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a71b66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a71b66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a71b66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a71b66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a71b66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a71b66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research, I thought how would this affect a user that doesn’t know the difference between this and a virus-- it looked easily mistakable to a virus for a novice computer user.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a71b66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a71b66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1a71b66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1a71b66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a71b66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a71b66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messier page after trying to insert a funny video-- shows backend!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a71b66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a71b66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a71b66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a71b66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Kvp-- key value pair-- if this part of the JSON object matches, do the thing.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1a71b66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1a71b66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 the left has token authentication-- if the token does not match, send 405 not allowed. Just these 3 lines of code make the difference between allowing a malicious action.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a71b66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a71b66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bank transfer page with the generated token displayed. This token changes every time a new session of this transfer is deployed.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and CSRF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Exploitation Through Prevention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375450" y="3875075"/>
            <a:ext cx="2393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Michaela Sallese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and CSRF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users on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put too much work on user to protect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primary job is to make safe applications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the hero you want to see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Bounties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try to break it, try to fix 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666275"/>
            <a:ext cx="85206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/>
              <a:t>XSS</a:t>
            </a:r>
            <a:endParaRPr sz="37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Cross-Site 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1999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and DOM manipulation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an Input Field, Execute the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Reflected vs Stored/Persistent Attacks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XSS Attacks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event handlers &amp;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&amp;lt;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DOMPurify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does not know better.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025"/>
            <a:ext cx="4744699" cy="39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50" y="253025"/>
            <a:ext cx="4117249" cy="39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50" y="152400"/>
            <a:ext cx="6048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Cross-Site Request Forgery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Peter Watkins 2001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of a Trusted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Fool one person onc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Input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onChange to send whatever is typed in to someone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 from CSRF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being sent in Get and Post requests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Tokens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String of characters that must match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KVP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Origin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AJAX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9494" l="0" r="22636" t="0"/>
          <a:stretch/>
        </p:blipFill>
        <p:spPr>
          <a:xfrm>
            <a:off x="4534825" y="771650"/>
            <a:ext cx="4609171" cy="33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12861" l="0" r="26772" t="0"/>
          <a:stretch/>
        </p:blipFill>
        <p:spPr>
          <a:xfrm>
            <a:off x="0" y="828750"/>
            <a:ext cx="4309848" cy="3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6454" l="0" r="0" t="0"/>
          <a:stretch/>
        </p:blipFill>
        <p:spPr>
          <a:xfrm>
            <a:off x="701050" y="152400"/>
            <a:ext cx="7741901" cy="45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