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58" r:id="rId4"/>
    <p:sldId id="261" r:id="rId5"/>
    <p:sldId id="260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F0A618-BE3A-4E2B-9278-58CC0423AF70}" v="5514" dt="2018-10-04T06:22:49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7233" autoAdjust="0"/>
  </p:normalViewPr>
  <p:slideViewPr>
    <p:cSldViewPr snapToGrid="0">
      <p:cViewPr varScale="1">
        <p:scale>
          <a:sx n="88" d="100"/>
          <a:sy n="88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진현" userId="a077088a52165437" providerId="LiveId" clId="{FDF0A618-BE3A-4E2B-9278-58CC0423AF70}"/>
    <pc:docChg chg="undo custSel addSld delSld modSld">
      <pc:chgData name="남 진현" userId="a077088a52165437" providerId="LiveId" clId="{FDF0A618-BE3A-4E2B-9278-58CC0423AF70}" dt="2018-10-04T06:22:49.104" v="5503" actId="1076"/>
      <pc:docMkLst>
        <pc:docMk/>
      </pc:docMkLst>
      <pc:sldChg chg="del">
        <pc:chgData name="남 진현" userId="a077088a52165437" providerId="LiveId" clId="{FDF0A618-BE3A-4E2B-9278-58CC0423AF70}" dt="2018-10-04T03:36:31.594" v="0" actId="2696"/>
        <pc:sldMkLst>
          <pc:docMk/>
          <pc:sldMk cId="313422777" sldId="256"/>
        </pc:sldMkLst>
      </pc:sldChg>
      <pc:sldChg chg="modSp">
        <pc:chgData name="남 진현" userId="a077088a52165437" providerId="LiveId" clId="{FDF0A618-BE3A-4E2B-9278-58CC0423AF70}" dt="2018-10-04T03:45:45.835" v="385" actId="20577"/>
        <pc:sldMkLst>
          <pc:docMk/>
          <pc:sldMk cId="3110535847" sldId="257"/>
        </pc:sldMkLst>
        <pc:spChg chg="mod">
          <ac:chgData name="남 진현" userId="a077088a52165437" providerId="LiveId" clId="{FDF0A618-BE3A-4E2B-9278-58CC0423AF70}" dt="2018-10-04T03:39:18.346" v="69" actId="20577"/>
          <ac:spMkLst>
            <pc:docMk/>
            <pc:sldMk cId="3110535847" sldId="257"/>
            <ac:spMk id="2" creationId="{A506B29C-1F50-43C3-BFCD-1262985BC65C}"/>
          </ac:spMkLst>
        </pc:spChg>
        <pc:spChg chg="mod">
          <ac:chgData name="남 진현" userId="a077088a52165437" providerId="LiveId" clId="{FDF0A618-BE3A-4E2B-9278-58CC0423AF70}" dt="2018-10-04T03:45:45.835" v="385" actId="20577"/>
          <ac:spMkLst>
            <pc:docMk/>
            <pc:sldMk cId="3110535847" sldId="257"/>
            <ac:spMk id="3" creationId="{AE1FF50C-11AB-4E50-B421-7902B481B992}"/>
          </ac:spMkLst>
        </pc:spChg>
      </pc:sldChg>
      <pc:sldChg chg="addSp delSp modSp add modNotesTx">
        <pc:chgData name="남 진현" userId="a077088a52165437" providerId="LiveId" clId="{FDF0A618-BE3A-4E2B-9278-58CC0423AF70}" dt="2018-10-04T04:30:07.909" v="1763" actId="6549"/>
        <pc:sldMkLst>
          <pc:docMk/>
          <pc:sldMk cId="564489794" sldId="258"/>
        </pc:sldMkLst>
        <pc:spChg chg="mod">
          <ac:chgData name="남 진현" userId="a077088a52165437" providerId="LiveId" clId="{FDF0A618-BE3A-4E2B-9278-58CC0423AF70}" dt="2018-10-04T04:30:07.909" v="1763" actId="6549"/>
          <ac:spMkLst>
            <pc:docMk/>
            <pc:sldMk cId="564489794" sldId="258"/>
            <ac:spMk id="2" creationId="{28683785-DF4E-4500-81B3-3EBBE1CE7EA5}"/>
          </ac:spMkLst>
        </pc:spChg>
        <pc:spChg chg="add mod">
          <ac:chgData name="남 진현" userId="a077088a52165437" providerId="LiveId" clId="{FDF0A618-BE3A-4E2B-9278-58CC0423AF70}" dt="2018-10-04T03:57:49.253" v="611" actId="478"/>
          <ac:spMkLst>
            <pc:docMk/>
            <pc:sldMk cId="564489794" sldId="258"/>
            <ac:spMk id="6" creationId="{E2D5C4BF-11AF-4BFA-955D-CB657116C608}"/>
          </ac:spMkLst>
        </pc:spChg>
        <pc:graphicFrameChg chg="del mod modGraphic">
          <ac:chgData name="남 진현" userId="a077088a52165437" providerId="LiveId" clId="{FDF0A618-BE3A-4E2B-9278-58CC0423AF70}" dt="2018-10-04T03:57:49.253" v="611" actId="478"/>
          <ac:graphicFrameMkLst>
            <pc:docMk/>
            <pc:sldMk cId="564489794" sldId="258"/>
            <ac:graphicFrameMk id="4" creationId="{AE6DFBBA-08AE-4B4B-9041-97268E0E71FF}"/>
          </ac:graphicFrameMkLst>
        </pc:graphicFrameChg>
        <pc:graphicFrameChg chg="mod modGraphic">
          <ac:chgData name="남 진현" userId="a077088a52165437" providerId="LiveId" clId="{FDF0A618-BE3A-4E2B-9278-58CC0423AF70}" dt="2018-10-04T04:28:53.325" v="1749"/>
          <ac:graphicFrameMkLst>
            <pc:docMk/>
            <pc:sldMk cId="564489794" sldId="258"/>
            <ac:graphicFrameMk id="7" creationId="{4A984AA1-6912-45B6-9C2E-378D7D7B55B7}"/>
          </ac:graphicFrameMkLst>
        </pc:graphicFrameChg>
      </pc:sldChg>
      <pc:sldChg chg="addSp delSp modSp add">
        <pc:chgData name="남 진현" userId="a077088a52165437" providerId="LiveId" clId="{FDF0A618-BE3A-4E2B-9278-58CC0423AF70}" dt="2018-10-04T04:17:39.303" v="1531" actId="1076"/>
        <pc:sldMkLst>
          <pc:docMk/>
          <pc:sldMk cId="3532677783" sldId="259"/>
        </pc:sldMkLst>
        <pc:spChg chg="mod">
          <ac:chgData name="남 진현" userId="a077088a52165437" providerId="LiveId" clId="{FDF0A618-BE3A-4E2B-9278-58CC0423AF70}" dt="2018-10-04T04:17:30.294" v="1529"/>
          <ac:spMkLst>
            <pc:docMk/>
            <pc:sldMk cId="3532677783" sldId="259"/>
            <ac:spMk id="2" creationId="{39672DD0-1BFE-4D5D-8D59-C1CC16862519}"/>
          </ac:spMkLst>
        </pc:spChg>
        <pc:spChg chg="del">
          <ac:chgData name="남 진현" userId="a077088a52165437" providerId="LiveId" clId="{FDF0A618-BE3A-4E2B-9278-58CC0423AF70}" dt="2018-10-04T04:17:12.081" v="1508" actId="478"/>
          <ac:spMkLst>
            <pc:docMk/>
            <pc:sldMk cId="3532677783" sldId="259"/>
            <ac:spMk id="3" creationId="{4996A791-3937-46C6-B9D0-7D5A26660943}"/>
          </ac:spMkLst>
        </pc:spChg>
        <pc:picChg chg="add mod">
          <ac:chgData name="남 진현" userId="a077088a52165437" providerId="LiveId" clId="{FDF0A618-BE3A-4E2B-9278-58CC0423AF70}" dt="2018-10-04T04:17:39.303" v="1531" actId="1076"/>
          <ac:picMkLst>
            <pc:docMk/>
            <pc:sldMk cId="3532677783" sldId="259"/>
            <ac:picMk id="1026" creationId="{4190BBBC-DFD8-4508-B8B3-DEEC6F68FB5C}"/>
          </ac:picMkLst>
        </pc:picChg>
      </pc:sldChg>
      <pc:sldChg chg="addSp delSp modSp add">
        <pc:chgData name="남 진현" userId="a077088a52165437" providerId="LiveId" clId="{FDF0A618-BE3A-4E2B-9278-58CC0423AF70}" dt="2018-10-04T05:59:45.067" v="3427"/>
        <pc:sldMkLst>
          <pc:docMk/>
          <pc:sldMk cId="2698032125" sldId="260"/>
        </pc:sldMkLst>
        <pc:spChg chg="mod">
          <ac:chgData name="남 진현" userId="a077088a52165437" providerId="LiveId" clId="{FDF0A618-BE3A-4E2B-9278-58CC0423AF70}" dt="2018-10-04T04:30:01.805" v="1761"/>
          <ac:spMkLst>
            <pc:docMk/>
            <pc:sldMk cId="2698032125" sldId="260"/>
            <ac:spMk id="2" creationId="{432DEB6E-826B-4548-B5BA-5D9B79A16E6E}"/>
          </ac:spMkLst>
        </pc:spChg>
        <pc:spChg chg="del">
          <ac:chgData name="남 진현" userId="a077088a52165437" providerId="LiveId" clId="{FDF0A618-BE3A-4E2B-9278-58CC0423AF70}" dt="2018-10-04T05:31:36.199" v="1764" actId="478"/>
          <ac:spMkLst>
            <pc:docMk/>
            <pc:sldMk cId="2698032125" sldId="260"/>
            <ac:spMk id="3" creationId="{1A4F9B60-F06C-4D1F-A0F3-4B4C476D4E89}"/>
          </ac:spMkLst>
        </pc:spChg>
        <pc:spChg chg="add mod">
          <ac:chgData name="남 진현" userId="a077088a52165437" providerId="LiveId" clId="{FDF0A618-BE3A-4E2B-9278-58CC0423AF70}" dt="2018-10-04T05:59:45.067" v="3427"/>
          <ac:spMkLst>
            <pc:docMk/>
            <pc:sldMk cId="2698032125" sldId="260"/>
            <ac:spMk id="5" creationId="{4FCA0BAC-10B1-4180-9A93-5FD99450E07B}"/>
          </ac:spMkLst>
        </pc:spChg>
        <pc:picChg chg="add del mod">
          <ac:chgData name="남 진현" userId="a077088a52165437" providerId="LiveId" clId="{FDF0A618-BE3A-4E2B-9278-58CC0423AF70}" dt="2018-10-04T05:31:46.529" v="1768"/>
          <ac:picMkLst>
            <pc:docMk/>
            <pc:sldMk cId="2698032125" sldId="260"/>
            <ac:picMk id="4" creationId="{E054F0F6-5A35-4635-B836-23588AA14D7F}"/>
          </ac:picMkLst>
        </pc:picChg>
      </pc:sldChg>
      <pc:sldChg chg="addSp delSp modSp add">
        <pc:chgData name="남 진현" userId="a077088a52165437" providerId="LiveId" clId="{FDF0A618-BE3A-4E2B-9278-58CC0423AF70}" dt="2018-10-04T05:35:35.246" v="1794" actId="20577"/>
        <pc:sldMkLst>
          <pc:docMk/>
          <pc:sldMk cId="4139248010" sldId="261"/>
        </pc:sldMkLst>
        <pc:spChg chg="mod">
          <ac:chgData name="남 진현" userId="a077088a52165437" providerId="LiveId" clId="{FDF0A618-BE3A-4E2B-9278-58CC0423AF70}" dt="2018-10-04T05:35:35.246" v="1794" actId="20577"/>
          <ac:spMkLst>
            <pc:docMk/>
            <pc:sldMk cId="4139248010" sldId="261"/>
            <ac:spMk id="2" creationId="{28683785-DF4E-4500-81B3-3EBBE1CE7EA5}"/>
          </ac:spMkLst>
        </pc:spChg>
        <pc:spChg chg="add del mod">
          <ac:chgData name="남 진현" userId="a077088a52165437" providerId="LiveId" clId="{FDF0A618-BE3A-4E2B-9278-58CC0423AF70}" dt="2018-10-04T05:34:58.711" v="1775" actId="478"/>
          <ac:spMkLst>
            <pc:docMk/>
            <pc:sldMk cId="4139248010" sldId="261"/>
            <ac:spMk id="4" creationId="{ED2AD0CB-3892-433C-9C65-439E1BE0194F}"/>
          </ac:spMkLst>
        </pc:spChg>
        <pc:graphicFrameChg chg="del modGraphic">
          <ac:chgData name="남 진현" userId="a077088a52165437" providerId="LiveId" clId="{FDF0A618-BE3A-4E2B-9278-58CC0423AF70}" dt="2018-10-04T05:31:49.203" v="1770" actId="478"/>
          <ac:graphicFrameMkLst>
            <pc:docMk/>
            <pc:sldMk cId="4139248010" sldId="261"/>
            <ac:graphicFrameMk id="7" creationId="{4A984AA1-6912-45B6-9C2E-378D7D7B55B7}"/>
          </ac:graphicFrameMkLst>
        </pc:graphicFrameChg>
        <pc:picChg chg="add mod">
          <ac:chgData name="남 진현" userId="a077088a52165437" providerId="LiveId" clId="{FDF0A618-BE3A-4E2B-9278-58CC0423AF70}" dt="2018-10-04T05:35:05.093" v="1778" actId="1076"/>
          <ac:picMkLst>
            <pc:docMk/>
            <pc:sldMk cId="4139248010" sldId="261"/>
            <ac:picMk id="5" creationId="{2620062B-D948-49A3-BB43-323936B69150}"/>
          </ac:picMkLst>
        </pc:picChg>
        <pc:picChg chg="add del mod">
          <ac:chgData name="남 진현" userId="a077088a52165437" providerId="LiveId" clId="{FDF0A618-BE3A-4E2B-9278-58CC0423AF70}" dt="2018-10-04T05:34:56.830" v="1774" actId="478"/>
          <ac:picMkLst>
            <pc:docMk/>
            <pc:sldMk cId="4139248010" sldId="261"/>
            <ac:picMk id="6" creationId="{83E4F8A2-80A0-4504-9568-EC824DD61509}"/>
          </ac:picMkLst>
        </pc:picChg>
      </pc:sldChg>
      <pc:sldChg chg="addSp delSp modSp add">
        <pc:chgData name="남 진현" userId="a077088a52165437" providerId="LiveId" clId="{FDF0A618-BE3A-4E2B-9278-58CC0423AF70}" dt="2018-10-04T06:16:31.538" v="4549" actId="20577"/>
        <pc:sldMkLst>
          <pc:docMk/>
          <pc:sldMk cId="3019400826" sldId="262"/>
        </pc:sldMkLst>
        <pc:spChg chg="mod">
          <ac:chgData name="남 진현" userId="a077088a52165437" providerId="LiveId" clId="{FDF0A618-BE3A-4E2B-9278-58CC0423AF70}" dt="2018-10-04T06:00:14.172" v="3436" actId="20577"/>
          <ac:spMkLst>
            <pc:docMk/>
            <pc:sldMk cId="3019400826" sldId="262"/>
            <ac:spMk id="2" creationId="{9A5D648D-F441-4234-AE6B-0FDE59F6F91C}"/>
          </ac:spMkLst>
        </pc:spChg>
        <pc:spChg chg="del">
          <ac:chgData name="남 진현" userId="a077088a52165437" providerId="LiveId" clId="{FDF0A618-BE3A-4E2B-9278-58CC0423AF70}" dt="2018-10-04T06:00:24.404" v="3437" actId="478"/>
          <ac:spMkLst>
            <pc:docMk/>
            <pc:sldMk cId="3019400826" sldId="262"/>
            <ac:spMk id="3" creationId="{4E1A4A8E-E897-4C01-8A79-F209D7E3E19A}"/>
          </ac:spMkLst>
        </pc:spChg>
        <pc:spChg chg="add mod">
          <ac:chgData name="남 진현" userId="a077088a52165437" providerId="LiveId" clId="{FDF0A618-BE3A-4E2B-9278-58CC0423AF70}" dt="2018-10-04T06:16:31.538" v="4549" actId="20577"/>
          <ac:spMkLst>
            <pc:docMk/>
            <pc:sldMk cId="3019400826" sldId="262"/>
            <ac:spMk id="4" creationId="{5F197BE3-BEEC-4E64-A2FF-FD9FA1B1C51B}"/>
          </ac:spMkLst>
        </pc:spChg>
        <pc:graphicFrameChg chg="add del mod">
          <ac:chgData name="남 진현" userId="a077088a52165437" providerId="LiveId" clId="{FDF0A618-BE3A-4E2B-9278-58CC0423AF70}" dt="2018-10-04T06:03:29.887" v="3857"/>
          <ac:graphicFrameMkLst>
            <pc:docMk/>
            <pc:sldMk cId="3019400826" sldId="262"/>
            <ac:graphicFrameMk id="5" creationId="{9DE8688E-3C24-473D-A874-ECE6E622D669}"/>
          </ac:graphicFrameMkLst>
        </pc:graphicFrameChg>
        <pc:picChg chg="add mod">
          <ac:chgData name="남 진현" userId="a077088a52165437" providerId="LiveId" clId="{FDF0A618-BE3A-4E2B-9278-58CC0423AF70}" dt="2018-10-04T06:04:35.131" v="3907" actId="1076"/>
          <ac:picMkLst>
            <pc:docMk/>
            <pc:sldMk cId="3019400826" sldId="262"/>
            <ac:picMk id="6" creationId="{DA88D3F8-FB57-4756-8D1A-223BBA374202}"/>
          </ac:picMkLst>
        </pc:picChg>
      </pc:sldChg>
      <pc:sldChg chg="addSp delSp modSp add">
        <pc:chgData name="남 진현" userId="a077088a52165437" providerId="LiveId" clId="{FDF0A618-BE3A-4E2B-9278-58CC0423AF70}" dt="2018-10-04T06:11:00.435" v="4208"/>
        <pc:sldMkLst>
          <pc:docMk/>
          <pc:sldMk cId="640646653" sldId="263"/>
        </pc:sldMkLst>
        <pc:spChg chg="mod">
          <ac:chgData name="남 진현" userId="a077088a52165437" providerId="LiveId" clId="{FDF0A618-BE3A-4E2B-9278-58CC0423AF70}" dt="2018-10-04T06:06:06.602" v="3945"/>
          <ac:spMkLst>
            <pc:docMk/>
            <pc:sldMk cId="640646653" sldId="263"/>
            <ac:spMk id="2" creationId="{697D7FC8-9076-4FEA-9659-D517D8AF52AF}"/>
          </ac:spMkLst>
        </pc:spChg>
        <pc:spChg chg="del">
          <ac:chgData name="남 진현" userId="a077088a52165437" providerId="LiveId" clId="{FDF0A618-BE3A-4E2B-9278-58CC0423AF70}" dt="2018-10-04T06:06:09.075" v="3946" actId="478"/>
          <ac:spMkLst>
            <pc:docMk/>
            <pc:sldMk cId="640646653" sldId="263"/>
            <ac:spMk id="3" creationId="{6A2DF407-4600-47B9-9B9B-B196CF6BC294}"/>
          </ac:spMkLst>
        </pc:spChg>
        <pc:spChg chg="add mod">
          <ac:chgData name="남 진현" userId="a077088a52165437" providerId="LiveId" clId="{FDF0A618-BE3A-4E2B-9278-58CC0423AF70}" dt="2018-10-04T06:11:00.435" v="4208"/>
          <ac:spMkLst>
            <pc:docMk/>
            <pc:sldMk cId="640646653" sldId="263"/>
            <ac:spMk id="8" creationId="{79E6B5E6-68CE-4848-9D15-334BF1B75453}"/>
          </ac:spMkLst>
        </pc:spChg>
        <pc:picChg chg="add del mod">
          <ac:chgData name="남 진현" userId="a077088a52165437" providerId="LiveId" clId="{FDF0A618-BE3A-4E2B-9278-58CC0423AF70}" dt="2018-10-04T06:09:27.411" v="3953" actId="478"/>
          <ac:picMkLst>
            <pc:docMk/>
            <pc:sldMk cId="640646653" sldId="263"/>
            <ac:picMk id="4" creationId="{14110688-4DE0-4AC5-929C-7945FF3AEE36}"/>
          </ac:picMkLst>
        </pc:picChg>
        <pc:picChg chg="add mod">
          <ac:chgData name="남 진현" userId="a077088a52165437" providerId="LiveId" clId="{FDF0A618-BE3A-4E2B-9278-58CC0423AF70}" dt="2018-10-04T06:09:33.882" v="3956" actId="1076"/>
          <ac:picMkLst>
            <pc:docMk/>
            <pc:sldMk cId="640646653" sldId="263"/>
            <ac:picMk id="7" creationId="{E861969F-6550-4358-BAB9-B56CE40F13AE}"/>
          </ac:picMkLst>
        </pc:picChg>
        <pc:cxnChg chg="add del mod">
          <ac:chgData name="남 진현" userId="a077088a52165437" providerId="LiveId" clId="{FDF0A618-BE3A-4E2B-9278-58CC0423AF70}" dt="2018-10-04T06:09:26.481" v="3952" actId="11529"/>
          <ac:cxnSpMkLst>
            <pc:docMk/>
            <pc:sldMk cId="640646653" sldId="263"/>
            <ac:cxnSpMk id="6" creationId="{94CCE214-9BEC-43A2-8C3F-90290F862D52}"/>
          </ac:cxnSpMkLst>
        </pc:cxnChg>
      </pc:sldChg>
      <pc:sldChg chg="addSp modSp add">
        <pc:chgData name="남 진현" userId="a077088a52165437" providerId="LiveId" clId="{FDF0A618-BE3A-4E2B-9278-58CC0423AF70}" dt="2018-10-04T06:15:23.241" v="4437" actId="1076"/>
        <pc:sldMkLst>
          <pc:docMk/>
          <pc:sldMk cId="2468165575" sldId="264"/>
        </pc:sldMkLst>
        <pc:spChg chg="mod">
          <ac:chgData name="남 진현" userId="a077088a52165437" providerId="LiveId" clId="{FDF0A618-BE3A-4E2B-9278-58CC0423AF70}" dt="2018-10-04T06:11:32.234" v="4257"/>
          <ac:spMkLst>
            <pc:docMk/>
            <pc:sldMk cId="2468165575" sldId="264"/>
            <ac:spMk id="2" creationId="{B8FDE0ED-69EA-49A6-AF7D-8AB8FD89F918}"/>
          </ac:spMkLst>
        </pc:spChg>
        <pc:spChg chg="mod">
          <ac:chgData name="남 진현" userId="a077088a52165437" providerId="LiveId" clId="{FDF0A618-BE3A-4E2B-9278-58CC0423AF70}" dt="2018-10-04T06:15:14.691" v="4436" actId="403"/>
          <ac:spMkLst>
            <pc:docMk/>
            <pc:sldMk cId="2468165575" sldId="264"/>
            <ac:spMk id="3" creationId="{8E38298D-1A97-4CCA-B63E-0EA62EF211A0}"/>
          </ac:spMkLst>
        </pc:spChg>
        <pc:picChg chg="add mod">
          <ac:chgData name="남 진현" userId="a077088a52165437" providerId="LiveId" clId="{FDF0A618-BE3A-4E2B-9278-58CC0423AF70}" dt="2018-10-04T06:15:23.241" v="4437" actId="1076"/>
          <ac:picMkLst>
            <pc:docMk/>
            <pc:sldMk cId="2468165575" sldId="264"/>
            <ac:picMk id="4" creationId="{C2C50EAF-16E1-4B0C-8986-5557238603B3}"/>
          </ac:picMkLst>
        </pc:picChg>
      </pc:sldChg>
      <pc:sldChg chg="addSp modSp add">
        <pc:chgData name="남 진현" userId="a077088a52165437" providerId="LiveId" clId="{FDF0A618-BE3A-4E2B-9278-58CC0423AF70}" dt="2018-10-04T06:22:49.104" v="5503" actId="1076"/>
        <pc:sldMkLst>
          <pc:docMk/>
          <pc:sldMk cId="843169131" sldId="265"/>
        </pc:sldMkLst>
        <pc:spChg chg="mod">
          <ac:chgData name="남 진현" userId="a077088a52165437" providerId="LiveId" clId="{FDF0A618-BE3A-4E2B-9278-58CC0423AF70}" dt="2018-10-04T06:16:13.818" v="4509" actId="20577"/>
          <ac:spMkLst>
            <pc:docMk/>
            <pc:sldMk cId="843169131" sldId="265"/>
            <ac:spMk id="2" creationId="{0FBA76F4-618E-42B3-B16D-70D73302D3F8}"/>
          </ac:spMkLst>
        </pc:spChg>
        <pc:spChg chg="mod">
          <ac:chgData name="남 진현" userId="a077088a52165437" providerId="LiveId" clId="{FDF0A618-BE3A-4E2B-9278-58CC0423AF70}" dt="2018-10-04T06:22:19.481" v="5501"/>
          <ac:spMkLst>
            <pc:docMk/>
            <pc:sldMk cId="843169131" sldId="265"/>
            <ac:spMk id="3" creationId="{7F7FA2D1-B3B4-4990-949E-7E28A2B51B79}"/>
          </ac:spMkLst>
        </pc:spChg>
        <pc:picChg chg="add mod">
          <ac:chgData name="남 진현" userId="a077088a52165437" providerId="LiveId" clId="{FDF0A618-BE3A-4E2B-9278-58CC0423AF70}" dt="2018-10-04T06:22:49.104" v="5503" actId="1076"/>
          <ac:picMkLst>
            <pc:docMk/>
            <pc:sldMk cId="843169131" sldId="265"/>
            <ac:picMk id="4" creationId="{4E4D1A6C-1E92-47D8-9A83-EEF436173D1B}"/>
          </ac:picMkLst>
        </pc:picChg>
      </pc:sldChg>
      <pc:sldChg chg="modSp add">
        <pc:chgData name="남 진현" userId="a077088a52165437" providerId="LiveId" clId="{FDF0A618-BE3A-4E2B-9278-58CC0423AF70}" dt="2018-10-04T06:20:07.890" v="5141" actId="20577"/>
        <pc:sldMkLst>
          <pc:docMk/>
          <pc:sldMk cId="3242104804" sldId="266"/>
        </pc:sldMkLst>
        <pc:spChg chg="mod">
          <ac:chgData name="남 진현" userId="a077088a52165437" providerId="LiveId" clId="{FDF0A618-BE3A-4E2B-9278-58CC0423AF70}" dt="2018-10-04T06:16:42.618" v="4558" actId="20577"/>
          <ac:spMkLst>
            <pc:docMk/>
            <pc:sldMk cId="3242104804" sldId="266"/>
            <ac:spMk id="2" creationId="{3C6A8EE4-2346-4BBF-9657-32417C99CDF4}"/>
          </ac:spMkLst>
        </pc:spChg>
        <pc:spChg chg="mod">
          <ac:chgData name="남 진현" userId="a077088a52165437" providerId="LiveId" clId="{FDF0A618-BE3A-4E2B-9278-58CC0423AF70}" dt="2018-10-04T06:20:07.890" v="5141" actId="20577"/>
          <ac:spMkLst>
            <pc:docMk/>
            <pc:sldMk cId="3242104804" sldId="266"/>
            <ac:spMk id="3" creationId="{9811A09A-3F8B-42E6-8B88-9059F39D76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2ABA3-261F-4E4F-B1B1-5CAF2655F151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82723-8DD3-49DB-B1CE-4BA7DC766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2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Platform : host + at least one device</a:t>
            </a:r>
          </a:p>
          <a:p>
            <a:endParaRPr lang="en-US" altLang="ko-KR" dirty="0"/>
          </a:p>
          <a:p>
            <a:r>
              <a:rPr lang="en-US" altLang="ko-KR" dirty="0"/>
              <a:t>Kernel : </a:t>
            </a:r>
            <a:r>
              <a:rPr lang="ko-KR" altLang="en-US" dirty="0"/>
              <a:t>기본 실행 단위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82723-8DD3-49DB-B1CE-4BA7DC766D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97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Platform : host + at least one device</a:t>
            </a:r>
          </a:p>
          <a:p>
            <a:endParaRPr lang="en-US" altLang="ko-KR" dirty="0"/>
          </a:p>
          <a:p>
            <a:r>
              <a:rPr lang="en-US" altLang="ko-KR" dirty="0"/>
              <a:t>Kernel : </a:t>
            </a:r>
            <a:r>
              <a:rPr lang="ko-KR" altLang="en-US" dirty="0"/>
              <a:t>기본 실행 단위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82723-8DD3-49DB-B1CE-4BA7DC766DB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68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82723-8DD3-49DB-B1CE-4BA7DC766DB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18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82723-8DD3-49DB-B1CE-4BA7DC766DB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890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82723-8DD3-49DB-B1CE-4BA7DC766DB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3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82723-8DD3-49DB-B1CE-4BA7DC766DB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63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8566-F947-4870-B274-98A5B2E5B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C438AE-8289-443E-96F4-E880E58B1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CE664-BB11-4C90-A093-8EB79903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6257-21F2-45AC-879F-815B08F7E8C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277DD-C669-45C0-9AF0-C2518F73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477EA-E295-4945-8246-474A7A55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6C0C-F00F-45C0-B897-AA466FEF6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02C4A-EB60-41C2-8C61-FC88CA3D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242D7-B985-42C9-99CA-3CB5992AB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981D9-61CB-4D41-8772-8ECBF3FC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6257-21F2-45AC-879F-815B08F7E8C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628CA-BFC5-4BE3-B5C9-6435746E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241B2-D7C2-4B11-A624-134B2E74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6C0C-F00F-45C0-B897-AA466FEF6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6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4BF32F-6C4E-49E0-AF0A-33E3F33A4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D57367-D8F6-40FB-AA36-66DD4329E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9164F-3F0F-44F5-B711-0C15C9F7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6257-21F2-45AC-879F-815B08F7E8C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481CF-F2C9-4054-95EF-4DB659C4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64CC6-8C20-44FF-942F-09EF43B5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6C0C-F00F-45C0-B897-AA466FEF6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18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DE3E7-E25B-4070-A5E8-51C6C4DA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B8A887-E834-4E59-9A50-C90F87C4C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4C8D4-2762-493F-9257-17DFBAA8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6257-21F2-45AC-879F-815B08F7E8C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660FC-C6A7-4E1A-8A93-AFBC4E05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06D6A-6F9D-4D86-A7A9-A331E5F7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6C0C-F00F-45C0-B897-AA466FEF6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2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80DA8-1AD4-49F1-BFB5-6708CBB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3795C-0AB3-4EE2-8B48-5B8557535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CDB6C-C722-4BF0-9DD0-91C489D9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6257-21F2-45AC-879F-815B08F7E8C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65854-3DD9-4491-8E0A-E1A2AB5D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ABFA9-D66B-4215-8298-DBC5A55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6C0C-F00F-45C0-B897-AA466FEF6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9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DCD90-B765-44EF-8020-4F808376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94C1B-EC42-4E00-9B42-B7ABF708C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EE5554-4F9B-4416-A414-27190A385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46D8A3-6184-4A6C-838E-87EF715C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6257-21F2-45AC-879F-815B08F7E8C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522A7-66A6-485E-8A89-A8C89BBF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7F1B9-EF69-471B-933D-FB34269C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6C0C-F00F-45C0-B897-AA466FEF6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2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2296-C8BA-4834-8208-ACDC13CE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2C0E4-64E7-4B20-B655-369FC95BE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0CA0B9-BAE9-4D1D-A9BA-986D20EE3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565B89-F0A2-4740-BAEC-FE100B344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4FD6A2-B28F-400D-87C1-FBF344DF7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AC3154-1804-48B5-B12F-AC287468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6257-21F2-45AC-879F-815B08F7E8C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301DF7-9E82-4489-B038-04B49C64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FBC6F1-D289-42F3-8F34-1A04CABC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6C0C-F00F-45C0-B897-AA466FEF6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97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337EA-4DF8-4B97-9F49-3FE92B95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FE97C-D390-4187-BD0F-BA320F84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6257-21F2-45AC-879F-815B08F7E8C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7666D3-10E5-4B0E-8EE6-81780CFD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1D181E-EF42-45C4-AFDF-3B7D12DB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6C0C-F00F-45C0-B897-AA466FEF6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0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05140-CAA0-4A5F-AEF9-E3ADB2E2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6257-21F2-45AC-879F-815B08F7E8C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601679-E034-407A-8DC8-16908B94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5AB959-0301-4504-945A-EA8A2CC8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6C0C-F00F-45C0-B897-AA466FEF6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0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C258-7AA1-4EB7-8859-14DE10B9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57AAAE-8E90-4C6E-A29E-1DBE08316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24E879-DFB8-4F69-B2F1-4AAECD846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BAA25-65EB-4009-8C4B-39E1E9EE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6257-21F2-45AC-879F-815B08F7E8C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492879-938E-4BA8-A122-057307B1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038C3-9A0E-4D84-B9D2-2666C108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6C0C-F00F-45C0-B897-AA466FEF6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40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FA6DE-213E-463E-88EE-DF96322D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76862B-42BB-4537-83FA-51744CFB8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FA691-599F-4CBF-B9D6-86D40CBF7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BD26D-62BD-49D8-8995-A4E68ACA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6257-21F2-45AC-879F-815B08F7E8C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E317F2-A261-4988-85FB-59016150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B85E95-7590-451B-952A-F9AC65FC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6C0C-F00F-45C0-B897-AA466FEF6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70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5BAA44-B481-42B7-BC1E-8E53E4B6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A520D-DA90-4487-A951-FD2E14C9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CD26E-B382-4E90-919F-023D3DBE9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D6257-21F2-45AC-879F-815B08F7E8C2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90018-519D-4696-9594-D0D5FE406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F774D-19FC-4A60-97E8-3E06BB472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A6C0C-F00F-45C0-B897-AA466FEF6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6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6B29C-1F50-43C3-BFCD-1262985B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Language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FF50C-11AB-4E50-B421-7902B481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1. OpenCL (OPEN Computing Language)</a:t>
            </a:r>
          </a:p>
          <a:p>
            <a:pPr lvl="1"/>
            <a:r>
              <a:rPr lang="ko-KR" altLang="en-US" sz="1600" dirty="0"/>
              <a:t>다양한 </a:t>
            </a:r>
            <a:r>
              <a:rPr lang="en-US" altLang="ko-KR" sz="1600" dirty="0"/>
              <a:t>device, platform</a:t>
            </a:r>
            <a:r>
              <a:rPr lang="ko-KR" altLang="en-US" sz="1600" dirty="0"/>
              <a:t>을 지원해준다</a:t>
            </a:r>
            <a:endParaRPr lang="en-US" altLang="ko-KR" sz="1600" dirty="0"/>
          </a:p>
          <a:p>
            <a:pPr lvl="1"/>
            <a:r>
              <a:rPr lang="en-US" altLang="ko-KR" sz="1600" dirty="0"/>
              <a:t>CUDA</a:t>
            </a:r>
            <a:r>
              <a:rPr lang="ko-KR" altLang="en-US" sz="1600" dirty="0"/>
              <a:t>에 비해 코드가 복잡하다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marL="0" indent="0">
              <a:buNone/>
            </a:pPr>
            <a:r>
              <a:rPr lang="en-US" altLang="ko-KR" sz="2400" b="1" dirty="0"/>
              <a:t>2. CUDA (Compute Unified Device Architecture)</a:t>
            </a:r>
          </a:p>
          <a:p>
            <a:pPr lvl="1"/>
            <a:r>
              <a:rPr lang="en-US" altLang="ko-KR" sz="1600" dirty="0"/>
              <a:t>NVIDIA </a:t>
            </a:r>
            <a:r>
              <a:rPr lang="ko-KR" altLang="en-US" sz="1600" dirty="0"/>
              <a:t>제품만 지원한다</a:t>
            </a:r>
            <a:endParaRPr lang="en-US" altLang="ko-KR" sz="1600" dirty="0"/>
          </a:p>
          <a:p>
            <a:pPr lvl="1"/>
            <a:r>
              <a:rPr lang="en-US" altLang="ko-KR" sz="1600" dirty="0"/>
              <a:t>OpenCL</a:t>
            </a:r>
            <a:r>
              <a:rPr lang="ko-KR" altLang="en-US" sz="1600" dirty="0"/>
              <a:t>에 비해 코드가 간결하다</a:t>
            </a:r>
            <a:endParaRPr lang="en-US" altLang="ko-KR" sz="1600" dirty="0"/>
          </a:p>
          <a:p>
            <a:pPr lvl="1"/>
            <a:r>
              <a:rPr lang="ko-KR" altLang="en-US" sz="1600" dirty="0"/>
              <a:t>다양한 </a:t>
            </a:r>
            <a:r>
              <a:rPr lang="en-US" altLang="ko-KR" sz="1600" dirty="0"/>
              <a:t>Library</a:t>
            </a:r>
            <a:r>
              <a:rPr lang="ko-KR" altLang="en-US" sz="1600" dirty="0"/>
              <a:t>들이 존재한다</a:t>
            </a:r>
          </a:p>
        </p:txBody>
      </p:sp>
    </p:spTree>
    <p:extLst>
      <p:ext uri="{BB962C8B-B14F-4D97-AF65-F5344CB8AC3E}">
        <p14:creationId xmlns:p14="http://schemas.microsoft.com/office/powerpoint/2010/main" val="3110535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A76F4-618E-42B3-B16D-70D73302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M2S – Simple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(Vector Addition)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FA2D1-B3B4-4990-949E-7E28A2B5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b="1" dirty="0"/>
              <a:t>현재까지 완성된 </a:t>
            </a:r>
            <a:r>
              <a:rPr lang="en-US" altLang="ko-KR" sz="2400" b="1" dirty="0"/>
              <a:t>M2S</a:t>
            </a:r>
            <a:r>
              <a:rPr lang="ko-KR" altLang="en-US" sz="2400" b="1" dirty="0"/>
              <a:t>로 간단한 </a:t>
            </a:r>
            <a:r>
              <a:rPr lang="en-US" altLang="ko-KR" sz="2400" b="1" dirty="0"/>
              <a:t>vector addition </a:t>
            </a:r>
            <a:r>
              <a:rPr lang="ko-KR" altLang="en-US" sz="2400" b="1" dirty="0"/>
              <a:t>실험</a:t>
            </a:r>
            <a:endParaRPr lang="en-US" altLang="ko-KR" sz="2400" b="1" dirty="0"/>
          </a:p>
          <a:p>
            <a:pPr lvl="1"/>
            <a:r>
              <a:rPr lang="ko-KR" altLang="en-US" sz="1600" dirty="0"/>
              <a:t>하지만 현재 </a:t>
            </a:r>
            <a:r>
              <a:rPr lang="en-US" altLang="ko-KR" sz="1600" dirty="0"/>
              <a:t>GPU </a:t>
            </a:r>
            <a:r>
              <a:rPr lang="ko-KR" altLang="en-US" sz="1600" dirty="0"/>
              <a:t>부족으로 </a:t>
            </a:r>
            <a:r>
              <a:rPr lang="en-US" altLang="ko-KR" sz="1600" dirty="0"/>
              <a:t>single-</a:t>
            </a:r>
            <a:r>
              <a:rPr lang="en-US" altLang="ko-KR" sz="1600" dirty="0" err="1"/>
              <a:t>gpu</a:t>
            </a:r>
            <a:r>
              <a:rPr lang="en-US" altLang="ko-KR" sz="1600" dirty="0"/>
              <a:t> system </a:t>
            </a:r>
            <a:r>
              <a:rPr lang="ko-KR" altLang="en-US" sz="1600" dirty="0"/>
              <a:t>상에서 밖에 실험 못 함</a:t>
            </a:r>
            <a:endParaRPr lang="en-US" altLang="ko-KR" sz="1600" dirty="0"/>
          </a:p>
          <a:p>
            <a:pPr lvl="1"/>
            <a:r>
              <a:rPr lang="en-US" altLang="ko-KR" sz="1600" dirty="0"/>
              <a:t>Single-</a:t>
            </a:r>
            <a:r>
              <a:rPr lang="en-US" altLang="ko-KR" sz="1600" dirty="0" err="1"/>
              <a:t>gpu</a:t>
            </a:r>
            <a:r>
              <a:rPr lang="en-US" altLang="ko-KR" sz="1600" dirty="0"/>
              <a:t> system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data</a:t>
            </a:r>
            <a:r>
              <a:rPr lang="ko-KR" altLang="en-US" sz="1600" dirty="0"/>
              <a:t>나 </a:t>
            </a:r>
            <a:r>
              <a:rPr lang="en-US" altLang="ko-KR" sz="1600" dirty="0"/>
              <a:t>task</a:t>
            </a:r>
            <a:r>
              <a:rPr lang="ko-KR" altLang="en-US" sz="1600" dirty="0"/>
              <a:t>를 나눌 필요가 없기 때문에 잘 동작함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4D1A6C-1E92-47D8-9A83-EEF43617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20" y="3010694"/>
            <a:ext cx="73818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6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72DD0-1BFE-4D5D-8D59-C1CC1686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OpenCL</a:t>
            </a:r>
            <a:r>
              <a:rPr lang="ko-KR" altLang="en-US" dirty="0"/>
              <a:t> 구조</a:t>
            </a:r>
          </a:p>
        </p:txBody>
      </p:sp>
      <p:pic>
        <p:nvPicPr>
          <p:cNvPr id="1026" name="Picture 2" descr="openCL êµ¬ì¡°ì ëí ì´ë¯¸ì§ ê²ìê²°ê³¼">
            <a:extLst>
              <a:ext uri="{FF2B5EF4-FFF2-40B4-BE49-F238E27FC236}">
                <a16:creationId xmlns:a16="http://schemas.microsoft.com/office/drawing/2014/main" id="{4190BBBC-DFD8-4508-B8B3-DEEC6F68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01" y="1690688"/>
            <a:ext cx="6709598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67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83785-DF4E-4500-81B3-3EBBE1CE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OpenCL</a:t>
            </a:r>
            <a:r>
              <a:rPr lang="ko-KR" altLang="en-US" dirty="0"/>
              <a:t> 동작 과정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4A984AA1-6912-45B6-9C2E-378D7D7B5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395216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7958969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844759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Setup 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42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Platform </a:t>
                      </a:r>
                      <a:r>
                        <a:rPr lang="ko-KR" altLang="en-US" sz="1600" dirty="0"/>
                        <a:t>정보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AMD OpenCL , Intel OpenCL , NVIDIA OpenCL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1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Device </a:t>
                      </a:r>
                      <a:r>
                        <a:rPr lang="ko-KR" altLang="en-US" sz="1600" dirty="0"/>
                        <a:t>정보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NVIDIA or AMD GPU , FPGA , Intel Xeon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1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Context </a:t>
                      </a:r>
                      <a:r>
                        <a:rPr lang="ko-KR" altLang="en-US" sz="1600" dirty="0"/>
                        <a:t>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Kernel</a:t>
                      </a:r>
                      <a:r>
                        <a:rPr lang="ko-KR" altLang="en-US" sz="1600" dirty="0"/>
                        <a:t>이 실제로 실행되는 환경을 생성하는 단계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1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OpenCL program compile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OpenCL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application </a:t>
                      </a:r>
                      <a:r>
                        <a:rPr lang="ko-KR" altLang="en-US" sz="1600" dirty="0"/>
                        <a:t>실행 중에 </a:t>
                      </a:r>
                      <a:r>
                        <a:rPr lang="en-US" altLang="ko-KR" sz="1600" dirty="0"/>
                        <a:t>kernel compile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7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Command queue </a:t>
                      </a:r>
                      <a:r>
                        <a:rPr lang="ko-KR" altLang="en-US" sz="1600" dirty="0"/>
                        <a:t>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Device </a:t>
                      </a:r>
                      <a:r>
                        <a:rPr lang="ko-KR" altLang="en-US" sz="1600" dirty="0"/>
                        <a:t>마다 하나 이상의 </a:t>
                      </a:r>
                      <a:r>
                        <a:rPr lang="en-US" altLang="ko-KR" sz="1600" dirty="0"/>
                        <a:t>queue</a:t>
                      </a:r>
                      <a:r>
                        <a:rPr lang="ko-KR" altLang="en-US" sz="1600" dirty="0"/>
                        <a:t>가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Memory object </a:t>
                      </a:r>
                      <a:r>
                        <a:rPr lang="ko-KR" altLang="en-US" sz="1600" dirty="0"/>
                        <a:t>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Device</a:t>
                      </a:r>
                      <a:r>
                        <a:rPr lang="ko-KR" altLang="en-US" sz="1600" dirty="0"/>
                        <a:t>의 </a:t>
                      </a:r>
                      <a:r>
                        <a:rPr lang="en-US" altLang="ko-KR" sz="1600" dirty="0"/>
                        <a:t>global </a:t>
                      </a:r>
                      <a:r>
                        <a:rPr lang="ko-KR" altLang="en-US" sz="1600" dirty="0"/>
                        <a:t>혹은 </a:t>
                      </a:r>
                      <a:r>
                        <a:rPr lang="en-US" altLang="ko-KR" sz="1600" dirty="0"/>
                        <a:t>constant memory</a:t>
                      </a:r>
                      <a:r>
                        <a:rPr lang="ko-KR" altLang="en-US" sz="1600" dirty="0"/>
                        <a:t>에 공간 할당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5353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Kernel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code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실행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</a:t>
                      </a:r>
                      <a:r>
                        <a:rPr lang="ko-KR" altLang="en-US" sz="1600" dirty="0"/>
                        <a:t>를 </a:t>
                      </a:r>
                      <a:r>
                        <a:rPr lang="en-US" altLang="ko-KR" sz="1600" dirty="0"/>
                        <a:t>GPU memory</a:t>
                      </a:r>
                      <a:r>
                        <a:rPr lang="ko-KR" altLang="en-US" sz="1600" dirty="0"/>
                        <a:t>로 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입력 값을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4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Kernel</a:t>
                      </a:r>
                      <a:r>
                        <a:rPr lang="ko-KR" altLang="en-US" sz="1600" dirty="0"/>
                        <a:t>의 </a:t>
                      </a:r>
                      <a:r>
                        <a:rPr lang="en-US" altLang="ko-KR" sz="1600" dirty="0"/>
                        <a:t>argument </a:t>
                      </a:r>
                      <a:r>
                        <a:rPr lang="ko-KR" altLang="en-US" sz="1600" dirty="0"/>
                        <a:t>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전송 된 입력 값들 중 </a:t>
                      </a:r>
                      <a:r>
                        <a:rPr lang="en-US" altLang="ko-KR" sz="1600" dirty="0"/>
                        <a:t>kernel argument</a:t>
                      </a:r>
                      <a:r>
                        <a:rPr lang="ko-KR" altLang="en-US" sz="1600" dirty="0"/>
                        <a:t>를 구분해 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6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Kernel </a:t>
                      </a:r>
                      <a:r>
                        <a:rPr lang="ko-KR" altLang="en-US" sz="1600" dirty="0"/>
                        <a:t>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동시에 병렬로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34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</a:t>
                      </a:r>
                      <a:r>
                        <a:rPr lang="ko-KR" altLang="en-US" sz="1600" dirty="0"/>
                        <a:t>를 </a:t>
                      </a:r>
                      <a:r>
                        <a:rPr lang="en-US" altLang="ko-KR" sz="1600" dirty="0"/>
                        <a:t>GPU memory</a:t>
                      </a:r>
                      <a:r>
                        <a:rPr lang="ko-KR" altLang="en-US" sz="1600" dirty="0"/>
                        <a:t>에서 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결과 값을 읽음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79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48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83785-DF4E-4500-81B3-3EBBE1CE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OpenCL</a:t>
            </a:r>
            <a:r>
              <a:rPr lang="ko-KR" altLang="en-US" dirty="0"/>
              <a:t> </a:t>
            </a:r>
            <a:r>
              <a:rPr lang="en-US" altLang="ko-KR" dirty="0"/>
              <a:t>simple code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20062B-D948-49A3-BB43-323936B69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249" y="1556755"/>
            <a:ext cx="8423502" cy="493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4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DEB6E-826B-4548-B5BA-5D9B79A1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FCA0BAC-10B1-4180-9A93-5FD99450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1. </a:t>
            </a:r>
            <a:r>
              <a:rPr lang="ko-KR" altLang="en-US" sz="2400" b="1" dirty="0"/>
              <a:t>프로그래머가 </a:t>
            </a:r>
            <a:r>
              <a:rPr lang="en-US" altLang="ko-KR" sz="2400" b="1" dirty="0"/>
              <a:t>device</a:t>
            </a:r>
            <a:r>
              <a:rPr lang="ko-KR" altLang="en-US" sz="2400" b="1" dirty="0"/>
              <a:t>의 대부분을 책임진다</a:t>
            </a:r>
            <a:r>
              <a:rPr lang="en-US" altLang="ko-KR" sz="2400" b="1" dirty="0"/>
              <a:t>.</a:t>
            </a:r>
          </a:p>
          <a:p>
            <a:pPr lvl="1"/>
            <a:r>
              <a:rPr lang="en-US" altLang="ko-KR" sz="1600" dirty="0"/>
              <a:t>Device</a:t>
            </a:r>
            <a:r>
              <a:rPr lang="ko-KR" altLang="en-US" sz="1600" dirty="0"/>
              <a:t>의 </a:t>
            </a:r>
            <a:r>
              <a:rPr lang="en-US" altLang="ko-KR" sz="1600" dirty="0"/>
              <a:t>global memory</a:t>
            </a:r>
            <a:r>
              <a:rPr lang="ko-KR" altLang="en-US" sz="1600" dirty="0"/>
              <a:t>를 얼마나 쓸지 할당해야 한다</a:t>
            </a:r>
            <a:r>
              <a:rPr lang="en-US" altLang="ko-KR" sz="1600" dirty="0"/>
              <a:t>. → </a:t>
            </a:r>
            <a:r>
              <a:rPr lang="en-US" altLang="ko-KR" sz="1600" dirty="0" err="1"/>
              <a:t>clCreateBuffer</a:t>
            </a:r>
            <a:endParaRPr lang="en-US" altLang="ko-KR" sz="1600" dirty="0"/>
          </a:p>
          <a:p>
            <a:pPr lvl="1"/>
            <a:r>
              <a:rPr lang="en-US" altLang="ko-KR" sz="1600" dirty="0"/>
              <a:t>CPU</a:t>
            </a:r>
            <a:r>
              <a:rPr lang="ko-KR" altLang="en-US" sz="1600" dirty="0"/>
              <a:t>와 </a:t>
            </a:r>
            <a:r>
              <a:rPr lang="en-US" altLang="ko-KR" sz="1600" dirty="0"/>
              <a:t>GPU</a:t>
            </a:r>
            <a:r>
              <a:rPr lang="ko-KR" altLang="en-US" sz="1600" dirty="0"/>
              <a:t>간의 </a:t>
            </a:r>
            <a:r>
              <a:rPr lang="en-US" altLang="ko-KR" sz="1600" dirty="0"/>
              <a:t>Data </a:t>
            </a:r>
            <a:r>
              <a:rPr lang="ko-KR" altLang="en-US" sz="1600" dirty="0"/>
              <a:t>전송을 직접 명시해야 한다</a:t>
            </a:r>
            <a:r>
              <a:rPr lang="en-US" altLang="ko-KR" sz="1600" dirty="0"/>
              <a:t>. → </a:t>
            </a:r>
            <a:r>
              <a:rPr lang="en-US" altLang="ko-KR" sz="1600" dirty="0" err="1"/>
              <a:t>clEnqueueReadBuffer</a:t>
            </a:r>
            <a:r>
              <a:rPr lang="en-US" altLang="ko-KR" sz="1600" dirty="0"/>
              <a:t> / </a:t>
            </a:r>
            <a:r>
              <a:rPr lang="en-US" altLang="ko-KR" sz="1600" dirty="0" err="1"/>
              <a:t>clEnqueueWriteBuffer</a:t>
            </a:r>
            <a:endParaRPr lang="en-US" altLang="ko-KR" sz="1600" dirty="0"/>
          </a:p>
          <a:p>
            <a:pPr lvl="1"/>
            <a:r>
              <a:rPr lang="ko-KR" altLang="en-US" sz="1600" dirty="0"/>
              <a:t>만약 어떤</a:t>
            </a:r>
            <a:r>
              <a:rPr lang="en-US" altLang="ko-KR" sz="1600" dirty="0"/>
              <a:t> </a:t>
            </a:r>
            <a:r>
              <a:rPr lang="ko-KR" altLang="en-US" sz="1600" dirty="0"/>
              <a:t>문제로 </a:t>
            </a:r>
            <a:r>
              <a:rPr lang="en-US" altLang="ko-KR" sz="1600" i="1" u="sng" dirty="0"/>
              <a:t>data </a:t>
            </a:r>
            <a:r>
              <a:rPr lang="ko-KR" altLang="en-US" sz="1600" i="1" u="sng" dirty="0"/>
              <a:t>전송과 </a:t>
            </a:r>
            <a:r>
              <a:rPr lang="en-US" altLang="ko-KR" sz="1600" i="1" u="sng" dirty="0"/>
              <a:t>kernel </a:t>
            </a:r>
            <a:r>
              <a:rPr lang="ko-KR" altLang="en-US" sz="1600" i="1" u="sng" dirty="0"/>
              <a:t>실행 코드가 섞이게</a:t>
            </a:r>
            <a:r>
              <a:rPr lang="ko-KR" altLang="en-US" sz="1600" u="sng" dirty="0"/>
              <a:t> </a:t>
            </a:r>
            <a:r>
              <a:rPr lang="ko-KR" altLang="en-US" sz="1600" dirty="0"/>
              <a:t>되면 더욱 복잡한 코드가 된다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marL="0" indent="0">
              <a:buNone/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좋은 </a:t>
            </a:r>
            <a:r>
              <a:rPr lang="en-US" altLang="ko-KR" sz="2400" b="1" dirty="0"/>
              <a:t>Performance</a:t>
            </a:r>
            <a:r>
              <a:rPr lang="ko-KR" altLang="en-US" sz="2400" b="1" dirty="0"/>
              <a:t>를 얻기 위해서는 </a:t>
            </a:r>
            <a:r>
              <a:rPr lang="en-US" altLang="ko-KR" sz="2400" b="1" dirty="0"/>
              <a:t>device</a:t>
            </a:r>
            <a:r>
              <a:rPr lang="ko-KR" altLang="en-US" sz="2400" b="1" dirty="0"/>
              <a:t>들의 특성을 알고 있어야한다</a:t>
            </a:r>
            <a:r>
              <a:rPr lang="en-US" altLang="ko-KR" sz="2400" b="1" dirty="0"/>
              <a:t>.</a:t>
            </a:r>
          </a:p>
          <a:p>
            <a:pPr lvl="1"/>
            <a:r>
              <a:rPr lang="en-US" altLang="ko-KR" sz="1600" dirty="0"/>
              <a:t>OpenCL</a:t>
            </a:r>
            <a:r>
              <a:rPr lang="ko-KR" altLang="en-US" sz="1600" dirty="0"/>
              <a:t>은 다양한 </a:t>
            </a:r>
            <a:r>
              <a:rPr lang="en-US" altLang="ko-KR" sz="1600" dirty="0"/>
              <a:t>device</a:t>
            </a:r>
            <a:r>
              <a:rPr lang="ko-KR" altLang="en-US" sz="1600" dirty="0"/>
              <a:t>들을 지원한다</a:t>
            </a:r>
            <a:r>
              <a:rPr lang="en-US" altLang="ko-KR" sz="1600" dirty="0"/>
              <a:t>. (GPU,</a:t>
            </a:r>
            <a:r>
              <a:rPr lang="ko-KR" altLang="en-US" sz="1600" dirty="0"/>
              <a:t> </a:t>
            </a:r>
            <a:r>
              <a:rPr lang="en-US" altLang="ko-KR" sz="1600" dirty="0"/>
              <a:t>FPGA, Xeon, ···) </a:t>
            </a:r>
          </a:p>
          <a:p>
            <a:pPr lvl="1"/>
            <a:r>
              <a:rPr lang="en-US" altLang="ko-KR" sz="1600" dirty="0"/>
              <a:t>Device</a:t>
            </a:r>
            <a:r>
              <a:rPr lang="ko-KR" altLang="en-US" sz="1600" dirty="0"/>
              <a:t>들은 서로 다른 스펙을 가지고 있다</a:t>
            </a:r>
            <a:r>
              <a:rPr lang="en-US" altLang="ko-KR" sz="1600" dirty="0"/>
              <a:t>.</a:t>
            </a:r>
          </a:p>
          <a:p>
            <a:pPr marL="914400" lvl="2" indent="0">
              <a:buNone/>
            </a:pPr>
            <a:r>
              <a:rPr lang="en-US" altLang="ko-KR" sz="1200" dirty="0"/>
              <a:t>GTX 1060 	1280 cores, global memory 6GB, local memory 1.5 MB</a:t>
            </a:r>
          </a:p>
          <a:p>
            <a:pPr marL="914400" lvl="2" indent="0">
              <a:buNone/>
            </a:pPr>
            <a:r>
              <a:rPr lang="en-US" altLang="ko-KR" sz="1200" dirty="0"/>
              <a:t>GTX 1080 	2560 cores, global memory 8GB, local memory 2 MB</a:t>
            </a:r>
          </a:p>
          <a:p>
            <a:pPr marL="914400" lvl="2" indent="0">
              <a:buNone/>
            </a:pPr>
            <a:r>
              <a:rPr lang="en-US" altLang="ko-KR" sz="1200" dirty="0"/>
              <a:t>GTX 1080 </a:t>
            </a:r>
            <a:r>
              <a:rPr lang="en-US" altLang="ko-KR" sz="1200" dirty="0" err="1"/>
              <a:t>Ti</a:t>
            </a:r>
            <a:r>
              <a:rPr lang="en-US" altLang="ko-KR" sz="1200" dirty="0"/>
              <a:t> 	3584 cores, global memory 11GB, local memory 2.75 MB</a:t>
            </a:r>
          </a:p>
          <a:p>
            <a:pPr marL="914400" lvl="2" indent="0">
              <a:buNone/>
            </a:pPr>
            <a:r>
              <a:rPr lang="en-US" altLang="ko-KR" sz="1200" dirty="0"/>
              <a:t>· · ·</a:t>
            </a:r>
          </a:p>
          <a:p>
            <a:pPr lvl="1"/>
            <a:r>
              <a:rPr lang="ko-KR" altLang="en-US" sz="1600" dirty="0"/>
              <a:t>같은 코드라도 </a:t>
            </a:r>
            <a:r>
              <a:rPr lang="en-US" altLang="ko-KR" sz="1600" dirty="0"/>
              <a:t>warp </a:t>
            </a:r>
            <a:r>
              <a:rPr lang="ko-KR" altLang="en-US" sz="1600" dirty="0"/>
              <a:t>수</a:t>
            </a:r>
            <a:r>
              <a:rPr lang="en-US" altLang="ko-KR" sz="1600" dirty="0"/>
              <a:t>, work group </a:t>
            </a:r>
            <a:r>
              <a:rPr lang="ko-KR" altLang="en-US" sz="1600" dirty="0"/>
              <a:t>개수 등이 다르다면 같은 </a:t>
            </a:r>
            <a:r>
              <a:rPr lang="en-US" altLang="ko-KR" sz="1600" dirty="0"/>
              <a:t>device</a:t>
            </a:r>
            <a:r>
              <a:rPr lang="ko-KR" altLang="en-US" sz="1600" dirty="0"/>
              <a:t>에서도 성능차이가 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803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D648D-F441-4234-AE6B-0FDE59F6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M2S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F197BE3-BEEC-4E64-A2FF-FD9FA1B1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1. </a:t>
            </a:r>
            <a:r>
              <a:rPr lang="ko-KR" altLang="en-US" sz="2400" b="1" dirty="0"/>
              <a:t>공유 가능한 부분은 공유한다</a:t>
            </a:r>
            <a:r>
              <a:rPr lang="en-US" altLang="ko-KR" sz="2400" b="1" dirty="0"/>
              <a:t>.</a:t>
            </a:r>
          </a:p>
          <a:p>
            <a:pPr lvl="1"/>
            <a:r>
              <a:rPr lang="en-US" altLang="ko-KR" sz="1600" dirty="0"/>
              <a:t>Platform, Context, Program</a:t>
            </a:r>
            <a:r>
              <a:rPr lang="ko-KR" altLang="en-US" sz="1600" dirty="0"/>
              <a:t> 등의 하나를 공유 할 수 있다면 여러 </a:t>
            </a:r>
            <a:r>
              <a:rPr lang="en-US" altLang="ko-KR" sz="1600" dirty="0"/>
              <a:t>device</a:t>
            </a:r>
            <a:r>
              <a:rPr lang="ko-KR" altLang="en-US" sz="1600" dirty="0"/>
              <a:t>들이 공유한다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marL="0" indent="0">
              <a:buNone/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공유 할 수 없는 자원들은 </a:t>
            </a:r>
            <a:r>
              <a:rPr lang="en-US" altLang="ko-KR" sz="2400" b="1" dirty="0"/>
              <a:t>struct</a:t>
            </a:r>
            <a:r>
              <a:rPr lang="ko-KR" altLang="en-US" sz="2400" b="1" dirty="0"/>
              <a:t>로 묶는다</a:t>
            </a:r>
            <a:r>
              <a:rPr lang="en-US" altLang="ko-KR" sz="2400" b="1" dirty="0"/>
              <a:t>.</a:t>
            </a:r>
          </a:p>
          <a:p>
            <a:pPr lvl="1"/>
            <a:r>
              <a:rPr lang="en-US" altLang="ko-KR" sz="1600" dirty="0" err="1"/>
              <a:t>Device_id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Command_queue</a:t>
            </a:r>
            <a:r>
              <a:rPr lang="en-US" altLang="ko-KR" sz="1600" dirty="0"/>
              <a:t> </a:t>
            </a:r>
            <a:r>
              <a:rPr lang="ko-KR" altLang="en-US" sz="1600" dirty="0"/>
              <a:t>등은 </a:t>
            </a:r>
            <a:r>
              <a:rPr lang="en-US" altLang="ko-KR" sz="1600" dirty="0"/>
              <a:t>device</a:t>
            </a:r>
            <a:r>
              <a:rPr lang="ko-KR" altLang="en-US" sz="1600" dirty="0"/>
              <a:t> 마다 고유해야 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Struct</a:t>
            </a:r>
            <a:r>
              <a:rPr lang="ko-KR" altLang="en-US" sz="1600" dirty="0"/>
              <a:t>로 묶어 하나로 관리한다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Device</a:t>
            </a:r>
            <a:r>
              <a:rPr lang="ko-KR" altLang="en-US" sz="1600" dirty="0"/>
              <a:t>마다 힌트를 생성한다</a:t>
            </a:r>
            <a:r>
              <a:rPr lang="en-US" altLang="ko-KR" sz="1600" dirty="0"/>
              <a:t>. ← </a:t>
            </a:r>
            <a:r>
              <a:rPr lang="ko-KR" altLang="en-US" sz="1600" dirty="0"/>
              <a:t>핵심 </a:t>
            </a:r>
            <a:r>
              <a:rPr lang="en-US" altLang="ko-KR" sz="1600" dirty="0"/>
              <a:t>point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88D3F8-FB57-4756-8D1A-223BBA374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180" y="3925093"/>
            <a:ext cx="3194487" cy="11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0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A8EE4-2346-4BBF-9657-32417C99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M2S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1A09A-3F8B-42E6-8B88-9059F39D7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3. </a:t>
            </a:r>
            <a:r>
              <a:rPr lang="ko-KR" altLang="en-US" sz="2400" b="1" dirty="0"/>
              <a:t>최대한 </a:t>
            </a:r>
            <a:r>
              <a:rPr lang="en-US" altLang="ko-KR" sz="2400" b="1" dirty="0"/>
              <a:t>OpenCL API</a:t>
            </a:r>
            <a:r>
              <a:rPr lang="ko-KR" altLang="en-US" sz="2400" b="1" dirty="0"/>
              <a:t>와 비슷하게 제작한다</a:t>
            </a:r>
            <a:r>
              <a:rPr lang="en-US" altLang="ko-KR" sz="2400" b="1" dirty="0"/>
              <a:t>.</a:t>
            </a:r>
          </a:p>
          <a:p>
            <a:pPr lvl="1"/>
            <a:r>
              <a:rPr lang="en-US" altLang="ko-KR" sz="1600" dirty="0"/>
              <a:t>OpenCL</a:t>
            </a:r>
            <a:r>
              <a:rPr lang="ko-KR" altLang="en-US" sz="1600" dirty="0"/>
              <a:t>과 비슷한 </a:t>
            </a:r>
            <a:r>
              <a:rPr lang="en-US" altLang="ko-KR" sz="1600" dirty="0"/>
              <a:t>API</a:t>
            </a:r>
            <a:r>
              <a:rPr lang="ko-KR" altLang="en-US" sz="1600" dirty="0"/>
              <a:t>로 만들어 하나의 </a:t>
            </a:r>
            <a:r>
              <a:rPr lang="en-US" altLang="ko-KR" sz="1600" dirty="0"/>
              <a:t>device</a:t>
            </a:r>
            <a:r>
              <a:rPr lang="ko-KR" altLang="en-US" sz="1600" dirty="0"/>
              <a:t>를 다루고 있다고 생각할 수 있도록 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OpenCL</a:t>
            </a:r>
            <a:r>
              <a:rPr lang="ko-KR" altLang="en-US" sz="1600" dirty="0"/>
              <a:t>의 </a:t>
            </a:r>
            <a:r>
              <a:rPr lang="en-US" altLang="ko-KR" sz="1600" dirty="0"/>
              <a:t>API</a:t>
            </a:r>
            <a:r>
              <a:rPr lang="ko-KR" altLang="en-US" sz="1600" dirty="0"/>
              <a:t>들과 </a:t>
            </a:r>
            <a:r>
              <a:rPr lang="en-US" altLang="ko-KR" sz="1600" dirty="0"/>
              <a:t>1:1</a:t>
            </a:r>
            <a:r>
              <a:rPr lang="ko-KR" altLang="en-US" sz="1600" dirty="0"/>
              <a:t>대응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err="1"/>
              <a:t>clGetPlatformIDs</a:t>
            </a:r>
            <a:r>
              <a:rPr lang="en-US" altLang="ko-KR" sz="1600" dirty="0"/>
              <a:t> 	: 	m2sGetPlatformIDs</a:t>
            </a:r>
          </a:p>
          <a:p>
            <a:pPr marL="457200" lvl="1" indent="0">
              <a:buNone/>
            </a:pPr>
            <a:r>
              <a:rPr lang="en-US" altLang="ko-KR" sz="1600" dirty="0" err="1"/>
              <a:t>clGetDeviceIDs</a:t>
            </a:r>
            <a:r>
              <a:rPr lang="en-US" altLang="ko-KR" sz="1600" dirty="0"/>
              <a:t> 	: 	m2sGetDeviceIDs</a:t>
            </a:r>
          </a:p>
          <a:p>
            <a:pPr marL="457200" lvl="1" indent="0">
              <a:buNone/>
            </a:pPr>
            <a:r>
              <a:rPr lang="en-US" altLang="ko-KR" sz="1600" dirty="0" err="1"/>
              <a:t>clCreateContext</a:t>
            </a:r>
            <a:r>
              <a:rPr lang="en-US" altLang="ko-KR" sz="1600" dirty="0"/>
              <a:t> 	: 	m2sCreateContext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등과 같이 앞부분을 </a:t>
            </a:r>
            <a:r>
              <a:rPr lang="en-US" altLang="ko-KR" sz="1600" dirty="0"/>
              <a:t>m2s</a:t>
            </a:r>
            <a:r>
              <a:rPr lang="ko-KR" altLang="en-US" sz="1600" dirty="0"/>
              <a:t>로 바꾼 후</a:t>
            </a:r>
            <a:r>
              <a:rPr lang="en-US" altLang="ko-KR" sz="1600" dirty="0"/>
              <a:t>, </a:t>
            </a:r>
            <a:r>
              <a:rPr lang="ko-KR" altLang="en-US" sz="1600" dirty="0"/>
              <a:t>기능도 </a:t>
            </a:r>
            <a:r>
              <a:rPr lang="en-US" altLang="ko-KR" sz="1600" dirty="0"/>
              <a:t>OpenCL</a:t>
            </a:r>
            <a:r>
              <a:rPr lang="ko-KR" altLang="en-US" sz="1600" dirty="0"/>
              <a:t>과 똑같이 만들도록 노력한다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10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D7FC8-9076-4FEA-9659-D517D8AF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M2S – Hint </a:t>
            </a:r>
            <a:r>
              <a:rPr lang="ko-KR" altLang="en-US" dirty="0"/>
              <a:t>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61969F-6550-4358-BAB9-B56CE40F1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0725"/>
            <a:ext cx="7000875" cy="2876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E6B5E6-68CE-4848-9D15-334BF1B75453}"/>
              </a:ext>
            </a:extLst>
          </p:cNvPr>
          <p:cNvSpPr txBox="1"/>
          <p:nvPr/>
        </p:nvSpPr>
        <p:spPr>
          <a:xfrm>
            <a:off x="838200" y="4998035"/>
            <a:ext cx="7967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OpenCL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Device</a:t>
            </a:r>
            <a:r>
              <a:rPr lang="ko-KR" altLang="en-US" sz="1600" dirty="0"/>
              <a:t>에 대한 정보를 알 수 있도록 </a:t>
            </a:r>
            <a:r>
              <a:rPr lang="en-US" altLang="ko-KR" sz="1600" dirty="0"/>
              <a:t>API</a:t>
            </a:r>
            <a:r>
              <a:rPr lang="ko-KR" altLang="en-US" sz="1600" dirty="0"/>
              <a:t>를 제공한다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현재 </a:t>
            </a:r>
            <a:r>
              <a:rPr lang="en-US" altLang="ko-KR" sz="1600" dirty="0" err="1"/>
              <a:t>github</a:t>
            </a:r>
            <a:r>
              <a:rPr lang="ko-KR" altLang="en-US" sz="1600" dirty="0"/>
              <a:t>에 구현되어 있는 코드는 아직 </a:t>
            </a:r>
            <a:r>
              <a:rPr lang="en-US" altLang="ko-KR" sz="1600" dirty="0"/>
              <a:t>1/n</a:t>
            </a:r>
            <a:r>
              <a:rPr lang="ko-KR" altLang="en-US" sz="1600" dirty="0"/>
              <a:t>로 동작하게 되어있다</a:t>
            </a:r>
            <a:r>
              <a:rPr lang="en-US" altLang="ko-KR" sz="1600" dirty="0"/>
              <a:t>. ← </a:t>
            </a:r>
            <a:r>
              <a:rPr lang="ko-KR" altLang="en-US" sz="1600" dirty="0"/>
              <a:t>수정 필요</a:t>
            </a:r>
          </a:p>
        </p:txBody>
      </p:sp>
    </p:spTree>
    <p:extLst>
      <p:ext uri="{BB962C8B-B14F-4D97-AF65-F5344CB8AC3E}">
        <p14:creationId xmlns:p14="http://schemas.microsoft.com/office/powerpoint/2010/main" val="64064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DE0ED-69EA-49A6-AF7D-8AB8FD89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M2S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전송 및 </a:t>
            </a:r>
            <a:r>
              <a:rPr lang="en-US" altLang="ko-KR" dirty="0"/>
              <a:t>kernel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8298D-1A97-4CCA-B63E-0EA62EF2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Device</a:t>
            </a:r>
            <a:r>
              <a:rPr lang="ko-KR" altLang="en-US" sz="2400" b="1" dirty="0"/>
              <a:t> 힌트에 따라서 적절하게 나눈다</a:t>
            </a:r>
            <a:r>
              <a:rPr lang="en-US" altLang="ko-KR" sz="2400" b="1" dirty="0"/>
              <a:t>.</a:t>
            </a:r>
          </a:p>
          <a:p>
            <a:pPr lvl="1"/>
            <a:r>
              <a:rPr lang="ko-KR" altLang="en-US" sz="1600" dirty="0"/>
              <a:t>힌트에 따라서 아래와 같이 코드를 반복한다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C50EAF-16E1-4B0C-8986-555723860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30" y="2666999"/>
            <a:ext cx="101822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6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463</Words>
  <Application>Microsoft Office PowerPoint</Application>
  <PresentationFormat>와이드스크린</PresentationFormat>
  <Paragraphs>94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Language</vt:lpstr>
      <vt:lpstr>OpenCL 구조</vt:lpstr>
      <vt:lpstr>OpenCL 동작 과정</vt:lpstr>
      <vt:lpstr>OpenCL simple code</vt:lpstr>
      <vt:lpstr>문제점</vt:lpstr>
      <vt:lpstr>M2S</vt:lpstr>
      <vt:lpstr>M2S</vt:lpstr>
      <vt:lpstr>M2S – Hint 생성</vt:lpstr>
      <vt:lpstr>M2S – data전송 및 kernel 실행</vt:lpstr>
      <vt:lpstr>M2S – Simple Test (Vector Addition)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진현</dc:creator>
  <cp:lastModifiedBy>남 진현</cp:lastModifiedBy>
  <cp:revision>1</cp:revision>
  <dcterms:created xsi:type="dcterms:W3CDTF">2018-10-04T03:35:19Z</dcterms:created>
  <dcterms:modified xsi:type="dcterms:W3CDTF">2018-10-04T06:22:49Z</dcterms:modified>
</cp:coreProperties>
</file>