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C1169-0A51-478D-B7C0-F56225F2F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0004F7-58B5-4044-A1A4-BB34EF863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1FF4BC-DE00-4968-9A6C-DCA654A33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A0DC-42CF-40BD-8D6D-3DC2E7AD1634}" type="datetimeFigureOut">
              <a:rPr lang="zh-CN" altLang="en-US" smtClean="0"/>
              <a:t>2020/1/22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1945D5-C9B1-47DC-AB74-0B30D29BE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90AA4B-C1E1-4280-B99C-BFF04079D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FEC8-3373-4FEB-8796-A03687C0BB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523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139C5-11BF-45C2-92F5-0329A0B6D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824603-C561-493B-9D39-3552E18D0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D57236-F839-4748-92FF-1EFA6C9BA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A0DC-42CF-40BD-8D6D-3DC2E7AD1634}" type="datetimeFigureOut">
              <a:rPr lang="zh-CN" altLang="en-US" smtClean="0"/>
              <a:t>2020/1/22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2AD4E4-F673-4932-8FC9-6D946E745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3B1420-BD71-492C-B921-CE577E1AE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FEC8-3373-4FEB-8796-A03687C0BB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348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7785D7-22EC-45D4-91C8-388238572C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D8E8DA-DA0E-4564-B02B-390F15A56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FD56B3-162F-45E3-A408-0C5BDB6FF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A0DC-42CF-40BD-8D6D-3DC2E7AD1634}" type="datetimeFigureOut">
              <a:rPr lang="zh-CN" altLang="en-US" smtClean="0"/>
              <a:t>2020/1/22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B2C90D-0EC0-4048-9284-BC3935433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73A5B5-B529-43A7-A6B2-E2D32A9E2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FEC8-3373-4FEB-8796-A03687C0BB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033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387A3-5008-4F4D-96C3-C5D996A9C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4A9CF0-A95F-48EB-8D29-3EB5E6497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A57E30-7A6E-4968-B92D-B93C37121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A0DC-42CF-40BD-8D6D-3DC2E7AD1634}" type="datetimeFigureOut">
              <a:rPr lang="zh-CN" altLang="en-US" smtClean="0"/>
              <a:t>2020/1/22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23B108-35DF-4F23-A4B2-4BEE5033E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C00431-E88A-43F9-95FC-51EFD12B0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FEC8-3373-4FEB-8796-A03687C0BB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690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1B1539-75B0-4EA4-BC8F-E701D4E4E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4F6085-FC0F-4EB3-A44D-36A9AA5B4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42F6D1-4C05-434C-A133-DE4D8A273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A0DC-42CF-40BD-8D6D-3DC2E7AD1634}" type="datetimeFigureOut">
              <a:rPr lang="zh-CN" altLang="en-US" smtClean="0"/>
              <a:t>2020/1/22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395038-EDF7-45D1-8DE3-9A97DFB48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8BCFFA-8085-4623-8F2F-731EF80D8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FEC8-3373-4FEB-8796-A03687C0BB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286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097ECA-248E-4710-8FC5-68B249248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566FB5-75D4-427D-92DA-E5F48F7C1B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0C4340-EE5B-438D-AD29-EE44A131D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0BD2A7-C792-4C17-87C1-EA4CE6F73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A0DC-42CF-40BD-8D6D-3DC2E7AD1634}" type="datetimeFigureOut">
              <a:rPr lang="zh-CN" altLang="en-US" smtClean="0"/>
              <a:t>2020/1/22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B51AF3-4255-4C07-9230-F7A0F55F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FC7A8A-07FA-4216-A565-3080C1D6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FEC8-3373-4FEB-8796-A03687C0BB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662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9C47D0-0940-49CC-8C55-51966F898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32382D-E343-4927-91CD-8B5C1EBE8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A21D3F-FDA0-4ED7-B119-803C75FD2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8342D3-CF27-4665-948F-2D81D4759D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02554A1-7005-492B-9597-E469CDB521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5C185C-46ED-41A8-B4CD-0DB33A7CA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A0DC-42CF-40BD-8D6D-3DC2E7AD1634}" type="datetimeFigureOut">
              <a:rPr lang="zh-CN" altLang="en-US" smtClean="0"/>
              <a:t>2020/1/22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F2D4509-58BB-4714-81D6-5B02141DD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5376EB1-28F5-440A-AF76-7ACBD223F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FEC8-3373-4FEB-8796-A03687C0BB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521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87ABA-5C28-4B89-86CB-43C2D0965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3B8AAE-A746-4947-AF72-FC67AEC36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A0DC-42CF-40BD-8D6D-3DC2E7AD1634}" type="datetimeFigureOut">
              <a:rPr lang="zh-CN" altLang="en-US" smtClean="0"/>
              <a:t>2020/1/22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8A94D0-D547-47D3-BE72-653A4FEB7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A256FD-6262-422F-BE5C-3E87E258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FEC8-3373-4FEB-8796-A03687C0BB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33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A5B8E7-F419-4F0A-A2ED-93E8621AC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A0DC-42CF-40BD-8D6D-3DC2E7AD1634}" type="datetimeFigureOut">
              <a:rPr lang="zh-CN" altLang="en-US" smtClean="0"/>
              <a:t>2020/1/22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FF80E3B-763B-453B-982E-72A9D3E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83346A-7F30-4898-BC55-C22D9DF85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FEC8-3373-4FEB-8796-A03687C0BB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17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A73D3F-A902-4FCA-9374-86914D49B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2521F3-0982-4BE1-A751-3E2FE9FB6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282598-9F11-4ACA-A45B-E83EE2FFB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A43764-5A84-478F-A6A9-5E366D799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A0DC-42CF-40BD-8D6D-3DC2E7AD1634}" type="datetimeFigureOut">
              <a:rPr lang="zh-CN" altLang="en-US" smtClean="0"/>
              <a:t>2020/1/22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6F4DCD-38E5-425A-B026-5D2023DF5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6439FA-29F3-4AA1-8277-7295FA5EB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FEC8-3373-4FEB-8796-A03687C0BB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864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9E1BC-6B44-41AC-885B-47C2D5E07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B546F5-C807-4D58-9811-27FFFA4FFD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62B0EF-7CB0-4106-9F88-72164043B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4803E3-6795-486A-AA9E-FDC01741F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A0DC-42CF-40BD-8D6D-3DC2E7AD1634}" type="datetimeFigureOut">
              <a:rPr lang="zh-CN" altLang="en-US" smtClean="0"/>
              <a:t>2020/1/22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0E6151-C3BC-4F47-A462-88530BE7A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88C5B5-B0A9-4B10-9E71-F7A897AC8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FEC8-3373-4FEB-8796-A03687C0BB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7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74DC36-2457-4C5A-AEBC-EC95BA5E6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467A9B-460A-4BAD-B8B1-721DC622C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2E24FA-FA89-401D-B3E8-7F59FBD40D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BA0DC-42CF-40BD-8D6D-3DC2E7AD1634}" type="datetimeFigureOut">
              <a:rPr lang="zh-CN" altLang="en-US" smtClean="0"/>
              <a:t>2020/1/22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527C2F-1C5F-4123-8A1F-6387CFD97F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16D917-74FA-45B2-AEC8-1C3AC4233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3FEC8-3373-4FEB-8796-A03687C0BB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95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BC13CD24-13B2-4D86-A41C-A1A14EBE3859}"/>
              </a:ext>
            </a:extLst>
          </p:cNvPr>
          <p:cNvSpPr/>
          <p:nvPr/>
        </p:nvSpPr>
        <p:spPr>
          <a:xfrm>
            <a:off x="590550" y="590550"/>
            <a:ext cx="1190625" cy="1609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Producer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C1B4A00-43DF-4CC4-8D56-6F3389C144EA}"/>
              </a:ext>
            </a:extLst>
          </p:cNvPr>
          <p:cNvSpPr/>
          <p:nvPr/>
        </p:nvSpPr>
        <p:spPr>
          <a:xfrm>
            <a:off x="3352800" y="590549"/>
            <a:ext cx="1466850" cy="1990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Producer</a:t>
            </a:r>
            <a:r>
              <a:rPr lang="zh-CN" altLang="en-US" dirty="0"/>
              <a:t>端</a:t>
            </a:r>
            <a:endParaRPr lang="en-US" altLang="zh-CN" dirty="0"/>
          </a:p>
          <a:p>
            <a:pPr algn="ctr"/>
            <a:r>
              <a:rPr lang="zh-CN" altLang="en-US" dirty="0"/>
              <a:t>内存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58CD815-62F2-4880-8619-69B3174EC9C8}"/>
              </a:ext>
            </a:extLst>
          </p:cNvPr>
          <p:cNvSpPr/>
          <p:nvPr/>
        </p:nvSpPr>
        <p:spPr>
          <a:xfrm>
            <a:off x="5876925" y="2395537"/>
            <a:ext cx="2857500" cy="20669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Broker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4DC2F2F-414A-4DA1-BF5F-B8342E128825}"/>
              </a:ext>
            </a:extLst>
          </p:cNvPr>
          <p:cNvSpPr/>
          <p:nvPr/>
        </p:nvSpPr>
        <p:spPr>
          <a:xfrm>
            <a:off x="447675" y="4219574"/>
            <a:ext cx="1333500" cy="16097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Consumer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2F70DDA-6A6E-428C-932C-6B47C1DEC305}"/>
              </a:ext>
            </a:extLst>
          </p:cNvPr>
          <p:cNvSpPr/>
          <p:nvPr/>
        </p:nvSpPr>
        <p:spPr>
          <a:xfrm>
            <a:off x="3352800" y="4276726"/>
            <a:ext cx="1466850" cy="19907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Consumer</a:t>
            </a:r>
          </a:p>
          <a:p>
            <a:pPr algn="ctr"/>
            <a:r>
              <a:rPr lang="zh-CN" altLang="en-US" dirty="0"/>
              <a:t>端</a:t>
            </a:r>
            <a:endParaRPr lang="en-US" altLang="zh-CN" dirty="0"/>
          </a:p>
          <a:p>
            <a:pPr algn="ctr"/>
            <a:r>
              <a:rPr lang="zh-CN" altLang="en-US" dirty="0"/>
              <a:t>内存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A688924-7D54-4CD8-877A-62BEF3466801}"/>
              </a:ext>
            </a:extLst>
          </p:cNvPr>
          <p:cNvCxnSpPr/>
          <p:nvPr/>
        </p:nvCxnSpPr>
        <p:spPr>
          <a:xfrm>
            <a:off x="1781175" y="942975"/>
            <a:ext cx="1571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2218F4A-CBEB-4262-B29F-690E8356931D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819650" y="981075"/>
            <a:ext cx="2486025" cy="141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18B5B7D6-3190-4CD5-B770-A8B2A8994872}"/>
              </a:ext>
            </a:extLst>
          </p:cNvPr>
          <p:cNvSpPr/>
          <p:nvPr/>
        </p:nvSpPr>
        <p:spPr>
          <a:xfrm>
            <a:off x="2076450" y="590549"/>
            <a:ext cx="923925" cy="20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消息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27BA00A-3A82-4456-B2EB-77CD4CD4D56A}"/>
              </a:ext>
            </a:extLst>
          </p:cNvPr>
          <p:cNvSpPr/>
          <p:nvPr/>
        </p:nvSpPr>
        <p:spPr>
          <a:xfrm>
            <a:off x="5414962" y="642939"/>
            <a:ext cx="923925" cy="20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消息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DB9D769-C9D7-4A4E-84B6-9E6CB347E957}"/>
              </a:ext>
            </a:extLst>
          </p:cNvPr>
          <p:cNvSpPr/>
          <p:nvPr/>
        </p:nvSpPr>
        <p:spPr>
          <a:xfrm>
            <a:off x="5414962" y="812007"/>
            <a:ext cx="923925" cy="20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消息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DD3508A-488D-4C6B-BF5A-4991B3C37021}"/>
              </a:ext>
            </a:extLst>
          </p:cNvPr>
          <p:cNvSpPr/>
          <p:nvPr/>
        </p:nvSpPr>
        <p:spPr>
          <a:xfrm>
            <a:off x="5414961" y="1012028"/>
            <a:ext cx="923925" cy="20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消息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EDE5268-BB04-4D2C-B44C-7416918AFB8B}"/>
              </a:ext>
            </a:extLst>
          </p:cNvPr>
          <p:cNvSpPr/>
          <p:nvPr/>
        </p:nvSpPr>
        <p:spPr>
          <a:xfrm>
            <a:off x="5414961" y="1204907"/>
            <a:ext cx="923925" cy="20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消息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A450AA7-F184-4542-876C-6DCFB7F4C3BB}"/>
              </a:ext>
            </a:extLst>
          </p:cNvPr>
          <p:cNvCxnSpPr>
            <a:cxnSpLocks/>
            <a:stCxn id="6" idx="2"/>
            <a:endCxn id="8" idx="3"/>
          </p:cNvCxnSpPr>
          <p:nvPr/>
        </p:nvCxnSpPr>
        <p:spPr>
          <a:xfrm flipH="1">
            <a:off x="4819650" y="4462462"/>
            <a:ext cx="2486025" cy="80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08930DA-1615-46E5-B44A-68DB0711496A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1781175" y="5272088"/>
            <a:ext cx="15716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C06E9198-1BE9-47BC-AB44-AA1BFD644945}"/>
              </a:ext>
            </a:extLst>
          </p:cNvPr>
          <p:cNvSpPr/>
          <p:nvPr/>
        </p:nvSpPr>
        <p:spPr>
          <a:xfrm>
            <a:off x="7705724" y="3019429"/>
            <a:ext cx="923925" cy="20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消息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C1A9B5A-A861-4D7D-ACB3-D9732CFA043D}"/>
              </a:ext>
            </a:extLst>
          </p:cNvPr>
          <p:cNvSpPr/>
          <p:nvPr/>
        </p:nvSpPr>
        <p:spPr>
          <a:xfrm>
            <a:off x="7705725" y="3188497"/>
            <a:ext cx="923925" cy="20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消息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23D456C-26A6-4B4C-AFE9-49C15DFCFFA1}"/>
              </a:ext>
            </a:extLst>
          </p:cNvPr>
          <p:cNvSpPr/>
          <p:nvPr/>
        </p:nvSpPr>
        <p:spPr>
          <a:xfrm>
            <a:off x="7705724" y="3388518"/>
            <a:ext cx="923925" cy="20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消息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1F92279-9F03-454D-93E1-8C792898330C}"/>
              </a:ext>
            </a:extLst>
          </p:cNvPr>
          <p:cNvSpPr/>
          <p:nvPr/>
        </p:nvSpPr>
        <p:spPr>
          <a:xfrm>
            <a:off x="7705724" y="3581397"/>
            <a:ext cx="923925" cy="20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消息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40C1731-E67D-4BA0-A395-01E7FF33D95E}"/>
              </a:ext>
            </a:extLst>
          </p:cNvPr>
          <p:cNvSpPr/>
          <p:nvPr/>
        </p:nvSpPr>
        <p:spPr>
          <a:xfrm>
            <a:off x="6096000" y="4883966"/>
            <a:ext cx="923925" cy="2000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消息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CEB19B9-AEA0-44B8-8050-6F74C674ECDA}"/>
              </a:ext>
            </a:extLst>
          </p:cNvPr>
          <p:cNvSpPr/>
          <p:nvPr/>
        </p:nvSpPr>
        <p:spPr>
          <a:xfrm>
            <a:off x="6096001" y="5053034"/>
            <a:ext cx="923925" cy="2000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消息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2FBF1EC-71A2-41DA-8319-24AC06F11D33}"/>
              </a:ext>
            </a:extLst>
          </p:cNvPr>
          <p:cNvSpPr/>
          <p:nvPr/>
        </p:nvSpPr>
        <p:spPr>
          <a:xfrm>
            <a:off x="6096000" y="5253055"/>
            <a:ext cx="923925" cy="2000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消息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BF645BE-40FA-4001-AF9D-D3B78BB574AD}"/>
              </a:ext>
            </a:extLst>
          </p:cNvPr>
          <p:cNvSpPr/>
          <p:nvPr/>
        </p:nvSpPr>
        <p:spPr>
          <a:xfrm>
            <a:off x="6096000" y="5445934"/>
            <a:ext cx="923925" cy="2000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消息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38C3CC2-E517-4A62-84CD-6289EFAE11B2}"/>
              </a:ext>
            </a:extLst>
          </p:cNvPr>
          <p:cNvSpPr/>
          <p:nvPr/>
        </p:nvSpPr>
        <p:spPr>
          <a:xfrm>
            <a:off x="2100261" y="3996944"/>
            <a:ext cx="923925" cy="2000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消息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71C014D-60A8-4ABF-A358-E2B5F0B7831C}"/>
              </a:ext>
            </a:extLst>
          </p:cNvPr>
          <p:cNvSpPr/>
          <p:nvPr/>
        </p:nvSpPr>
        <p:spPr>
          <a:xfrm>
            <a:off x="2109788" y="4305906"/>
            <a:ext cx="923925" cy="2000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消息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2BD95B7-A161-49A5-B252-B620350E42F9}"/>
              </a:ext>
            </a:extLst>
          </p:cNvPr>
          <p:cNvSpPr/>
          <p:nvPr/>
        </p:nvSpPr>
        <p:spPr>
          <a:xfrm>
            <a:off x="2100262" y="4614868"/>
            <a:ext cx="923925" cy="2000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消息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C26D4AE-18D3-4192-8A96-919FFB169CBF}"/>
              </a:ext>
            </a:extLst>
          </p:cNvPr>
          <p:cNvSpPr/>
          <p:nvPr/>
        </p:nvSpPr>
        <p:spPr>
          <a:xfrm>
            <a:off x="2105025" y="4949450"/>
            <a:ext cx="923925" cy="2000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消息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D6D89D3-6D0B-4B5A-9614-52B41CED7B96}"/>
              </a:ext>
            </a:extLst>
          </p:cNvPr>
          <p:cNvSpPr txBox="1"/>
          <p:nvPr/>
        </p:nvSpPr>
        <p:spPr>
          <a:xfrm>
            <a:off x="1940808" y="1272237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Send()</a:t>
            </a:r>
            <a:r>
              <a:rPr lang="zh-CN" altLang="en-US" sz="1400" dirty="0"/>
              <a:t>方法</a:t>
            </a:r>
            <a:endParaRPr lang="en-US" altLang="zh-CN" sz="1400" dirty="0"/>
          </a:p>
          <a:p>
            <a:r>
              <a:rPr lang="zh-CN" altLang="en-US" sz="1400" dirty="0"/>
              <a:t>发送单条消息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CAD81C5-091C-427E-A839-C0F1E5ED2B35}"/>
              </a:ext>
            </a:extLst>
          </p:cNvPr>
          <p:cNvSpPr txBox="1"/>
          <p:nvPr/>
        </p:nvSpPr>
        <p:spPr>
          <a:xfrm>
            <a:off x="6534150" y="788195"/>
            <a:ext cx="321915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Producer</a:t>
            </a:r>
            <a:r>
              <a:rPr lang="zh-CN" altLang="en-US" sz="1400" dirty="0"/>
              <a:t>实际先将单条消息存储缓存，</a:t>
            </a:r>
            <a:endParaRPr lang="en-US" altLang="zh-CN" sz="1400" dirty="0"/>
          </a:p>
          <a:p>
            <a:r>
              <a:rPr lang="zh-CN" altLang="en-US" sz="1400" dirty="0"/>
              <a:t>打包成批量后发送给</a:t>
            </a:r>
            <a:r>
              <a:rPr lang="en-US" altLang="zh-CN" sz="1400" dirty="0"/>
              <a:t>Broker</a:t>
            </a:r>
            <a:r>
              <a:rPr lang="zh-CN" altLang="en-US" sz="1400" dirty="0"/>
              <a:t>，注意里面</a:t>
            </a:r>
            <a:endParaRPr lang="en-US" altLang="zh-CN" sz="1400" dirty="0"/>
          </a:p>
          <a:p>
            <a:r>
              <a:rPr lang="zh-CN" altLang="en-US" sz="1400" dirty="0"/>
              <a:t>批量的消息都属于同一个分区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1C79818-C6F8-4E37-A5EF-88346AF16908}"/>
              </a:ext>
            </a:extLst>
          </p:cNvPr>
          <p:cNvSpPr txBox="1"/>
          <p:nvPr/>
        </p:nvSpPr>
        <p:spPr>
          <a:xfrm>
            <a:off x="8734425" y="3188496"/>
            <a:ext cx="2483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Broker</a:t>
            </a:r>
            <a:r>
              <a:rPr lang="zh-CN" altLang="en-US" sz="1400" dirty="0"/>
              <a:t>将批量消息存入磁盘，</a:t>
            </a:r>
            <a:endParaRPr lang="en-US" altLang="zh-CN" sz="1400" dirty="0"/>
          </a:p>
          <a:p>
            <a:r>
              <a:rPr lang="zh-CN" altLang="en-US" sz="1400" dirty="0"/>
              <a:t>不会对批量消息进行拆解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F3B7C5E-27BE-4380-96F0-30AF75D1B7E1}"/>
              </a:ext>
            </a:extLst>
          </p:cNvPr>
          <p:cNvSpPr txBox="1"/>
          <p:nvPr/>
        </p:nvSpPr>
        <p:spPr>
          <a:xfrm>
            <a:off x="7054589" y="5039384"/>
            <a:ext cx="2411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Consumer</a:t>
            </a:r>
            <a:r>
              <a:rPr lang="zh-CN" altLang="en-US" sz="1400" dirty="0"/>
              <a:t>消费分区消息时，</a:t>
            </a:r>
            <a:endParaRPr lang="en-US" altLang="zh-CN" sz="1400" dirty="0"/>
          </a:p>
          <a:p>
            <a:r>
              <a:rPr lang="zh-CN" altLang="en-US" sz="1400" dirty="0"/>
              <a:t>批量的拉取分区数据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BACD548-5976-44AE-AFD8-E07BEF318014}"/>
              </a:ext>
            </a:extLst>
          </p:cNvPr>
          <p:cNvSpPr txBox="1"/>
          <p:nvPr/>
        </p:nvSpPr>
        <p:spPr>
          <a:xfrm>
            <a:off x="1723602" y="5295951"/>
            <a:ext cx="1696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Consumer poll()</a:t>
            </a:r>
          </a:p>
          <a:p>
            <a:r>
              <a:rPr lang="zh-CN" altLang="en-US" sz="1400" dirty="0"/>
              <a:t>拉取消息，返回</a:t>
            </a:r>
            <a:r>
              <a:rPr lang="en-US" altLang="zh-CN" sz="1400" dirty="0"/>
              <a:t>List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86329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95</Words>
  <Application>Microsoft Office PowerPoint</Application>
  <PresentationFormat>宽屏</PresentationFormat>
  <Paragraphs>36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楠炜 林</dc:creator>
  <cp:lastModifiedBy>楠炜 林</cp:lastModifiedBy>
  <cp:revision>4</cp:revision>
  <dcterms:created xsi:type="dcterms:W3CDTF">2020-01-22T15:26:05Z</dcterms:created>
  <dcterms:modified xsi:type="dcterms:W3CDTF">2020-01-22T16:21:02Z</dcterms:modified>
</cp:coreProperties>
</file>