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6" r:id="rId9"/>
    <p:sldId id="265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001" autoAdjust="0"/>
  </p:normalViewPr>
  <p:slideViewPr>
    <p:cSldViewPr snapToGrid="0">
      <p:cViewPr varScale="1">
        <p:scale>
          <a:sx n="74" d="100"/>
          <a:sy n="74" d="100"/>
        </p:scale>
        <p:origin x="276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00B8386-C722-468A-9AD5-02C27457863F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DE714AC2-4746-4088-9A57-E67FF7409057}">
      <dgm:prSet phldrT="[Text]"/>
      <dgm:spPr/>
      <dgm:t>
        <a:bodyPr/>
        <a:lstStyle/>
        <a:p>
          <a:r>
            <a:rPr lang="en-GB" dirty="0"/>
            <a:t>Requirements gathering</a:t>
          </a:r>
        </a:p>
      </dgm:t>
    </dgm:pt>
    <dgm:pt modelId="{59C9DF79-C877-4348-BBFB-BEB7B7F751AB}" type="parTrans" cxnId="{FB4CB6A6-902C-4CD8-9CF6-F039822091E7}">
      <dgm:prSet/>
      <dgm:spPr/>
      <dgm:t>
        <a:bodyPr/>
        <a:lstStyle/>
        <a:p>
          <a:endParaRPr lang="en-GB"/>
        </a:p>
      </dgm:t>
    </dgm:pt>
    <dgm:pt modelId="{FE16C15F-07BE-4B34-A5D7-7F2D49198DFA}" type="sibTrans" cxnId="{FB4CB6A6-902C-4CD8-9CF6-F039822091E7}">
      <dgm:prSet/>
      <dgm:spPr/>
      <dgm:t>
        <a:bodyPr/>
        <a:lstStyle/>
        <a:p>
          <a:endParaRPr lang="en-GB"/>
        </a:p>
      </dgm:t>
    </dgm:pt>
    <dgm:pt modelId="{AC89393B-5FD4-478C-9C39-CEBD80E7B732}">
      <dgm:prSet phldrT="[Text]"/>
      <dgm:spPr/>
      <dgm:t>
        <a:bodyPr/>
        <a:lstStyle/>
        <a:p>
          <a:r>
            <a:rPr lang="en-GB" dirty="0"/>
            <a:t>Design</a:t>
          </a:r>
        </a:p>
      </dgm:t>
    </dgm:pt>
    <dgm:pt modelId="{9B0F113B-95CA-439F-8437-13D3AD33E268}" type="parTrans" cxnId="{C9096747-FB20-4C7D-9B2D-F951A197681C}">
      <dgm:prSet/>
      <dgm:spPr/>
      <dgm:t>
        <a:bodyPr/>
        <a:lstStyle/>
        <a:p>
          <a:endParaRPr lang="en-GB"/>
        </a:p>
      </dgm:t>
    </dgm:pt>
    <dgm:pt modelId="{D14F26FA-6DEB-4773-97BC-C8BC28BA8A39}" type="sibTrans" cxnId="{C9096747-FB20-4C7D-9B2D-F951A197681C}">
      <dgm:prSet/>
      <dgm:spPr/>
      <dgm:t>
        <a:bodyPr/>
        <a:lstStyle/>
        <a:p>
          <a:endParaRPr lang="en-GB"/>
        </a:p>
      </dgm:t>
    </dgm:pt>
    <dgm:pt modelId="{321D81DF-C4B7-4853-A62E-DC5EF1486917}">
      <dgm:prSet phldrT="[Text]"/>
      <dgm:spPr/>
      <dgm:t>
        <a:bodyPr/>
        <a:lstStyle/>
        <a:p>
          <a:r>
            <a:rPr lang="en-GB" dirty="0"/>
            <a:t>Implementation</a:t>
          </a:r>
        </a:p>
      </dgm:t>
    </dgm:pt>
    <dgm:pt modelId="{2E5F0CAB-1C5F-4A29-8164-B32753316C94}" type="parTrans" cxnId="{2C1BE62E-7E75-4CDD-B219-ED10ACCEEF01}">
      <dgm:prSet/>
      <dgm:spPr/>
      <dgm:t>
        <a:bodyPr/>
        <a:lstStyle/>
        <a:p>
          <a:endParaRPr lang="en-GB"/>
        </a:p>
      </dgm:t>
    </dgm:pt>
    <dgm:pt modelId="{5D47E5B9-8A72-46E8-90E0-C0CA271CB43D}" type="sibTrans" cxnId="{2C1BE62E-7E75-4CDD-B219-ED10ACCEEF01}">
      <dgm:prSet/>
      <dgm:spPr/>
      <dgm:t>
        <a:bodyPr/>
        <a:lstStyle/>
        <a:p>
          <a:endParaRPr lang="en-GB"/>
        </a:p>
      </dgm:t>
    </dgm:pt>
    <dgm:pt modelId="{43BE54A8-BC26-4FFB-B7B7-D27E28AF979B}">
      <dgm:prSet phldrT="[Text]"/>
      <dgm:spPr/>
      <dgm:t>
        <a:bodyPr/>
        <a:lstStyle/>
        <a:p>
          <a:r>
            <a:rPr lang="en-GB" dirty="0"/>
            <a:t>Testing</a:t>
          </a:r>
        </a:p>
      </dgm:t>
    </dgm:pt>
    <dgm:pt modelId="{E7ECF252-6B6B-47F2-8F68-F8772A6E0BA2}" type="parTrans" cxnId="{DAB64506-64AE-4A2C-8D4C-159240C26FD3}">
      <dgm:prSet/>
      <dgm:spPr/>
      <dgm:t>
        <a:bodyPr/>
        <a:lstStyle/>
        <a:p>
          <a:endParaRPr lang="en-GB"/>
        </a:p>
      </dgm:t>
    </dgm:pt>
    <dgm:pt modelId="{207D1050-1CF8-4AE5-811D-A5328AEA5797}" type="sibTrans" cxnId="{DAB64506-64AE-4A2C-8D4C-159240C26FD3}">
      <dgm:prSet/>
      <dgm:spPr/>
      <dgm:t>
        <a:bodyPr/>
        <a:lstStyle/>
        <a:p>
          <a:endParaRPr lang="en-GB"/>
        </a:p>
      </dgm:t>
    </dgm:pt>
    <dgm:pt modelId="{69AA29DF-57C9-44A7-A22B-26833395F1B1}">
      <dgm:prSet phldrT="[Text]"/>
      <dgm:spPr/>
      <dgm:t>
        <a:bodyPr/>
        <a:lstStyle/>
        <a:p>
          <a:r>
            <a:rPr lang="en-GB" dirty="0"/>
            <a:t>Deployment</a:t>
          </a:r>
        </a:p>
      </dgm:t>
    </dgm:pt>
    <dgm:pt modelId="{ECD12349-E0E7-444B-B88F-F2EA235731EA}" type="parTrans" cxnId="{14EE8DC4-5792-42EF-9B72-DC964FB68DA9}">
      <dgm:prSet/>
      <dgm:spPr/>
      <dgm:t>
        <a:bodyPr/>
        <a:lstStyle/>
        <a:p>
          <a:endParaRPr lang="en-GB"/>
        </a:p>
      </dgm:t>
    </dgm:pt>
    <dgm:pt modelId="{48FEB341-3669-4A6E-A584-3D23330EF8CF}" type="sibTrans" cxnId="{14EE8DC4-5792-42EF-9B72-DC964FB68DA9}">
      <dgm:prSet/>
      <dgm:spPr/>
      <dgm:t>
        <a:bodyPr/>
        <a:lstStyle/>
        <a:p>
          <a:endParaRPr lang="en-GB"/>
        </a:p>
      </dgm:t>
    </dgm:pt>
    <dgm:pt modelId="{3BF1AD7F-838B-4883-9D33-8D2C095F6FA6}">
      <dgm:prSet phldrT="[Text]"/>
      <dgm:spPr/>
      <dgm:t>
        <a:bodyPr/>
        <a:lstStyle/>
        <a:p>
          <a:r>
            <a:rPr lang="en-GB" dirty="0"/>
            <a:t>Maintenance</a:t>
          </a:r>
        </a:p>
      </dgm:t>
    </dgm:pt>
    <dgm:pt modelId="{132D87A8-AB3C-475C-A736-FB1DE15A2CD6}" type="parTrans" cxnId="{CFBF04CB-4B83-43AF-ADC1-07C02FF76D2F}">
      <dgm:prSet/>
      <dgm:spPr/>
      <dgm:t>
        <a:bodyPr/>
        <a:lstStyle/>
        <a:p>
          <a:endParaRPr lang="en-GB"/>
        </a:p>
      </dgm:t>
    </dgm:pt>
    <dgm:pt modelId="{FFF5F7E1-9342-4462-A66D-11556AEC4D6B}" type="sibTrans" cxnId="{CFBF04CB-4B83-43AF-ADC1-07C02FF76D2F}">
      <dgm:prSet/>
      <dgm:spPr/>
      <dgm:t>
        <a:bodyPr/>
        <a:lstStyle/>
        <a:p>
          <a:endParaRPr lang="en-GB"/>
        </a:p>
      </dgm:t>
    </dgm:pt>
    <dgm:pt modelId="{A9DA4BE6-2D38-4E54-BBAA-15ADED3C4050}" type="pres">
      <dgm:prSet presAssocID="{800B8386-C722-468A-9AD5-02C27457863F}" presName="rootnode" presStyleCnt="0">
        <dgm:presLayoutVars>
          <dgm:chMax/>
          <dgm:chPref/>
          <dgm:dir/>
          <dgm:animLvl val="lvl"/>
        </dgm:presLayoutVars>
      </dgm:prSet>
      <dgm:spPr/>
    </dgm:pt>
    <dgm:pt modelId="{28582FEA-1F8B-4451-910B-FEED92FF2263}" type="pres">
      <dgm:prSet presAssocID="{DE714AC2-4746-4088-9A57-E67FF7409057}" presName="composite" presStyleCnt="0"/>
      <dgm:spPr/>
    </dgm:pt>
    <dgm:pt modelId="{2B26F8D0-5375-4211-BEAD-D0D7AFF76A53}" type="pres">
      <dgm:prSet presAssocID="{DE714AC2-4746-4088-9A57-E67FF7409057}" presName="bentUpArrow1" presStyleLbl="alignImgPlace1" presStyleIdx="0" presStyleCnt="5"/>
      <dgm:spPr/>
    </dgm:pt>
    <dgm:pt modelId="{159D16C4-DBAD-49F1-AECB-63DC8002771D}" type="pres">
      <dgm:prSet presAssocID="{DE714AC2-4746-4088-9A57-E67FF7409057}" presName="ParentText" presStyleLbl="node1" presStyleIdx="0" presStyleCnt="6">
        <dgm:presLayoutVars>
          <dgm:chMax val="1"/>
          <dgm:chPref val="1"/>
          <dgm:bulletEnabled val="1"/>
        </dgm:presLayoutVars>
      </dgm:prSet>
      <dgm:spPr/>
    </dgm:pt>
    <dgm:pt modelId="{F83067F4-9387-42A5-B86D-246089169524}" type="pres">
      <dgm:prSet presAssocID="{DE714AC2-4746-4088-9A57-E67FF7409057}" presName="ChildText" presStyleLbl="revTx" presStyleIdx="0" presStyleCnt="5">
        <dgm:presLayoutVars>
          <dgm:chMax val="0"/>
          <dgm:chPref val="0"/>
          <dgm:bulletEnabled val="1"/>
        </dgm:presLayoutVars>
      </dgm:prSet>
      <dgm:spPr/>
    </dgm:pt>
    <dgm:pt modelId="{2E463BC9-6D50-4400-B4C6-30C9DF617C5C}" type="pres">
      <dgm:prSet presAssocID="{FE16C15F-07BE-4B34-A5D7-7F2D49198DFA}" presName="sibTrans" presStyleCnt="0"/>
      <dgm:spPr/>
    </dgm:pt>
    <dgm:pt modelId="{2FA42A85-564C-4348-935A-7127190E64AF}" type="pres">
      <dgm:prSet presAssocID="{AC89393B-5FD4-478C-9C39-CEBD80E7B732}" presName="composite" presStyleCnt="0"/>
      <dgm:spPr/>
    </dgm:pt>
    <dgm:pt modelId="{A7F01F76-0176-41A5-8B49-1375A493743B}" type="pres">
      <dgm:prSet presAssocID="{AC89393B-5FD4-478C-9C39-CEBD80E7B732}" presName="bentUpArrow1" presStyleLbl="alignImgPlace1" presStyleIdx="1" presStyleCnt="5"/>
      <dgm:spPr/>
    </dgm:pt>
    <dgm:pt modelId="{B4089A58-362C-4C12-8BDE-315C3D42CF0D}" type="pres">
      <dgm:prSet presAssocID="{AC89393B-5FD4-478C-9C39-CEBD80E7B732}" presName="ParentText" presStyleLbl="node1" presStyleIdx="1" presStyleCnt="6">
        <dgm:presLayoutVars>
          <dgm:chMax val="1"/>
          <dgm:chPref val="1"/>
          <dgm:bulletEnabled val="1"/>
        </dgm:presLayoutVars>
      </dgm:prSet>
      <dgm:spPr/>
    </dgm:pt>
    <dgm:pt modelId="{3312FE3F-F169-44E1-A1A6-AD1FA5AFC06C}" type="pres">
      <dgm:prSet presAssocID="{AC89393B-5FD4-478C-9C39-CEBD80E7B732}" presName="ChildText" presStyleLbl="revTx" presStyleIdx="1" presStyleCnt="5">
        <dgm:presLayoutVars>
          <dgm:chMax val="0"/>
          <dgm:chPref val="0"/>
          <dgm:bulletEnabled val="1"/>
        </dgm:presLayoutVars>
      </dgm:prSet>
      <dgm:spPr/>
    </dgm:pt>
    <dgm:pt modelId="{9862A41D-2E1E-4C04-8DE4-C1954277D846}" type="pres">
      <dgm:prSet presAssocID="{D14F26FA-6DEB-4773-97BC-C8BC28BA8A39}" presName="sibTrans" presStyleCnt="0"/>
      <dgm:spPr/>
    </dgm:pt>
    <dgm:pt modelId="{43448C71-B295-4D76-88DA-DB9A4189AC24}" type="pres">
      <dgm:prSet presAssocID="{321D81DF-C4B7-4853-A62E-DC5EF1486917}" presName="composite" presStyleCnt="0"/>
      <dgm:spPr/>
    </dgm:pt>
    <dgm:pt modelId="{3BD381A1-D826-4EE1-913B-BBE88EB326B1}" type="pres">
      <dgm:prSet presAssocID="{321D81DF-C4B7-4853-A62E-DC5EF1486917}" presName="bentUpArrow1" presStyleLbl="alignImgPlace1" presStyleIdx="2" presStyleCnt="5"/>
      <dgm:spPr/>
    </dgm:pt>
    <dgm:pt modelId="{D08113C7-4734-457C-B8B1-F2214C3ED918}" type="pres">
      <dgm:prSet presAssocID="{321D81DF-C4B7-4853-A62E-DC5EF1486917}" presName="ParentText" presStyleLbl="node1" presStyleIdx="2" presStyleCnt="6">
        <dgm:presLayoutVars>
          <dgm:chMax val="1"/>
          <dgm:chPref val="1"/>
          <dgm:bulletEnabled val="1"/>
        </dgm:presLayoutVars>
      </dgm:prSet>
      <dgm:spPr/>
    </dgm:pt>
    <dgm:pt modelId="{CE6F8BEE-3939-4E1E-A9F6-D82AA6156869}" type="pres">
      <dgm:prSet presAssocID="{321D81DF-C4B7-4853-A62E-DC5EF1486917}" presName="ChildText" presStyleLbl="revTx" presStyleIdx="2" presStyleCnt="5">
        <dgm:presLayoutVars>
          <dgm:chMax val="0"/>
          <dgm:chPref val="0"/>
          <dgm:bulletEnabled val="1"/>
        </dgm:presLayoutVars>
      </dgm:prSet>
      <dgm:spPr/>
    </dgm:pt>
    <dgm:pt modelId="{11733BE1-821D-4C2F-A7B6-4989CB7553EE}" type="pres">
      <dgm:prSet presAssocID="{5D47E5B9-8A72-46E8-90E0-C0CA271CB43D}" presName="sibTrans" presStyleCnt="0"/>
      <dgm:spPr/>
    </dgm:pt>
    <dgm:pt modelId="{2B6E0601-E85B-483B-91EB-DDE7F6DB32F3}" type="pres">
      <dgm:prSet presAssocID="{43BE54A8-BC26-4FFB-B7B7-D27E28AF979B}" presName="composite" presStyleCnt="0"/>
      <dgm:spPr/>
    </dgm:pt>
    <dgm:pt modelId="{4B147C56-4C1E-49CE-B08D-A2FE665D6A01}" type="pres">
      <dgm:prSet presAssocID="{43BE54A8-BC26-4FFB-B7B7-D27E28AF979B}" presName="bentUpArrow1" presStyleLbl="alignImgPlace1" presStyleIdx="3" presStyleCnt="5"/>
      <dgm:spPr/>
    </dgm:pt>
    <dgm:pt modelId="{ABE8EA8D-290D-4732-A4D1-B37070F2AD5A}" type="pres">
      <dgm:prSet presAssocID="{43BE54A8-BC26-4FFB-B7B7-D27E28AF979B}" presName="ParentText" presStyleLbl="node1" presStyleIdx="3" presStyleCnt="6">
        <dgm:presLayoutVars>
          <dgm:chMax val="1"/>
          <dgm:chPref val="1"/>
          <dgm:bulletEnabled val="1"/>
        </dgm:presLayoutVars>
      </dgm:prSet>
      <dgm:spPr/>
    </dgm:pt>
    <dgm:pt modelId="{38561F48-0DAA-4E9B-9697-500583F168EB}" type="pres">
      <dgm:prSet presAssocID="{43BE54A8-BC26-4FFB-B7B7-D27E28AF979B}" presName="ChildText" presStyleLbl="revTx" presStyleIdx="3" presStyleCnt="5">
        <dgm:presLayoutVars>
          <dgm:chMax val="0"/>
          <dgm:chPref val="0"/>
          <dgm:bulletEnabled val="1"/>
        </dgm:presLayoutVars>
      </dgm:prSet>
      <dgm:spPr/>
    </dgm:pt>
    <dgm:pt modelId="{D63A52D2-CA7B-4009-9917-F620182AF94A}" type="pres">
      <dgm:prSet presAssocID="{207D1050-1CF8-4AE5-811D-A5328AEA5797}" presName="sibTrans" presStyleCnt="0"/>
      <dgm:spPr/>
    </dgm:pt>
    <dgm:pt modelId="{D1A1D8D7-34EC-4BA9-BFB6-21D25FCD22A5}" type="pres">
      <dgm:prSet presAssocID="{69AA29DF-57C9-44A7-A22B-26833395F1B1}" presName="composite" presStyleCnt="0"/>
      <dgm:spPr/>
    </dgm:pt>
    <dgm:pt modelId="{39EB21D7-DF58-4FF7-8405-0F545EAE5975}" type="pres">
      <dgm:prSet presAssocID="{69AA29DF-57C9-44A7-A22B-26833395F1B1}" presName="bentUpArrow1" presStyleLbl="alignImgPlace1" presStyleIdx="4" presStyleCnt="5"/>
      <dgm:spPr/>
    </dgm:pt>
    <dgm:pt modelId="{D64C0FD6-36D8-4177-B902-9BF543431FEC}" type="pres">
      <dgm:prSet presAssocID="{69AA29DF-57C9-44A7-A22B-26833395F1B1}" presName="ParentText" presStyleLbl="node1" presStyleIdx="4" presStyleCnt="6">
        <dgm:presLayoutVars>
          <dgm:chMax val="1"/>
          <dgm:chPref val="1"/>
          <dgm:bulletEnabled val="1"/>
        </dgm:presLayoutVars>
      </dgm:prSet>
      <dgm:spPr/>
    </dgm:pt>
    <dgm:pt modelId="{C2BDACA9-B826-43E6-B8E3-142BC1EE5943}" type="pres">
      <dgm:prSet presAssocID="{69AA29DF-57C9-44A7-A22B-26833395F1B1}" presName="ChildText" presStyleLbl="revTx" presStyleIdx="4" presStyleCnt="5">
        <dgm:presLayoutVars>
          <dgm:chMax val="0"/>
          <dgm:chPref val="0"/>
          <dgm:bulletEnabled val="1"/>
        </dgm:presLayoutVars>
      </dgm:prSet>
      <dgm:spPr/>
    </dgm:pt>
    <dgm:pt modelId="{7EF8AE50-B762-423C-8955-C10FB216B21D}" type="pres">
      <dgm:prSet presAssocID="{48FEB341-3669-4A6E-A584-3D23330EF8CF}" presName="sibTrans" presStyleCnt="0"/>
      <dgm:spPr/>
    </dgm:pt>
    <dgm:pt modelId="{F4C2A8BB-829A-4A93-8C9B-72FBCAB75FB9}" type="pres">
      <dgm:prSet presAssocID="{3BF1AD7F-838B-4883-9D33-8D2C095F6FA6}" presName="composite" presStyleCnt="0"/>
      <dgm:spPr/>
    </dgm:pt>
    <dgm:pt modelId="{F66A9202-4BDD-44E0-B2DB-B0CDE455DB28}" type="pres">
      <dgm:prSet presAssocID="{3BF1AD7F-838B-4883-9D33-8D2C095F6FA6}" presName="ParentText" presStyleLbl="node1" presStyleIdx="5" presStyleCnt="6">
        <dgm:presLayoutVars>
          <dgm:chMax val="1"/>
          <dgm:chPref val="1"/>
          <dgm:bulletEnabled val="1"/>
        </dgm:presLayoutVars>
      </dgm:prSet>
      <dgm:spPr/>
    </dgm:pt>
  </dgm:ptLst>
  <dgm:cxnLst>
    <dgm:cxn modelId="{DAB64506-64AE-4A2C-8D4C-159240C26FD3}" srcId="{800B8386-C722-468A-9AD5-02C27457863F}" destId="{43BE54A8-BC26-4FFB-B7B7-D27E28AF979B}" srcOrd="3" destOrd="0" parTransId="{E7ECF252-6B6B-47F2-8F68-F8772A6E0BA2}" sibTransId="{207D1050-1CF8-4AE5-811D-A5328AEA5797}"/>
    <dgm:cxn modelId="{7D5DBC15-2BF9-4D6A-A300-F55F8C2CF697}" type="presOf" srcId="{43BE54A8-BC26-4FFB-B7B7-D27E28AF979B}" destId="{ABE8EA8D-290D-4732-A4D1-B37070F2AD5A}" srcOrd="0" destOrd="0" presId="urn:microsoft.com/office/officeart/2005/8/layout/StepDownProcess"/>
    <dgm:cxn modelId="{696C7F27-2857-491F-AA04-87EC9C5AF977}" type="presOf" srcId="{800B8386-C722-468A-9AD5-02C27457863F}" destId="{A9DA4BE6-2D38-4E54-BBAA-15ADED3C4050}" srcOrd="0" destOrd="0" presId="urn:microsoft.com/office/officeart/2005/8/layout/StepDownProcess"/>
    <dgm:cxn modelId="{2C1BE62E-7E75-4CDD-B219-ED10ACCEEF01}" srcId="{800B8386-C722-468A-9AD5-02C27457863F}" destId="{321D81DF-C4B7-4853-A62E-DC5EF1486917}" srcOrd="2" destOrd="0" parTransId="{2E5F0CAB-1C5F-4A29-8164-B32753316C94}" sibTransId="{5D47E5B9-8A72-46E8-90E0-C0CA271CB43D}"/>
    <dgm:cxn modelId="{C9096747-FB20-4C7D-9B2D-F951A197681C}" srcId="{800B8386-C722-468A-9AD5-02C27457863F}" destId="{AC89393B-5FD4-478C-9C39-CEBD80E7B732}" srcOrd="1" destOrd="0" parTransId="{9B0F113B-95CA-439F-8437-13D3AD33E268}" sibTransId="{D14F26FA-6DEB-4773-97BC-C8BC28BA8A39}"/>
    <dgm:cxn modelId="{FB4CB6A6-902C-4CD8-9CF6-F039822091E7}" srcId="{800B8386-C722-468A-9AD5-02C27457863F}" destId="{DE714AC2-4746-4088-9A57-E67FF7409057}" srcOrd="0" destOrd="0" parTransId="{59C9DF79-C877-4348-BBFB-BEB7B7F751AB}" sibTransId="{FE16C15F-07BE-4B34-A5D7-7F2D49198DFA}"/>
    <dgm:cxn modelId="{B243B8A8-6C5A-4BFF-9FAE-B99BAE1B228A}" type="presOf" srcId="{AC89393B-5FD4-478C-9C39-CEBD80E7B732}" destId="{B4089A58-362C-4C12-8BDE-315C3D42CF0D}" srcOrd="0" destOrd="0" presId="urn:microsoft.com/office/officeart/2005/8/layout/StepDownProcess"/>
    <dgm:cxn modelId="{B28694B7-79E1-4718-8A2F-5398051EA14E}" type="presOf" srcId="{321D81DF-C4B7-4853-A62E-DC5EF1486917}" destId="{D08113C7-4734-457C-B8B1-F2214C3ED918}" srcOrd="0" destOrd="0" presId="urn:microsoft.com/office/officeart/2005/8/layout/StepDownProcess"/>
    <dgm:cxn modelId="{91C30EBA-ADAE-4E2E-9A72-C6F9C109A003}" type="presOf" srcId="{DE714AC2-4746-4088-9A57-E67FF7409057}" destId="{159D16C4-DBAD-49F1-AECB-63DC8002771D}" srcOrd="0" destOrd="0" presId="urn:microsoft.com/office/officeart/2005/8/layout/StepDownProcess"/>
    <dgm:cxn modelId="{E6A6F1BE-477C-461C-ACAD-38A441B1ACBB}" type="presOf" srcId="{3BF1AD7F-838B-4883-9D33-8D2C095F6FA6}" destId="{F66A9202-4BDD-44E0-B2DB-B0CDE455DB28}" srcOrd="0" destOrd="0" presId="urn:microsoft.com/office/officeart/2005/8/layout/StepDownProcess"/>
    <dgm:cxn modelId="{14EE8DC4-5792-42EF-9B72-DC964FB68DA9}" srcId="{800B8386-C722-468A-9AD5-02C27457863F}" destId="{69AA29DF-57C9-44A7-A22B-26833395F1B1}" srcOrd="4" destOrd="0" parTransId="{ECD12349-E0E7-444B-B88F-F2EA235731EA}" sibTransId="{48FEB341-3669-4A6E-A584-3D23330EF8CF}"/>
    <dgm:cxn modelId="{CFBF04CB-4B83-43AF-ADC1-07C02FF76D2F}" srcId="{800B8386-C722-468A-9AD5-02C27457863F}" destId="{3BF1AD7F-838B-4883-9D33-8D2C095F6FA6}" srcOrd="5" destOrd="0" parTransId="{132D87A8-AB3C-475C-A736-FB1DE15A2CD6}" sibTransId="{FFF5F7E1-9342-4462-A66D-11556AEC4D6B}"/>
    <dgm:cxn modelId="{DA2B37CC-01E0-4834-9CCB-1A9D22004AD8}" type="presOf" srcId="{69AA29DF-57C9-44A7-A22B-26833395F1B1}" destId="{D64C0FD6-36D8-4177-B902-9BF543431FEC}" srcOrd="0" destOrd="0" presId="urn:microsoft.com/office/officeart/2005/8/layout/StepDownProcess"/>
    <dgm:cxn modelId="{F349DBD7-3D87-4D57-9983-3B437C5FDE58}" type="presParOf" srcId="{A9DA4BE6-2D38-4E54-BBAA-15ADED3C4050}" destId="{28582FEA-1F8B-4451-910B-FEED92FF2263}" srcOrd="0" destOrd="0" presId="urn:microsoft.com/office/officeart/2005/8/layout/StepDownProcess"/>
    <dgm:cxn modelId="{0D4201E6-C607-4471-8178-FE6BD3F37CE2}" type="presParOf" srcId="{28582FEA-1F8B-4451-910B-FEED92FF2263}" destId="{2B26F8D0-5375-4211-BEAD-D0D7AFF76A53}" srcOrd="0" destOrd="0" presId="urn:microsoft.com/office/officeart/2005/8/layout/StepDownProcess"/>
    <dgm:cxn modelId="{826E6226-32BB-4DB4-B5E3-D1C110E07F62}" type="presParOf" srcId="{28582FEA-1F8B-4451-910B-FEED92FF2263}" destId="{159D16C4-DBAD-49F1-AECB-63DC8002771D}" srcOrd="1" destOrd="0" presId="urn:microsoft.com/office/officeart/2005/8/layout/StepDownProcess"/>
    <dgm:cxn modelId="{2B81D199-06AC-4DDE-8101-9B73C4DEED60}" type="presParOf" srcId="{28582FEA-1F8B-4451-910B-FEED92FF2263}" destId="{F83067F4-9387-42A5-B86D-246089169524}" srcOrd="2" destOrd="0" presId="urn:microsoft.com/office/officeart/2005/8/layout/StepDownProcess"/>
    <dgm:cxn modelId="{1CE486AA-F9E4-4138-A20E-E5274C8AC4FE}" type="presParOf" srcId="{A9DA4BE6-2D38-4E54-BBAA-15ADED3C4050}" destId="{2E463BC9-6D50-4400-B4C6-30C9DF617C5C}" srcOrd="1" destOrd="0" presId="urn:microsoft.com/office/officeart/2005/8/layout/StepDownProcess"/>
    <dgm:cxn modelId="{CAEA9428-DD8E-4730-9B58-19B09773AAE8}" type="presParOf" srcId="{A9DA4BE6-2D38-4E54-BBAA-15ADED3C4050}" destId="{2FA42A85-564C-4348-935A-7127190E64AF}" srcOrd="2" destOrd="0" presId="urn:microsoft.com/office/officeart/2005/8/layout/StepDownProcess"/>
    <dgm:cxn modelId="{DB2E5F43-5E18-4955-8503-D4E49113E52C}" type="presParOf" srcId="{2FA42A85-564C-4348-935A-7127190E64AF}" destId="{A7F01F76-0176-41A5-8B49-1375A493743B}" srcOrd="0" destOrd="0" presId="urn:microsoft.com/office/officeart/2005/8/layout/StepDownProcess"/>
    <dgm:cxn modelId="{63BFF539-6B86-47E9-BC1B-28AF1BA13895}" type="presParOf" srcId="{2FA42A85-564C-4348-935A-7127190E64AF}" destId="{B4089A58-362C-4C12-8BDE-315C3D42CF0D}" srcOrd="1" destOrd="0" presId="urn:microsoft.com/office/officeart/2005/8/layout/StepDownProcess"/>
    <dgm:cxn modelId="{BDF59CB4-F3E8-42AD-A27F-F9D970BD973E}" type="presParOf" srcId="{2FA42A85-564C-4348-935A-7127190E64AF}" destId="{3312FE3F-F169-44E1-A1A6-AD1FA5AFC06C}" srcOrd="2" destOrd="0" presId="urn:microsoft.com/office/officeart/2005/8/layout/StepDownProcess"/>
    <dgm:cxn modelId="{A9FE7692-B311-4E8F-A536-AF51C9220013}" type="presParOf" srcId="{A9DA4BE6-2D38-4E54-BBAA-15ADED3C4050}" destId="{9862A41D-2E1E-4C04-8DE4-C1954277D846}" srcOrd="3" destOrd="0" presId="urn:microsoft.com/office/officeart/2005/8/layout/StepDownProcess"/>
    <dgm:cxn modelId="{7912AC06-8179-49C3-862E-B7389BD64890}" type="presParOf" srcId="{A9DA4BE6-2D38-4E54-BBAA-15ADED3C4050}" destId="{43448C71-B295-4D76-88DA-DB9A4189AC24}" srcOrd="4" destOrd="0" presId="urn:microsoft.com/office/officeart/2005/8/layout/StepDownProcess"/>
    <dgm:cxn modelId="{708A3C7E-5496-41FE-B62A-213F748343C1}" type="presParOf" srcId="{43448C71-B295-4D76-88DA-DB9A4189AC24}" destId="{3BD381A1-D826-4EE1-913B-BBE88EB326B1}" srcOrd="0" destOrd="0" presId="urn:microsoft.com/office/officeart/2005/8/layout/StepDownProcess"/>
    <dgm:cxn modelId="{BF4F887C-0B91-4FA9-A1C0-CD3D2F21DCF4}" type="presParOf" srcId="{43448C71-B295-4D76-88DA-DB9A4189AC24}" destId="{D08113C7-4734-457C-B8B1-F2214C3ED918}" srcOrd="1" destOrd="0" presId="urn:microsoft.com/office/officeart/2005/8/layout/StepDownProcess"/>
    <dgm:cxn modelId="{0B8D625C-F347-42B2-A36E-1F9921ED70F8}" type="presParOf" srcId="{43448C71-B295-4D76-88DA-DB9A4189AC24}" destId="{CE6F8BEE-3939-4E1E-A9F6-D82AA6156869}" srcOrd="2" destOrd="0" presId="urn:microsoft.com/office/officeart/2005/8/layout/StepDownProcess"/>
    <dgm:cxn modelId="{DC36384E-AAAE-4E92-8CBB-104619602A31}" type="presParOf" srcId="{A9DA4BE6-2D38-4E54-BBAA-15ADED3C4050}" destId="{11733BE1-821D-4C2F-A7B6-4989CB7553EE}" srcOrd="5" destOrd="0" presId="urn:microsoft.com/office/officeart/2005/8/layout/StepDownProcess"/>
    <dgm:cxn modelId="{79EF1003-FD19-4122-9693-8283A895E549}" type="presParOf" srcId="{A9DA4BE6-2D38-4E54-BBAA-15ADED3C4050}" destId="{2B6E0601-E85B-483B-91EB-DDE7F6DB32F3}" srcOrd="6" destOrd="0" presId="urn:microsoft.com/office/officeart/2005/8/layout/StepDownProcess"/>
    <dgm:cxn modelId="{D8AB0C50-556D-40EC-90CF-149530D556D6}" type="presParOf" srcId="{2B6E0601-E85B-483B-91EB-DDE7F6DB32F3}" destId="{4B147C56-4C1E-49CE-B08D-A2FE665D6A01}" srcOrd="0" destOrd="0" presId="urn:microsoft.com/office/officeart/2005/8/layout/StepDownProcess"/>
    <dgm:cxn modelId="{0F110C9B-161F-470D-85DD-CCB58E064773}" type="presParOf" srcId="{2B6E0601-E85B-483B-91EB-DDE7F6DB32F3}" destId="{ABE8EA8D-290D-4732-A4D1-B37070F2AD5A}" srcOrd="1" destOrd="0" presId="urn:microsoft.com/office/officeart/2005/8/layout/StepDownProcess"/>
    <dgm:cxn modelId="{9CFC1E20-0659-4628-AE22-E8435561D1EF}" type="presParOf" srcId="{2B6E0601-E85B-483B-91EB-DDE7F6DB32F3}" destId="{38561F48-0DAA-4E9B-9697-500583F168EB}" srcOrd="2" destOrd="0" presId="urn:microsoft.com/office/officeart/2005/8/layout/StepDownProcess"/>
    <dgm:cxn modelId="{60843CF4-48DC-4F0C-A009-F4CC27D2D6B1}" type="presParOf" srcId="{A9DA4BE6-2D38-4E54-BBAA-15ADED3C4050}" destId="{D63A52D2-CA7B-4009-9917-F620182AF94A}" srcOrd="7" destOrd="0" presId="urn:microsoft.com/office/officeart/2005/8/layout/StepDownProcess"/>
    <dgm:cxn modelId="{9179B3E5-F079-4B61-8BED-D7D91CD88CC6}" type="presParOf" srcId="{A9DA4BE6-2D38-4E54-BBAA-15ADED3C4050}" destId="{D1A1D8D7-34EC-4BA9-BFB6-21D25FCD22A5}" srcOrd="8" destOrd="0" presId="urn:microsoft.com/office/officeart/2005/8/layout/StepDownProcess"/>
    <dgm:cxn modelId="{C06A8579-A8B5-4AEF-97B6-E697372EE98A}" type="presParOf" srcId="{D1A1D8D7-34EC-4BA9-BFB6-21D25FCD22A5}" destId="{39EB21D7-DF58-4FF7-8405-0F545EAE5975}" srcOrd="0" destOrd="0" presId="urn:microsoft.com/office/officeart/2005/8/layout/StepDownProcess"/>
    <dgm:cxn modelId="{2203DE49-6F57-40ED-8348-034EFC183536}" type="presParOf" srcId="{D1A1D8D7-34EC-4BA9-BFB6-21D25FCD22A5}" destId="{D64C0FD6-36D8-4177-B902-9BF543431FEC}" srcOrd="1" destOrd="0" presId="urn:microsoft.com/office/officeart/2005/8/layout/StepDownProcess"/>
    <dgm:cxn modelId="{011E7EE4-B9CA-4451-908A-76AE9E039B51}" type="presParOf" srcId="{D1A1D8D7-34EC-4BA9-BFB6-21D25FCD22A5}" destId="{C2BDACA9-B826-43E6-B8E3-142BC1EE5943}" srcOrd="2" destOrd="0" presId="urn:microsoft.com/office/officeart/2005/8/layout/StepDownProcess"/>
    <dgm:cxn modelId="{B8A2D583-095F-49C2-872B-AF9A9C6681AC}" type="presParOf" srcId="{A9DA4BE6-2D38-4E54-BBAA-15ADED3C4050}" destId="{7EF8AE50-B762-423C-8955-C10FB216B21D}" srcOrd="9" destOrd="0" presId="urn:microsoft.com/office/officeart/2005/8/layout/StepDownProcess"/>
    <dgm:cxn modelId="{A9C7A970-F26E-4070-9850-895F6855304F}" type="presParOf" srcId="{A9DA4BE6-2D38-4E54-BBAA-15ADED3C4050}" destId="{F4C2A8BB-829A-4A93-8C9B-72FBCAB75FB9}" srcOrd="10" destOrd="0" presId="urn:microsoft.com/office/officeart/2005/8/layout/StepDownProcess"/>
    <dgm:cxn modelId="{9A8DB107-05A3-45A4-A1CC-08CC2F00ECD7}" type="presParOf" srcId="{F4C2A8BB-829A-4A93-8C9B-72FBCAB75FB9}" destId="{F66A9202-4BDD-44E0-B2DB-B0CDE455DB28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26F8D0-5375-4211-BEAD-D0D7AFF76A53}">
      <dsp:nvSpPr>
        <dsp:cNvPr id="0" name=""/>
        <dsp:cNvSpPr/>
      </dsp:nvSpPr>
      <dsp:spPr>
        <a:xfrm rot="5400000">
          <a:off x="1276125" y="796538"/>
          <a:ext cx="685641" cy="780578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9D16C4-DBAD-49F1-AECB-63DC8002771D}">
      <dsp:nvSpPr>
        <dsp:cNvPr id="0" name=""/>
        <dsp:cNvSpPr/>
      </dsp:nvSpPr>
      <dsp:spPr>
        <a:xfrm>
          <a:off x="1094471" y="36491"/>
          <a:ext cx="1154216" cy="807913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Requirements gathering</a:t>
          </a:r>
        </a:p>
      </dsp:txBody>
      <dsp:txXfrm>
        <a:off x="1133917" y="75937"/>
        <a:ext cx="1075324" cy="729021"/>
      </dsp:txXfrm>
    </dsp:sp>
    <dsp:sp modelId="{F83067F4-9387-42A5-B86D-246089169524}">
      <dsp:nvSpPr>
        <dsp:cNvPr id="0" name=""/>
        <dsp:cNvSpPr/>
      </dsp:nvSpPr>
      <dsp:spPr>
        <a:xfrm>
          <a:off x="2248688" y="113544"/>
          <a:ext cx="839466" cy="6529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F01F76-0176-41A5-8B49-1375A493743B}">
      <dsp:nvSpPr>
        <dsp:cNvPr id="0" name=""/>
        <dsp:cNvSpPr/>
      </dsp:nvSpPr>
      <dsp:spPr>
        <a:xfrm rot="5400000">
          <a:off x="2233093" y="1704092"/>
          <a:ext cx="685641" cy="780578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089A58-362C-4C12-8BDE-315C3D42CF0D}">
      <dsp:nvSpPr>
        <dsp:cNvPr id="0" name=""/>
        <dsp:cNvSpPr/>
      </dsp:nvSpPr>
      <dsp:spPr>
        <a:xfrm>
          <a:off x="2051439" y="944045"/>
          <a:ext cx="1154216" cy="807913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Design</a:t>
          </a:r>
        </a:p>
      </dsp:txBody>
      <dsp:txXfrm>
        <a:off x="2090885" y="983491"/>
        <a:ext cx="1075324" cy="729021"/>
      </dsp:txXfrm>
    </dsp:sp>
    <dsp:sp modelId="{3312FE3F-F169-44E1-A1A6-AD1FA5AFC06C}">
      <dsp:nvSpPr>
        <dsp:cNvPr id="0" name=""/>
        <dsp:cNvSpPr/>
      </dsp:nvSpPr>
      <dsp:spPr>
        <a:xfrm>
          <a:off x="3205656" y="1021098"/>
          <a:ext cx="839466" cy="6529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D381A1-D826-4EE1-913B-BBE88EB326B1}">
      <dsp:nvSpPr>
        <dsp:cNvPr id="0" name=""/>
        <dsp:cNvSpPr/>
      </dsp:nvSpPr>
      <dsp:spPr>
        <a:xfrm rot="5400000">
          <a:off x="3190061" y="2611646"/>
          <a:ext cx="685641" cy="780578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8113C7-4734-457C-B8B1-F2214C3ED918}">
      <dsp:nvSpPr>
        <dsp:cNvPr id="0" name=""/>
        <dsp:cNvSpPr/>
      </dsp:nvSpPr>
      <dsp:spPr>
        <a:xfrm>
          <a:off x="3008407" y="1851599"/>
          <a:ext cx="1154216" cy="807913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Implementation</a:t>
          </a:r>
        </a:p>
      </dsp:txBody>
      <dsp:txXfrm>
        <a:off x="3047853" y="1891045"/>
        <a:ext cx="1075324" cy="729021"/>
      </dsp:txXfrm>
    </dsp:sp>
    <dsp:sp modelId="{CE6F8BEE-3939-4E1E-A9F6-D82AA6156869}">
      <dsp:nvSpPr>
        <dsp:cNvPr id="0" name=""/>
        <dsp:cNvSpPr/>
      </dsp:nvSpPr>
      <dsp:spPr>
        <a:xfrm>
          <a:off x="4162624" y="1928652"/>
          <a:ext cx="839466" cy="6529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147C56-4C1E-49CE-B08D-A2FE665D6A01}">
      <dsp:nvSpPr>
        <dsp:cNvPr id="0" name=""/>
        <dsp:cNvSpPr/>
      </dsp:nvSpPr>
      <dsp:spPr>
        <a:xfrm rot="5400000">
          <a:off x="4147029" y="3519200"/>
          <a:ext cx="685641" cy="780578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E8EA8D-290D-4732-A4D1-B37070F2AD5A}">
      <dsp:nvSpPr>
        <dsp:cNvPr id="0" name=""/>
        <dsp:cNvSpPr/>
      </dsp:nvSpPr>
      <dsp:spPr>
        <a:xfrm>
          <a:off x="3965375" y="2759153"/>
          <a:ext cx="1154216" cy="807913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Testing</a:t>
          </a:r>
        </a:p>
      </dsp:txBody>
      <dsp:txXfrm>
        <a:off x="4004821" y="2798599"/>
        <a:ext cx="1075324" cy="729021"/>
      </dsp:txXfrm>
    </dsp:sp>
    <dsp:sp modelId="{38561F48-0DAA-4E9B-9697-500583F168EB}">
      <dsp:nvSpPr>
        <dsp:cNvPr id="0" name=""/>
        <dsp:cNvSpPr/>
      </dsp:nvSpPr>
      <dsp:spPr>
        <a:xfrm>
          <a:off x="5119592" y="2836206"/>
          <a:ext cx="839466" cy="6529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EB21D7-DF58-4FF7-8405-0F545EAE5975}">
      <dsp:nvSpPr>
        <dsp:cNvPr id="0" name=""/>
        <dsp:cNvSpPr/>
      </dsp:nvSpPr>
      <dsp:spPr>
        <a:xfrm rot="5400000">
          <a:off x="5103997" y="4426754"/>
          <a:ext cx="685641" cy="780578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4C0FD6-36D8-4177-B902-9BF543431FEC}">
      <dsp:nvSpPr>
        <dsp:cNvPr id="0" name=""/>
        <dsp:cNvSpPr/>
      </dsp:nvSpPr>
      <dsp:spPr>
        <a:xfrm>
          <a:off x="4922343" y="3666707"/>
          <a:ext cx="1154216" cy="807913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Deployment</a:t>
          </a:r>
        </a:p>
      </dsp:txBody>
      <dsp:txXfrm>
        <a:off x="4961789" y="3706153"/>
        <a:ext cx="1075324" cy="729021"/>
      </dsp:txXfrm>
    </dsp:sp>
    <dsp:sp modelId="{C2BDACA9-B826-43E6-B8E3-142BC1EE5943}">
      <dsp:nvSpPr>
        <dsp:cNvPr id="0" name=""/>
        <dsp:cNvSpPr/>
      </dsp:nvSpPr>
      <dsp:spPr>
        <a:xfrm>
          <a:off x="6076560" y="3743760"/>
          <a:ext cx="839466" cy="6529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6A9202-4BDD-44E0-B2DB-B0CDE455DB28}">
      <dsp:nvSpPr>
        <dsp:cNvPr id="0" name=""/>
        <dsp:cNvSpPr/>
      </dsp:nvSpPr>
      <dsp:spPr>
        <a:xfrm>
          <a:off x="5879311" y="4574261"/>
          <a:ext cx="1154216" cy="807913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Maintenance</a:t>
          </a:r>
        </a:p>
      </dsp:txBody>
      <dsp:txXfrm>
        <a:off x="5918757" y="4613707"/>
        <a:ext cx="1075324" cy="7290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718764-ABCD-4AE3-A91F-DC71DA5ECAE5}" type="datetimeFigureOut">
              <a:rPr lang="en-GB" smtClean="0"/>
              <a:t>23/05/2025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5E8BEB-D912-433D-8F87-8A1D85132C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424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(Designed by </a:t>
            </a:r>
            <a:r>
              <a:rPr lang="en-GB" dirty="0" err="1"/>
              <a:t>Freepik</a:t>
            </a:r>
            <a:r>
              <a:rPr lang="en-GB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5E8BEB-D912-433D-8F87-8A1D85132C26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32782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(Image from The Carpentries Intermediate Research Software Development)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5E8BEB-D912-433D-8F87-8A1D85132C26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50353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(The Spiral Model Diagram from Boehm, 1987)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5E8BEB-D912-433D-8F87-8A1D85132C26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11689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5E8BEB-D912-433D-8F87-8A1D85132C26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2661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3374B-B577-F747-DA4E-993A01FC3E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5BA87E-515D-6858-7B6D-6126419B7F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7F7043-0611-F492-134F-4E6E0A1E7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D9A9F-7677-446C-83D1-3EA33DDA4AAE}" type="datetimeFigureOut">
              <a:rPr lang="en-GB" smtClean="0"/>
              <a:t>23/05/2025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09E058-6291-ADC0-BC8E-161959974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DAF78-A884-B97F-18EB-D3CB5368D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B116B-E382-4824-B247-4C03E29C8B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5973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6A460-FF1E-C5B9-A5F9-D6AFDBB3A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A65DC2-E88C-2398-44D9-7A08C39D6F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D32ED7-4A9D-CDEA-2BE7-8EFA86BE3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D9A9F-7677-446C-83D1-3EA33DDA4AAE}" type="datetimeFigureOut">
              <a:rPr lang="en-GB" smtClean="0"/>
              <a:t>23/05/2025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B8E60D-61E5-12E5-033E-1B561CAB8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D35E84-DA10-9B29-17BD-8E046636C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B116B-E382-4824-B247-4C03E29C8B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1149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D46980-F7DE-3394-8559-07F0492972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2845F0-3CDA-346D-6DCF-B9BCC775E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47EC6B-4133-7AA2-6CC5-9D7D30090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D9A9F-7677-446C-83D1-3EA33DDA4AAE}" type="datetimeFigureOut">
              <a:rPr lang="en-GB" smtClean="0"/>
              <a:t>23/05/2025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D2D1F4-EC0C-870D-2985-2D054EA9D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EB24C0-92A6-33DC-F3BF-4C7EC2757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B116B-E382-4824-B247-4C03E29C8B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9190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82AC7-7BA1-5B45-4CF1-799376ACB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076446-2845-8521-38AC-DB29FCEA12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F70827-E107-EEA8-19E4-F61180580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D9A9F-7677-446C-83D1-3EA33DDA4AAE}" type="datetimeFigureOut">
              <a:rPr lang="en-GB" smtClean="0"/>
              <a:t>23/05/2025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56216B-68EC-710E-78B0-48581426F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5EF6DB-8285-E6DE-30E6-3E6E150AC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B116B-E382-4824-B247-4C03E29C8B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8485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A9AEE-DE86-9248-CED3-C7D19586A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0047F7-E4D8-6A5F-76A9-A066CB5AEE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9737BC-639C-9D5F-7080-730751295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D9A9F-7677-446C-83D1-3EA33DDA4AAE}" type="datetimeFigureOut">
              <a:rPr lang="en-GB" smtClean="0"/>
              <a:t>23/05/2025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F13709-A755-327D-7BCD-75D0BF04B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35B34-C564-CD66-56FA-659CE542F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B116B-E382-4824-B247-4C03E29C8B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4787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AE914-AF9B-9286-8FD9-0993C7B61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21C78-5ED1-F15B-4FBA-23942039B0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5B9CF6-2E92-6A36-A535-0B8B2FD39D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AF2921-A6FF-2BFF-2069-0DAE623E8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D9A9F-7677-446C-83D1-3EA33DDA4AAE}" type="datetimeFigureOut">
              <a:rPr lang="en-GB" smtClean="0"/>
              <a:t>23/05/2025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8AB047-87D7-B3AD-8F46-0C7107C08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6D0379-72A9-5EE7-7A5B-561775CE0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B116B-E382-4824-B247-4C03E29C8B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9346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95F49-B103-39D0-5E77-4E7DC564F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2F837A-8C13-88AF-DAC8-0F9BE1614C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6C691F-4957-8040-2E41-BD227039E5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288B10-DE96-9687-CAD8-0407D38FA2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89F2C0-84E3-A66F-7EDE-3641F97ECE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D0DD63-DD3B-A626-C797-57C20E524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D9A9F-7677-446C-83D1-3EA33DDA4AAE}" type="datetimeFigureOut">
              <a:rPr lang="en-GB" smtClean="0"/>
              <a:t>23/05/2025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37A808-6E79-5262-0E21-8EBFDC088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019668-0C9B-85B2-F5CC-9FE6167FD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B116B-E382-4824-B247-4C03E29C8B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8949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3F8A8-9252-2A8F-AC55-5D6D4D427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89235E-E9BD-2A10-DF30-623324A96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D9A9F-7677-446C-83D1-3EA33DDA4AAE}" type="datetimeFigureOut">
              <a:rPr lang="en-GB" smtClean="0"/>
              <a:t>23/05/2025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EAD39E-82A6-5587-0AB5-DB070A645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8AC03D-EB87-2A48-FF0F-5851AD6DB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B116B-E382-4824-B247-4C03E29C8B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2033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664BE7-DE22-BA08-97DE-4F9B7E0A0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D9A9F-7677-446C-83D1-3EA33DDA4AAE}" type="datetimeFigureOut">
              <a:rPr lang="en-GB" smtClean="0"/>
              <a:t>23/05/2025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BC01D4-B40A-C675-D3D0-312B59B37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EFD9CD-6470-5BD9-1E06-CF4783072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B116B-E382-4824-B247-4C03E29C8B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3112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0EDF2-45AB-2596-1EAD-1BB9BF6A1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F90B5-8DEE-EB28-4171-E836FBC833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3A9F5D-6E00-670E-D412-317CAA0C9A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627169-77FA-FCBB-75BD-AA10BD1B9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D9A9F-7677-446C-83D1-3EA33DDA4AAE}" type="datetimeFigureOut">
              <a:rPr lang="en-GB" smtClean="0"/>
              <a:t>23/05/2025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1B1AB-F3F1-9345-EEBA-B15FE64F3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A13FB0-E113-ADD3-E8C8-77B092768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B116B-E382-4824-B247-4C03E29C8B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378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7434F-FAB7-0C6A-E877-5379CA2D1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DFF1F2-AB95-CF60-1229-6C3B8E3483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E2F22E-D3E8-A660-5CC0-1DC34A4352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045C0B-5FD6-8043-1F80-8027A70FF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D9A9F-7677-446C-83D1-3EA33DDA4AAE}" type="datetimeFigureOut">
              <a:rPr lang="en-GB" smtClean="0"/>
              <a:t>23/05/2025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02DB13-2489-D3E1-FF5A-5B11573F1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5724C9-0327-6641-D8F5-3A7E4E1C0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B116B-E382-4824-B247-4C03E29C8B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6738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E87EF3-53B3-786C-C658-F1FCC1114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C5D172-661D-E8F4-75D9-0732EF6853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D64F4E-E0C8-99ED-2C85-CC31C56F5C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27D9A9F-7677-446C-83D1-3EA33DDA4AAE}" type="datetimeFigureOut">
              <a:rPr lang="en-GB" smtClean="0"/>
              <a:t>23/05/2025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84480C-F318-EB06-4EDE-3DCB1F63B5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AEC958-24E5-F58A-8918-3A96AFCC4A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3CB116B-E382-4824-B247-4C03E29C8B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1485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5678F-B8BB-8928-D831-C7D0437FD0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34B703-A378-7E5F-6AFD-61BAA58793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76412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BFDDC81C-0AB2-EC24-4E81-EFB356503C1A}"/>
              </a:ext>
            </a:extLst>
          </p:cNvPr>
          <p:cNvGrpSpPr/>
          <p:nvPr/>
        </p:nvGrpSpPr>
        <p:grpSpPr>
          <a:xfrm>
            <a:off x="986783" y="1175409"/>
            <a:ext cx="10218435" cy="4935402"/>
            <a:chOff x="415698" y="899809"/>
            <a:chExt cx="8194650" cy="3957934"/>
          </a:xfrm>
        </p:grpSpPr>
        <p:grpSp>
          <p:nvGrpSpPr>
            <p:cNvPr id="4" name="Google Shape;112;p18">
              <a:extLst>
                <a:ext uri="{FF2B5EF4-FFF2-40B4-BE49-F238E27FC236}">
                  <a16:creationId xmlns:a16="http://schemas.microsoft.com/office/drawing/2014/main" id="{C70F9491-D945-AB4A-263F-6CC3F88F3696}"/>
                </a:ext>
              </a:extLst>
            </p:cNvPr>
            <p:cNvGrpSpPr/>
            <p:nvPr/>
          </p:nvGrpSpPr>
          <p:grpSpPr>
            <a:xfrm>
              <a:off x="415698" y="4018475"/>
              <a:ext cx="2079600" cy="839268"/>
              <a:chOff x="415698" y="4018475"/>
              <a:chExt cx="2079600" cy="839268"/>
            </a:xfrm>
          </p:grpSpPr>
          <p:sp>
            <p:nvSpPr>
              <p:cNvPr id="40" name="Google Shape;113;p18">
                <a:extLst>
                  <a:ext uri="{FF2B5EF4-FFF2-40B4-BE49-F238E27FC236}">
                    <a16:creationId xmlns:a16="http://schemas.microsoft.com/office/drawing/2014/main" id="{F8B1310C-09D5-E575-C0BB-1907418787CE}"/>
                  </a:ext>
                </a:extLst>
              </p:cNvPr>
              <p:cNvSpPr txBox="1"/>
              <p:nvPr/>
            </p:nvSpPr>
            <p:spPr>
              <a:xfrm>
                <a:off x="415698" y="4267643"/>
                <a:ext cx="2079600" cy="590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lvl="0" algn="ctr">
                  <a:lnSpc>
                    <a:spcPct val="110000"/>
                  </a:lnSpc>
                </a:pPr>
                <a:r>
                  <a:rPr lang="en-US" sz="1400" dirty="0">
                    <a:latin typeface="Roboto" pitchFamily="2" charset="0"/>
                    <a:ea typeface="Roboto" pitchFamily="2" charset="0"/>
                    <a:cs typeface="Arial" panose="020B0604020202020204" pitchFamily="34" charset="0"/>
                  </a:rPr>
                  <a:t>This slide is an editable </a:t>
                </a:r>
                <a:br>
                  <a:rPr lang="en-US" sz="1400" dirty="0">
                    <a:latin typeface="Roboto" pitchFamily="2" charset="0"/>
                    <a:ea typeface="Roboto" pitchFamily="2" charset="0"/>
                    <a:cs typeface="Arial" panose="020B0604020202020204" pitchFamily="34" charset="0"/>
                  </a:rPr>
                </a:br>
                <a:r>
                  <a:rPr lang="en-US" sz="1400" dirty="0">
                    <a:latin typeface="Roboto" pitchFamily="2" charset="0"/>
                    <a:ea typeface="Roboto" pitchFamily="2" charset="0"/>
                    <a:cs typeface="Arial" panose="020B0604020202020204" pitchFamily="34" charset="0"/>
                  </a:rPr>
                  <a:t>slide with all your needs. </a:t>
                </a:r>
                <a:endParaRPr lang="en-US" sz="1400" dirty="0">
                  <a:latin typeface="Roboto" pitchFamily="2" charset="0"/>
                  <a:ea typeface="Roboto" pitchFamily="2" charset="0"/>
                  <a:cs typeface="Roboto"/>
                  <a:sym typeface="Roboto"/>
                </a:endParaRPr>
              </a:p>
            </p:txBody>
          </p:sp>
          <p:sp>
            <p:nvSpPr>
              <p:cNvPr id="41" name="Google Shape;114;p18">
                <a:extLst>
                  <a:ext uri="{FF2B5EF4-FFF2-40B4-BE49-F238E27FC236}">
                    <a16:creationId xmlns:a16="http://schemas.microsoft.com/office/drawing/2014/main" id="{07894F9A-BB1C-0DDB-61DC-BF991856C1D9}"/>
                  </a:ext>
                </a:extLst>
              </p:cNvPr>
              <p:cNvSpPr txBox="1"/>
              <p:nvPr/>
            </p:nvSpPr>
            <p:spPr>
              <a:xfrm>
                <a:off x="415698" y="4018475"/>
                <a:ext cx="2079600" cy="354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N" sz="1800" b="1" dirty="0">
                    <a:solidFill>
                      <a:schemeClr val="accent2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Your text</a:t>
                </a:r>
                <a:endParaRPr sz="1800" b="1" dirty="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  <p:grpSp>
          <p:nvGrpSpPr>
            <p:cNvPr id="5" name="Google Shape;115;p18">
              <a:extLst>
                <a:ext uri="{FF2B5EF4-FFF2-40B4-BE49-F238E27FC236}">
                  <a16:creationId xmlns:a16="http://schemas.microsoft.com/office/drawing/2014/main" id="{2FC5CB01-CC17-8674-35F0-D1DB2035232A}"/>
                </a:ext>
              </a:extLst>
            </p:cNvPr>
            <p:cNvGrpSpPr/>
            <p:nvPr/>
          </p:nvGrpSpPr>
          <p:grpSpPr>
            <a:xfrm>
              <a:off x="3263673" y="4018475"/>
              <a:ext cx="2079600" cy="839268"/>
              <a:chOff x="3263673" y="4018475"/>
              <a:chExt cx="2079600" cy="839268"/>
            </a:xfrm>
          </p:grpSpPr>
          <p:sp>
            <p:nvSpPr>
              <p:cNvPr id="38" name="Google Shape;116;p18">
                <a:extLst>
                  <a:ext uri="{FF2B5EF4-FFF2-40B4-BE49-F238E27FC236}">
                    <a16:creationId xmlns:a16="http://schemas.microsoft.com/office/drawing/2014/main" id="{E4A37DBC-6E31-AE74-2ED8-22B860DEB975}"/>
                  </a:ext>
                </a:extLst>
              </p:cNvPr>
              <p:cNvSpPr txBox="1"/>
              <p:nvPr/>
            </p:nvSpPr>
            <p:spPr>
              <a:xfrm>
                <a:off x="3263673" y="4267643"/>
                <a:ext cx="2079600" cy="590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lvl="0" algn="ctr">
                  <a:lnSpc>
                    <a:spcPct val="110000"/>
                  </a:lnSpc>
                </a:pPr>
                <a:r>
                  <a:rPr lang="en-US" sz="1400" dirty="0">
                    <a:latin typeface="Roboto" pitchFamily="2" charset="0"/>
                    <a:ea typeface="Roboto" pitchFamily="2" charset="0"/>
                    <a:cs typeface="Arial" panose="020B0604020202020204" pitchFamily="34" charset="0"/>
                  </a:rPr>
                  <a:t>This slide is an editable </a:t>
                </a:r>
                <a:br>
                  <a:rPr lang="en-US" sz="1400" dirty="0">
                    <a:latin typeface="Roboto" pitchFamily="2" charset="0"/>
                    <a:ea typeface="Roboto" pitchFamily="2" charset="0"/>
                    <a:cs typeface="Arial" panose="020B0604020202020204" pitchFamily="34" charset="0"/>
                  </a:rPr>
                </a:br>
                <a:r>
                  <a:rPr lang="en-US" sz="1400" dirty="0">
                    <a:latin typeface="Roboto" pitchFamily="2" charset="0"/>
                    <a:ea typeface="Roboto" pitchFamily="2" charset="0"/>
                    <a:cs typeface="Arial" panose="020B0604020202020204" pitchFamily="34" charset="0"/>
                  </a:rPr>
                  <a:t>slide with all your needs. </a:t>
                </a:r>
                <a:endParaRPr lang="en-US" sz="1400" dirty="0">
                  <a:latin typeface="Roboto" pitchFamily="2" charset="0"/>
                  <a:ea typeface="Roboto" pitchFamily="2" charset="0"/>
                  <a:cs typeface="Roboto"/>
                  <a:sym typeface="Roboto"/>
                </a:endParaRPr>
              </a:p>
            </p:txBody>
          </p:sp>
          <p:sp>
            <p:nvSpPr>
              <p:cNvPr id="39" name="Google Shape;117;p18">
                <a:extLst>
                  <a:ext uri="{FF2B5EF4-FFF2-40B4-BE49-F238E27FC236}">
                    <a16:creationId xmlns:a16="http://schemas.microsoft.com/office/drawing/2014/main" id="{89EFB81E-AB9B-1045-E82F-FF02DEDADEFF}"/>
                  </a:ext>
                </a:extLst>
              </p:cNvPr>
              <p:cNvSpPr txBox="1"/>
              <p:nvPr/>
            </p:nvSpPr>
            <p:spPr>
              <a:xfrm>
                <a:off x="3263673" y="4018475"/>
                <a:ext cx="2079600" cy="354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lvl="0" algn="ctr"/>
                <a:r>
                  <a:rPr lang="en-IN" b="1" dirty="0">
                    <a:solidFill>
                      <a:schemeClr val="accent6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Your text</a:t>
                </a:r>
              </a:p>
            </p:txBody>
          </p:sp>
        </p:grpSp>
        <p:grpSp>
          <p:nvGrpSpPr>
            <p:cNvPr id="6" name="Google Shape;118;p18">
              <a:extLst>
                <a:ext uri="{FF2B5EF4-FFF2-40B4-BE49-F238E27FC236}">
                  <a16:creationId xmlns:a16="http://schemas.microsoft.com/office/drawing/2014/main" id="{1299507E-A996-5FC0-DA5C-A4C84AB7775A}"/>
                </a:ext>
              </a:extLst>
            </p:cNvPr>
            <p:cNvGrpSpPr/>
            <p:nvPr/>
          </p:nvGrpSpPr>
          <p:grpSpPr>
            <a:xfrm>
              <a:off x="6530748" y="2854044"/>
              <a:ext cx="2079600" cy="839268"/>
              <a:chOff x="6530748" y="2854044"/>
              <a:chExt cx="2079600" cy="839268"/>
            </a:xfrm>
          </p:grpSpPr>
          <p:sp>
            <p:nvSpPr>
              <p:cNvPr id="36" name="Google Shape;119;p18">
                <a:extLst>
                  <a:ext uri="{FF2B5EF4-FFF2-40B4-BE49-F238E27FC236}">
                    <a16:creationId xmlns:a16="http://schemas.microsoft.com/office/drawing/2014/main" id="{062079F2-C0AC-1293-9985-F4C2AC302DFF}"/>
                  </a:ext>
                </a:extLst>
              </p:cNvPr>
              <p:cNvSpPr txBox="1"/>
              <p:nvPr/>
            </p:nvSpPr>
            <p:spPr>
              <a:xfrm>
                <a:off x="6530748" y="3103212"/>
                <a:ext cx="2079600" cy="590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lvl="0" algn="ctr">
                  <a:lnSpc>
                    <a:spcPct val="110000"/>
                  </a:lnSpc>
                </a:pPr>
                <a:r>
                  <a:rPr lang="en-US" sz="1400" dirty="0">
                    <a:latin typeface="Roboto" pitchFamily="2" charset="0"/>
                    <a:ea typeface="Roboto" pitchFamily="2" charset="0"/>
                    <a:cs typeface="Arial" panose="020B0604020202020204" pitchFamily="34" charset="0"/>
                  </a:rPr>
                  <a:t>This slide is an editable </a:t>
                </a:r>
                <a:br>
                  <a:rPr lang="en-US" sz="1400" dirty="0">
                    <a:latin typeface="Roboto" pitchFamily="2" charset="0"/>
                    <a:ea typeface="Roboto" pitchFamily="2" charset="0"/>
                    <a:cs typeface="Arial" panose="020B0604020202020204" pitchFamily="34" charset="0"/>
                  </a:rPr>
                </a:br>
                <a:r>
                  <a:rPr lang="en-US" sz="1400" dirty="0">
                    <a:latin typeface="Roboto" pitchFamily="2" charset="0"/>
                    <a:ea typeface="Roboto" pitchFamily="2" charset="0"/>
                    <a:cs typeface="Arial" panose="020B0604020202020204" pitchFamily="34" charset="0"/>
                  </a:rPr>
                  <a:t>slide with all your needs. </a:t>
                </a:r>
                <a:endParaRPr lang="en-US" sz="1400" dirty="0">
                  <a:latin typeface="Roboto" pitchFamily="2" charset="0"/>
                  <a:ea typeface="Roboto" pitchFamily="2" charset="0"/>
                  <a:cs typeface="Roboto"/>
                  <a:sym typeface="Roboto"/>
                </a:endParaRPr>
              </a:p>
            </p:txBody>
          </p:sp>
          <p:sp>
            <p:nvSpPr>
              <p:cNvPr id="37" name="Google Shape;120;p18">
                <a:extLst>
                  <a:ext uri="{FF2B5EF4-FFF2-40B4-BE49-F238E27FC236}">
                    <a16:creationId xmlns:a16="http://schemas.microsoft.com/office/drawing/2014/main" id="{AD605A35-94C5-94B2-2319-A05C85E981DA}"/>
                  </a:ext>
                </a:extLst>
              </p:cNvPr>
              <p:cNvSpPr txBox="1"/>
              <p:nvPr/>
            </p:nvSpPr>
            <p:spPr>
              <a:xfrm>
                <a:off x="6530748" y="2854044"/>
                <a:ext cx="2079600" cy="354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lvl="0" algn="ctr"/>
                <a:r>
                  <a:rPr lang="en-IN" b="1" dirty="0">
                    <a:solidFill>
                      <a:schemeClr val="accent1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Your text</a:t>
                </a:r>
              </a:p>
            </p:txBody>
          </p:sp>
        </p:grpSp>
        <p:sp>
          <p:nvSpPr>
            <p:cNvPr id="7" name="Google Shape;121;p18">
              <a:extLst>
                <a:ext uri="{FF2B5EF4-FFF2-40B4-BE49-F238E27FC236}">
                  <a16:creationId xmlns:a16="http://schemas.microsoft.com/office/drawing/2014/main" id="{56A62373-0852-729C-BD92-84E95E278E63}"/>
                </a:ext>
              </a:extLst>
            </p:cNvPr>
            <p:cNvSpPr txBox="1"/>
            <p:nvPr/>
          </p:nvSpPr>
          <p:spPr>
            <a:xfrm>
              <a:off x="3879750" y="2535689"/>
              <a:ext cx="944100" cy="53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SCRUM</a:t>
              </a:r>
              <a:endParaRPr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8" name="Google Shape;122;p18">
              <a:extLst>
                <a:ext uri="{FF2B5EF4-FFF2-40B4-BE49-F238E27FC236}">
                  <a16:creationId xmlns:a16="http://schemas.microsoft.com/office/drawing/2014/main" id="{CC90267F-B0B5-CCD4-589A-35AD263E7093}"/>
                </a:ext>
              </a:extLst>
            </p:cNvPr>
            <p:cNvSpPr txBox="1"/>
            <p:nvPr/>
          </p:nvSpPr>
          <p:spPr>
            <a:xfrm>
              <a:off x="5231791" y="1634410"/>
              <a:ext cx="944100" cy="53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Daily SCRUM</a:t>
              </a:r>
              <a:endParaRPr sz="2100" dirty="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9" name="Google Shape;123;p18">
              <a:extLst>
                <a:ext uri="{FF2B5EF4-FFF2-40B4-BE49-F238E27FC236}">
                  <a16:creationId xmlns:a16="http://schemas.microsoft.com/office/drawing/2014/main" id="{714FC707-91DC-C209-0781-B2B1087F44B6}"/>
                </a:ext>
              </a:extLst>
            </p:cNvPr>
            <p:cNvGrpSpPr/>
            <p:nvPr/>
          </p:nvGrpSpPr>
          <p:grpSpPr>
            <a:xfrm>
              <a:off x="1200649" y="899809"/>
              <a:ext cx="6624749" cy="3232159"/>
              <a:chOff x="1200649" y="899809"/>
              <a:chExt cx="6624749" cy="3232159"/>
            </a:xfrm>
          </p:grpSpPr>
          <p:grpSp>
            <p:nvGrpSpPr>
              <p:cNvPr id="10" name="Google Shape;124;p18">
                <a:extLst>
                  <a:ext uri="{FF2B5EF4-FFF2-40B4-BE49-F238E27FC236}">
                    <a16:creationId xmlns:a16="http://schemas.microsoft.com/office/drawing/2014/main" id="{40EAA6FD-E476-AD4C-2989-70476D9015F7}"/>
                  </a:ext>
                </a:extLst>
              </p:cNvPr>
              <p:cNvGrpSpPr/>
              <p:nvPr/>
            </p:nvGrpSpPr>
            <p:grpSpPr>
              <a:xfrm>
                <a:off x="1200649" y="899809"/>
                <a:ext cx="6624749" cy="3232159"/>
                <a:chOff x="1200649" y="899809"/>
                <a:chExt cx="6624749" cy="3232159"/>
              </a:xfrm>
            </p:grpSpPr>
            <p:sp>
              <p:nvSpPr>
                <p:cNvPr id="16" name="Google Shape;125;p18">
                  <a:extLst>
                    <a:ext uri="{FF2B5EF4-FFF2-40B4-BE49-F238E27FC236}">
                      <a16:creationId xmlns:a16="http://schemas.microsoft.com/office/drawing/2014/main" id="{61EF082E-DBE2-687F-6E71-C329D2F1A4FA}"/>
                    </a:ext>
                  </a:extLst>
                </p:cNvPr>
                <p:cNvSpPr/>
                <p:nvPr/>
              </p:nvSpPr>
              <p:spPr>
                <a:xfrm rot="-214878">
                  <a:off x="5255128" y="3293341"/>
                  <a:ext cx="1475592" cy="7933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93" h="8652" extrusionOk="0">
                      <a:moveTo>
                        <a:pt x="2489" y="1"/>
                      </a:moveTo>
                      <a:lnTo>
                        <a:pt x="1" y="2763"/>
                      </a:lnTo>
                      <a:cubicBezTo>
                        <a:pt x="2101" y="5981"/>
                        <a:pt x="5707" y="8172"/>
                        <a:pt x="9907" y="8264"/>
                      </a:cubicBezTo>
                      <a:cubicBezTo>
                        <a:pt x="11619" y="8264"/>
                        <a:pt x="13331" y="7898"/>
                        <a:pt x="14746" y="7328"/>
                      </a:cubicBezTo>
                      <a:lnTo>
                        <a:pt x="16093" y="8652"/>
                      </a:lnTo>
                      <a:lnTo>
                        <a:pt x="15705" y="3699"/>
                      </a:lnTo>
                      <a:lnTo>
                        <a:pt x="10752" y="3128"/>
                      </a:lnTo>
                      <a:lnTo>
                        <a:pt x="11984" y="4475"/>
                      </a:lnTo>
                      <a:cubicBezTo>
                        <a:pt x="11414" y="4657"/>
                        <a:pt x="10660" y="4657"/>
                        <a:pt x="9998" y="4657"/>
                      </a:cubicBezTo>
                      <a:cubicBezTo>
                        <a:pt x="6666" y="4657"/>
                        <a:pt x="3904" y="2763"/>
                        <a:pt x="2489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7" name="Google Shape;126;p18">
                  <a:extLst>
                    <a:ext uri="{FF2B5EF4-FFF2-40B4-BE49-F238E27FC236}">
                      <a16:creationId xmlns:a16="http://schemas.microsoft.com/office/drawing/2014/main" id="{DA54E102-EC15-0D0B-948E-70F84AFC3C1E}"/>
                    </a:ext>
                  </a:extLst>
                </p:cNvPr>
                <p:cNvSpPr/>
                <p:nvPr/>
              </p:nvSpPr>
              <p:spPr>
                <a:xfrm rot="203186">
                  <a:off x="4581344" y="963306"/>
                  <a:ext cx="2212923" cy="21321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382" h="24455" extrusionOk="0">
                      <a:moveTo>
                        <a:pt x="11769" y="0"/>
                      </a:moveTo>
                      <a:cubicBezTo>
                        <a:pt x="8065" y="0"/>
                        <a:pt x="4410" y="1714"/>
                        <a:pt x="2077" y="4962"/>
                      </a:cubicBezTo>
                      <a:cubicBezTo>
                        <a:pt x="1027" y="6285"/>
                        <a:pt x="365" y="7906"/>
                        <a:pt x="0" y="9412"/>
                      </a:cubicBezTo>
                      <a:cubicBezTo>
                        <a:pt x="1415" y="9412"/>
                        <a:pt x="2556" y="9618"/>
                        <a:pt x="3515" y="9983"/>
                      </a:cubicBezTo>
                      <a:cubicBezTo>
                        <a:pt x="3789" y="8956"/>
                        <a:pt x="4177" y="7906"/>
                        <a:pt x="4839" y="7039"/>
                      </a:cubicBezTo>
                      <a:cubicBezTo>
                        <a:pt x="6544" y="4774"/>
                        <a:pt x="9130" y="3586"/>
                        <a:pt x="11749" y="3586"/>
                      </a:cubicBezTo>
                      <a:cubicBezTo>
                        <a:pt x="13511" y="3586"/>
                        <a:pt x="15289" y="4124"/>
                        <a:pt x="16822" y="5235"/>
                      </a:cubicBezTo>
                      <a:cubicBezTo>
                        <a:pt x="20634" y="7997"/>
                        <a:pt x="21387" y="13407"/>
                        <a:pt x="18626" y="17127"/>
                      </a:cubicBezTo>
                      <a:cubicBezTo>
                        <a:pt x="18260" y="17698"/>
                        <a:pt x="17781" y="18269"/>
                        <a:pt x="17210" y="18657"/>
                      </a:cubicBezTo>
                      <a:lnTo>
                        <a:pt x="16914" y="16739"/>
                      </a:lnTo>
                      <a:lnTo>
                        <a:pt x="14448" y="21122"/>
                      </a:lnTo>
                      <a:lnTo>
                        <a:pt x="18055" y="24454"/>
                      </a:lnTo>
                      <a:lnTo>
                        <a:pt x="18055" y="24454"/>
                      </a:lnTo>
                      <a:lnTo>
                        <a:pt x="17781" y="22537"/>
                      </a:lnTo>
                      <a:cubicBezTo>
                        <a:pt x="19196" y="21784"/>
                        <a:pt x="20429" y="20643"/>
                        <a:pt x="21479" y="19319"/>
                      </a:cubicBezTo>
                      <a:cubicBezTo>
                        <a:pt x="25382" y="13886"/>
                        <a:pt x="24241" y="6377"/>
                        <a:pt x="18922" y="2382"/>
                      </a:cubicBezTo>
                      <a:cubicBezTo>
                        <a:pt x="16774" y="776"/>
                        <a:pt x="14260" y="0"/>
                        <a:pt x="1176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" name="Google Shape;127;p18">
                  <a:extLst>
                    <a:ext uri="{FF2B5EF4-FFF2-40B4-BE49-F238E27FC236}">
                      <a16:creationId xmlns:a16="http://schemas.microsoft.com/office/drawing/2014/main" id="{ECEF7B1A-BAA6-0EF6-E188-F04EC04CB157}"/>
                    </a:ext>
                  </a:extLst>
                </p:cNvPr>
                <p:cNvSpPr/>
                <p:nvPr/>
              </p:nvSpPr>
              <p:spPr>
                <a:xfrm>
                  <a:off x="1589775" y="3544875"/>
                  <a:ext cx="2804806" cy="2951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433" h="3516" extrusionOk="0">
                      <a:moveTo>
                        <a:pt x="1" y="1"/>
                      </a:moveTo>
                      <a:lnTo>
                        <a:pt x="1" y="3516"/>
                      </a:lnTo>
                      <a:lnTo>
                        <a:pt x="26432" y="3516"/>
                      </a:lnTo>
                      <a:lnTo>
                        <a:pt x="26432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" name="Google Shape;128;p18">
                  <a:extLst>
                    <a:ext uri="{FF2B5EF4-FFF2-40B4-BE49-F238E27FC236}">
                      <a16:creationId xmlns:a16="http://schemas.microsoft.com/office/drawing/2014/main" id="{2001CE22-AFD1-C2BE-D3FE-472712711714}"/>
                    </a:ext>
                  </a:extLst>
                </p:cNvPr>
                <p:cNvSpPr/>
                <p:nvPr/>
              </p:nvSpPr>
              <p:spPr>
                <a:xfrm>
                  <a:off x="3308116" y="1812837"/>
                  <a:ext cx="2059781" cy="20272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538" h="24150" extrusionOk="0">
                      <a:moveTo>
                        <a:pt x="12463" y="1"/>
                      </a:moveTo>
                      <a:cubicBezTo>
                        <a:pt x="5821" y="1"/>
                        <a:pt x="388" y="5410"/>
                        <a:pt x="388" y="12075"/>
                      </a:cubicBezTo>
                      <a:cubicBezTo>
                        <a:pt x="388" y="13787"/>
                        <a:pt x="776" y="15408"/>
                        <a:pt x="1347" y="16914"/>
                      </a:cubicBezTo>
                      <a:lnTo>
                        <a:pt x="0" y="18261"/>
                      </a:lnTo>
                      <a:lnTo>
                        <a:pt x="4953" y="17782"/>
                      </a:lnTo>
                      <a:lnTo>
                        <a:pt x="5524" y="12829"/>
                      </a:lnTo>
                      <a:lnTo>
                        <a:pt x="5524" y="12829"/>
                      </a:lnTo>
                      <a:lnTo>
                        <a:pt x="4200" y="14152"/>
                      </a:lnTo>
                      <a:cubicBezTo>
                        <a:pt x="3995" y="13490"/>
                        <a:pt x="3904" y="12829"/>
                        <a:pt x="3904" y="12075"/>
                      </a:cubicBezTo>
                      <a:cubicBezTo>
                        <a:pt x="3904" y="7419"/>
                        <a:pt x="7715" y="3607"/>
                        <a:pt x="12463" y="3607"/>
                      </a:cubicBezTo>
                      <a:cubicBezTo>
                        <a:pt x="17119" y="3607"/>
                        <a:pt x="20931" y="7419"/>
                        <a:pt x="20931" y="12075"/>
                      </a:cubicBezTo>
                      <a:cubicBezTo>
                        <a:pt x="20931" y="16732"/>
                        <a:pt x="17325" y="20429"/>
                        <a:pt x="12760" y="20635"/>
                      </a:cubicBezTo>
                      <a:lnTo>
                        <a:pt x="12760" y="24150"/>
                      </a:lnTo>
                      <a:cubicBezTo>
                        <a:pt x="19311" y="23967"/>
                        <a:pt x="24538" y="18626"/>
                        <a:pt x="24538" y="12075"/>
                      </a:cubicBezTo>
                      <a:cubicBezTo>
                        <a:pt x="24538" y="5410"/>
                        <a:pt x="19128" y="1"/>
                        <a:pt x="12463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20" name="Google Shape;129;p18">
                  <a:extLst>
                    <a:ext uri="{FF2B5EF4-FFF2-40B4-BE49-F238E27FC236}">
                      <a16:creationId xmlns:a16="http://schemas.microsoft.com/office/drawing/2014/main" id="{0F8BEDCF-4B3F-88F5-1302-2C7781A5726C}"/>
                    </a:ext>
                  </a:extLst>
                </p:cNvPr>
                <p:cNvGrpSpPr/>
                <p:nvPr/>
              </p:nvGrpSpPr>
              <p:grpSpPr>
                <a:xfrm>
                  <a:off x="1200649" y="3426859"/>
                  <a:ext cx="509699" cy="509783"/>
                  <a:chOff x="1200649" y="3426859"/>
                  <a:chExt cx="509699" cy="509783"/>
                </a:xfrm>
              </p:grpSpPr>
              <p:sp>
                <p:nvSpPr>
                  <p:cNvPr id="32" name="Google Shape;130;p18">
                    <a:extLst>
                      <a:ext uri="{FF2B5EF4-FFF2-40B4-BE49-F238E27FC236}">
                        <a16:creationId xmlns:a16="http://schemas.microsoft.com/office/drawing/2014/main" id="{2EB881FE-B800-48C0-E9D0-85A84DF195ED}"/>
                      </a:ext>
                    </a:extLst>
                  </p:cNvPr>
                  <p:cNvSpPr/>
                  <p:nvPr/>
                </p:nvSpPr>
                <p:spPr>
                  <a:xfrm>
                    <a:off x="1200649" y="3426859"/>
                    <a:ext cx="509699" cy="50978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072" h="6073" extrusionOk="0">
                        <a:moveTo>
                          <a:pt x="3036" y="1"/>
                        </a:moveTo>
                        <a:cubicBezTo>
                          <a:pt x="1324" y="1"/>
                          <a:pt x="0" y="1324"/>
                          <a:pt x="0" y="3036"/>
                        </a:cubicBezTo>
                        <a:cubicBezTo>
                          <a:pt x="0" y="4748"/>
                          <a:pt x="1324" y="6072"/>
                          <a:pt x="3036" y="6072"/>
                        </a:cubicBezTo>
                        <a:cubicBezTo>
                          <a:pt x="4748" y="6072"/>
                          <a:pt x="6072" y="4748"/>
                          <a:pt x="6072" y="3036"/>
                        </a:cubicBezTo>
                        <a:cubicBezTo>
                          <a:pt x="6072" y="1324"/>
                          <a:pt x="4748" y="1"/>
                          <a:pt x="3036" y="1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33" name="Google Shape;131;p18">
                    <a:extLst>
                      <a:ext uri="{FF2B5EF4-FFF2-40B4-BE49-F238E27FC236}">
                        <a16:creationId xmlns:a16="http://schemas.microsoft.com/office/drawing/2014/main" id="{B88105C5-89A2-A915-3C04-2F6B9EA54690}"/>
                      </a:ext>
                    </a:extLst>
                  </p:cNvPr>
                  <p:cNvGrpSpPr/>
                  <p:nvPr/>
                </p:nvGrpSpPr>
                <p:grpSpPr>
                  <a:xfrm>
                    <a:off x="1279841" y="3507022"/>
                    <a:ext cx="351315" cy="349457"/>
                    <a:chOff x="1412450" y="1954475"/>
                    <a:chExt cx="297750" cy="296175"/>
                  </a:xfrm>
                </p:grpSpPr>
                <p:sp>
                  <p:nvSpPr>
                    <p:cNvPr id="34" name="Google Shape;132;p18">
                      <a:extLst>
                        <a:ext uri="{FF2B5EF4-FFF2-40B4-BE49-F238E27FC236}">
                          <a16:creationId xmlns:a16="http://schemas.microsoft.com/office/drawing/2014/main" id="{FA3BD287-E714-9BB8-F516-23CB6ED329A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83350" y="2023800"/>
                      <a:ext cx="155975" cy="1559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39" h="6239" extrusionOk="0">
                          <a:moveTo>
                            <a:pt x="3119" y="2079"/>
                          </a:moveTo>
                          <a:cubicBezTo>
                            <a:pt x="3529" y="2079"/>
                            <a:pt x="3844" y="2395"/>
                            <a:pt x="3844" y="2773"/>
                          </a:cubicBezTo>
                          <a:cubicBezTo>
                            <a:pt x="3844" y="3182"/>
                            <a:pt x="3529" y="3497"/>
                            <a:pt x="3119" y="3497"/>
                          </a:cubicBezTo>
                          <a:cubicBezTo>
                            <a:pt x="2741" y="3497"/>
                            <a:pt x="2426" y="3182"/>
                            <a:pt x="2426" y="2773"/>
                          </a:cubicBezTo>
                          <a:cubicBezTo>
                            <a:pt x="2426" y="2395"/>
                            <a:pt x="2741" y="2079"/>
                            <a:pt x="3119" y="2079"/>
                          </a:cubicBezTo>
                          <a:close/>
                          <a:moveTo>
                            <a:pt x="3119" y="725"/>
                          </a:moveTo>
                          <a:cubicBezTo>
                            <a:pt x="4474" y="725"/>
                            <a:pt x="5577" y="1827"/>
                            <a:pt x="5577" y="3182"/>
                          </a:cubicBezTo>
                          <a:cubicBezTo>
                            <a:pt x="5577" y="3686"/>
                            <a:pt x="5388" y="4159"/>
                            <a:pt x="5136" y="4537"/>
                          </a:cubicBezTo>
                          <a:cubicBezTo>
                            <a:pt x="4884" y="4190"/>
                            <a:pt x="4537" y="3907"/>
                            <a:pt x="4191" y="3718"/>
                          </a:cubicBezTo>
                          <a:cubicBezTo>
                            <a:pt x="4411" y="3497"/>
                            <a:pt x="4537" y="3182"/>
                            <a:pt x="4537" y="2804"/>
                          </a:cubicBezTo>
                          <a:cubicBezTo>
                            <a:pt x="4537" y="2079"/>
                            <a:pt x="3907" y="1449"/>
                            <a:pt x="3151" y="1449"/>
                          </a:cubicBezTo>
                          <a:cubicBezTo>
                            <a:pt x="2426" y="1449"/>
                            <a:pt x="1796" y="2079"/>
                            <a:pt x="1796" y="2804"/>
                          </a:cubicBezTo>
                          <a:cubicBezTo>
                            <a:pt x="1796" y="3182"/>
                            <a:pt x="1891" y="3497"/>
                            <a:pt x="2143" y="3718"/>
                          </a:cubicBezTo>
                          <a:cubicBezTo>
                            <a:pt x="1733" y="3907"/>
                            <a:pt x="1418" y="4190"/>
                            <a:pt x="1198" y="4537"/>
                          </a:cubicBezTo>
                          <a:cubicBezTo>
                            <a:pt x="914" y="4159"/>
                            <a:pt x="756" y="3686"/>
                            <a:pt x="756" y="3182"/>
                          </a:cubicBezTo>
                          <a:cubicBezTo>
                            <a:pt x="662" y="1796"/>
                            <a:pt x="1796" y="725"/>
                            <a:pt x="3119" y="725"/>
                          </a:cubicBezTo>
                          <a:close/>
                          <a:moveTo>
                            <a:pt x="3119" y="4190"/>
                          </a:moveTo>
                          <a:cubicBezTo>
                            <a:pt x="3749" y="4190"/>
                            <a:pt x="4317" y="4505"/>
                            <a:pt x="4632" y="5041"/>
                          </a:cubicBezTo>
                          <a:cubicBezTo>
                            <a:pt x="4222" y="5387"/>
                            <a:pt x="3686" y="5577"/>
                            <a:pt x="3119" y="5577"/>
                          </a:cubicBezTo>
                          <a:cubicBezTo>
                            <a:pt x="2584" y="5577"/>
                            <a:pt x="2017" y="5387"/>
                            <a:pt x="1639" y="5041"/>
                          </a:cubicBezTo>
                          <a:cubicBezTo>
                            <a:pt x="1954" y="4505"/>
                            <a:pt x="2489" y="4190"/>
                            <a:pt x="3119" y="4190"/>
                          </a:cubicBezTo>
                          <a:close/>
                          <a:moveTo>
                            <a:pt x="3119" y="0"/>
                          </a:moveTo>
                          <a:cubicBezTo>
                            <a:pt x="1387" y="0"/>
                            <a:pt x="0" y="1418"/>
                            <a:pt x="0" y="3119"/>
                          </a:cubicBezTo>
                          <a:cubicBezTo>
                            <a:pt x="0" y="4852"/>
                            <a:pt x="1387" y="6238"/>
                            <a:pt x="3119" y="6238"/>
                          </a:cubicBezTo>
                          <a:cubicBezTo>
                            <a:pt x="4852" y="6238"/>
                            <a:pt x="6238" y="4820"/>
                            <a:pt x="6238" y="3119"/>
                          </a:cubicBezTo>
                          <a:cubicBezTo>
                            <a:pt x="6238" y="1386"/>
                            <a:pt x="4821" y="0"/>
                            <a:pt x="3119" y="0"/>
                          </a:cubicBezTo>
                          <a:close/>
                        </a:path>
                      </a:pathLst>
                    </a:cu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5" name="Google Shape;133;p18">
                      <a:extLst>
                        <a:ext uri="{FF2B5EF4-FFF2-40B4-BE49-F238E27FC236}">
                          <a16:creationId xmlns:a16="http://schemas.microsoft.com/office/drawing/2014/main" id="{EDFB8C7D-6F4A-330F-0A67-29B83A69560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12450" y="1954475"/>
                      <a:ext cx="297750" cy="2961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1910" h="11847" extrusionOk="0">
                          <a:moveTo>
                            <a:pt x="6365" y="662"/>
                          </a:moveTo>
                          <a:lnTo>
                            <a:pt x="6522" y="1513"/>
                          </a:lnTo>
                          <a:cubicBezTo>
                            <a:pt x="6554" y="1702"/>
                            <a:pt x="6617" y="1765"/>
                            <a:pt x="6774" y="1797"/>
                          </a:cubicBezTo>
                          <a:cubicBezTo>
                            <a:pt x="7342" y="1923"/>
                            <a:pt x="7814" y="2112"/>
                            <a:pt x="8287" y="2427"/>
                          </a:cubicBezTo>
                          <a:cubicBezTo>
                            <a:pt x="8350" y="2474"/>
                            <a:pt x="8421" y="2498"/>
                            <a:pt x="8488" y="2498"/>
                          </a:cubicBezTo>
                          <a:cubicBezTo>
                            <a:pt x="8554" y="2498"/>
                            <a:pt x="8618" y="2474"/>
                            <a:pt x="8665" y="2427"/>
                          </a:cubicBezTo>
                          <a:lnTo>
                            <a:pt x="9389" y="1923"/>
                          </a:lnTo>
                          <a:lnTo>
                            <a:pt x="9925" y="2490"/>
                          </a:lnTo>
                          <a:lnTo>
                            <a:pt x="9421" y="3183"/>
                          </a:lnTo>
                          <a:cubicBezTo>
                            <a:pt x="9358" y="3309"/>
                            <a:pt x="9358" y="3466"/>
                            <a:pt x="9421" y="3592"/>
                          </a:cubicBezTo>
                          <a:cubicBezTo>
                            <a:pt x="9736" y="4065"/>
                            <a:pt x="9925" y="4537"/>
                            <a:pt x="10051" y="5073"/>
                          </a:cubicBezTo>
                          <a:cubicBezTo>
                            <a:pt x="10082" y="5231"/>
                            <a:pt x="10209" y="5294"/>
                            <a:pt x="10335" y="5357"/>
                          </a:cubicBezTo>
                          <a:lnTo>
                            <a:pt x="11185" y="5514"/>
                          </a:lnTo>
                          <a:lnTo>
                            <a:pt x="11185" y="6302"/>
                          </a:lnTo>
                          <a:lnTo>
                            <a:pt x="10335" y="6459"/>
                          </a:lnTo>
                          <a:cubicBezTo>
                            <a:pt x="10177" y="6491"/>
                            <a:pt x="10082" y="6585"/>
                            <a:pt x="10051" y="6743"/>
                          </a:cubicBezTo>
                          <a:cubicBezTo>
                            <a:pt x="9925" y="7278"/>
                            <a:pt x="9736" y="7751"/>
                            <a:pt x="9421" y="8224"/>
                          </a:cubicBezTo>
                          <a:cubicBezTo>
                            <a:pt x="9358" y="8350"/>
                            <a:pt x="9358" y="8507"/>
                            <a:pt x="9421" y="8633"/>
                          </a:cubicBezTo>
                          <a:lnTo>
                            <a:pt x="9925" y="9326"/>
                          </a:lnTo>
                          <a:lnTo>
                            <a:pt x="9389" y="9893"/>
                          </a:lnTo>
                          <a:lnTo>
                            <a:pt x="8665" y="9358"/>
                          </a:lnTo>
                          <a:cubicBezTo>
                            <a:pt x="8618" y="9326"/>
                            <a:pt x="8554" y="9310"/>
                            <a:pt x="8488" y="9310"/>
                          </a:cubicBezTo>
                          <a:cubicBezTo>
                            <a:pt x="8421" y="9310"/>
                            <a:pt x="8350" y="9326"/>
                            <a:pt x="8287" y="9358"/>
                          </a:cubicBezTo>
                          <a:cubicBezTo>
                            <a:pt x="7814" y="9673"/>
                            <a:pt x="7342" y="9893"/>
                            <a:pt x="6774" y="9988"/>
                          </a:cubicBezTo>
                          <a:cubicBezTo>
                            <a:pt x="6617" y="10051"/>
                            <a:pt x="6554" y="10145"/>
                            <a:pt x="6522" y="10271"/>
                          </a:cubicBezTo>
                          <a:lnTo>
                            <a:pt x="6365" y="11153"/>
                          </a:lnTo>
                          <a:lnTo>
                            <a:pt x="5577" y="11153"/>
                          </a:lnTo>
                          <a:lnTo>
                            <a:pt x="5420" y="10271"/>
                          </a:lnTo>
                          <a:cubicBezTo>
                            <a:pt x="5357" y="10114"/>
                            <a:pt x="5294" y="10051"/>
                            <a:pt x="5136" y="9988"/>
                          </a:cubicBezTo>
                          <a:cubicBezTo>
                            <a:pt x="4569" y="9893"/>
                            <a:pt x="4097" y="9673"/>
                            <a:pt x="3624" y="9358"/>
                          </a:cubicBezTo>
                          <a:cubicBezTo>
                            <a:pt x="3561" y="9326"/>
                            <a:pt x="3498" y="9310"/>
                            <a:pt x="3435" y="9310"/>
                          </a:cubicBezTo>
                          <a:cubicBezTo>
                            <a:pt x="3372" y="9310"/>
                            <a:pt x="3309" y="9326"/>
                            <a:pt x="3246" y="9358"/>
                          </a:cubicBezTo>
                          <a:lnTo>
                            <a:pt x="2521" y="9893"/>
                          </a:lnTo>
                          <a:lnTo>
                            <a:pt x="1986" y="9326"/>
                          </a:lnTo>
                          <a:lnTo>
                            <a:pt x="2490" y="8633"/>
                          </a:lnTo>
                          <a:cubicBezTo>
                            <a:pt x="2584" y="8507"/>
                            <a:pt x="2584" y="8350"/>
                            <a:pt x="2490" y="8224"/>
                          </a:cubicBezTo>
                          <a:cubicBezTo>
                            <a:pt x="2175" y="7751"/>
                            <a:pt x="1986" y="7278"/>
                            <a:pt x="1860" y="6743"/>
                          </a:cubicBezTo>
                          <a:cubicBezTo>
                            <a:pt x="1828" y="6585"/>
                            <a:pt x="1702" y="6491"/>
                            <a:pt x="1576" y="6459"/>
                          </a:cubicBezTo>
                          <a:lnTo>
                            <a:pt x="726" y="6302"/>
                          </a:lnTo>
                          <a:lnTo>
                            <a:pt x="726" y="5514"/>
                          </a:lnTo>
                          <a:lnTo>
                            <a:pt x="1576" y="5357"/>
                          </a:lnTo>
                          <a:cubicBezTo>
                            <a:pt x="1734" y="5325"/>
                            <a:pt x="1828" y="5231"/>
                            <a:pt x="1860" y="5073"/>
                          </a:cubicBezTo>
                          <a:cubicBezTo>
                            <a:pt x="1986" y="4506"/>
                            <a:pt x="2175" y="4065"/>
                            <a:pt x="2490" y="3592"/>
                          </a:cubicBezTo>
                          <a:cubicBezTo>
                            <a:pt x="2584" y="3466"/>
                            <a:pt x="2584" y="3309"/>
                            <a:pt x="2490" y="3183"/>
                          </a:cubicBezTo>
                          <a:lnTo>
                            <a:pt x="1986" y="2490"/>
                          </a:lnTo>
                          <a:lnTo>
                            <a:pt x="2521" y="1923"/>
                          </a:lnTo>
                          <a:lnTo>
                            <a:pt x="3246" y="2427"/>
                          </a:lnTo>
                          <a:cubicBezTo>
                            <a:pt x="3309" y="2474"/>
                            <a:pt x="3372" y="2498"/>
                            <a:pt x="3435" y="2498"/>
                          </a:cubicBezTo>
                          <a:cubicBezTo>
                            <a:pt x="3498" y="2498"/>
                            <a:pt x="3561" y="2474"/>
                            <a:pt x="3624" y="2427"/>
                          </a:cubicBezTo>
                          <a:cubicBezTo>
                            <a:pt x="4097" y="2112"/>
                            <a:pt x="4569" y="1923"/>
                            <a:pt x="5136" y="1797"/>
                          </a:cubicBezTo>
                          <a:cubicBezTo>
                            <a:pt x="5294" y="1765"/>
                            <a:pt x="5357" y="1639"/>
                            <a:pt x="5420" y="1513"/>
                          </a:cubicBezTo>
                          <a:lnTo>
                            <a:pt x="5577" y="662"/>
                          </a:lnTo>
                          <a:close/>
                          <a:moveTo>
                            <a:pt x="5262" y="1"/>
                          </a:moveTo>
                          <a:cubicBezTo>
                            <a:pt x="5073" y="1"/>
                            <a:pt x="4916" y="127"/>
                            <a:pt x="4884" y="284"/>
                          </a:cubicBezTo>
                          <a:lnTo>
                            <a:pt x="4727" y="1166"/>
                          </a:lnTo>
                          <a:cubicBezTo>
                            <a:pt x="4254" y="1292"/>
                            <a:pt x="3813" y="1481"/>
                            <a:pt x="3435" y="1734"/>
                          </a:cubicBezTo>
                          <a:lnTo>
                            <a:pt x="2679" y="1229"/>
                          </a:lnTo>
                          <a:cubicBezTo>
                            <a:pt x="2610" y="1174"/>
                            <a:pt x="2541" y="1149"/>
                            <a:pt x="2474" y="1149"/>
                          </a:cubicBezTo>
                          <a:cubicBezTo>
                            <a:pt x="2389" y="1149"/>
                            <a:pt x="2309" y="1190"/>
                            <a:pt x="2238" y="1261"/>
                          </a:cubicBezTo>
                          <a:lnTo>
                            <a:pt x="1261" y="2238"/>
                          </a:lnTo>
                          <a:cubicBezTo>
                            <a:pt x="1135" y="2364"/>
                            <a:pt x="1135" y="2553"/>
                            <a:pt x="1230" y="2679"/>
                          </a:cubicBezTo>
                          <a:lnTo>
                            <a:pt x="1734" y="3435"/>
                          </a:lnTo>
                          <a:cubicBezTo>
                            <a:pt x="1513" y="3813"/>
                            <a:pt x="1324" y="4254"/>
                            <a:pt x="1198" y="4726"/>
                          </a:cubicBezTo>
                          <a:lnTo>
                            <a:pt x="284" y="4884"/>
                          </a:lnTo>
                          <a:cubicBezTo>
                            <a:pt x="127" y="4915"/>
                            <a:pt x="1" y="5042"/>
                            <a:pt x="1" y="5231"/>
                          </a:cubicBezTo>
                          <a:lnTo>
                            <a:pt x="1" y="6617"/>
                          </a:lnTo>
                          <a:cubicBezTo>
                            <a:pt x="64" y="6774"/>
                            <a:pt x="158" y="6932"/>
                            <a:pt x="316" y="6963"/>
                          </a:cubicBezTo>
                          <a:lnTo>
                            <a:pt x="1230" y="7121"/>
                          </a:lnTo>
                          <a:cubicBezTo>
                            <a:pt x="1356" y="7593"/>
                            <a:pt x="1545" y="8034"/>
                            <a:pt x="1797" y="8413"/>
                          </a:cubicBezTo>
                          <a:lnTo>
                            <a:pt x="1261" y="9169"/>
                          </a:lnTo>
                          <a:cubicBezTo>
                            <a:pt x="1167" y="9295"/>
                            <a:pt x="1198" y="9484"/>
                            <a:pt x="1324" y="9610"/>
                          </a:cubicBezTo>
                          <a:lnTo>
                            <a:pt x="2301" y="10586"/>
                          </a:lnTo>
                          <a:cubicBezTo>
                            <a:pt x="2368" y="10654"/>
                            <a:pt x="2454" y="10685"/>
                            <a:pt x="2533" y="10685"/>
                          </a:cubicBezTo>
                          <a:cubicBezTo>
                            <a:pt x="2602" y="10685"/>
                            <a:pt x="2666" y="10662"/>
                            <a:pt x="2710" y="10618"/>
                          </a:cubicBezTo>
                          <a:lnTo>
                            <a:pt x="3466" y="10114"/>
                          </a:lnTo>
                          <a:cubicBezTo>
                            <a:pt x="3876" y="10366"/>
                            <a:pt x="4286" y="10555"/>
                            <a:pt x="4790" y="10681"/>
                          </a:cubicBezTo>
                          <a:lnTo>
                            <a:pt x="4947" y="11563"/>
                          </a:lnTo>
                          <a:cubicBezTo>
                            <a:pt x="4979" y="11721"/>
                            <a:pt x="5105" y="11847"/>
                            <a:pt x="5294" y="11847"/>
                          </a:cubicBezTo>
                          <a:lnTo>
                            <a:pt x="6680" y="11847"/>
                          </a:lnTo>
                          <a:cubicBezTo>
                            <a:pt x="6837" y="11847"/>
                            <a:pt x="6995" y="11721"/>
                            <a:pt x="7027" y="11563"/>
                          </a:cubicBezTo>
                          <a:lnTo>
                            <a:pt x="7184" y="10681"/>
                          </a:lnTo>
                          <a:cubicBezTo>
                            <a:pt x="7657" y="10555"/>
                            <a:pt x="8098" y="10366"/>
                            <a:pt x="8476" y="10114"/>
                          </a:cubicBezTo>
                          <a:lnTo>
                            <a:pt x="9232" y="10618"/>
                          </a:lnTo>
                          <a:cubicBezTo>
                            <a:pt x="9301" y="10673"/>
                            <a:pt x="9370" y="10698"/>
                            <a:pt x="9436" y="10698"/>
                          </a:cubicBezTo>
                          <a:cubicBezTo>
                            <a:pt x="9521" y="10698"/>
                            <a:pt x="9602" y="10657"/>
                            <a:pt x="9673" y="10586"/>
                          </a:cubicBezTo>
                          <a:lnTo>
                            <a:pt x="10650" y="9610"/>
                          </a:lnTo>
                          <a:cubicBezTo>
                            <a:pt x="10776" y="9484"/>
                            <a:pt x="10776" y="9295"/>
                            <a:pt x="10681" y="9169"/>
                          </a:cubicBezTo>
                          <a:lnTo>
                            <a:pt x="10177" y="8413"/>
                          </a:lnTo>
                          <a:cubicBezTo>
                            <a:pt x="10398" y="8034"/>
                            <a:pt x="10618" y="7593"/>
                            <a:pt x="10713" y="7121"/>
                          </a:cubicBezTo>
                          <a:lnTo>
                            <a:pt x="11626" y="6963"/>
                          </a:lnTo>
                          <a:cubicBezTo>
                            <a:pt x="11784" y="6932"/>
                            <a:pt x="11910" y="6806"/>
                            <a:pt x="11910" y="6617"/>
                          </a:cubicBezTo>
                          <a:lnTo>
                            <a:pt x="11910" y="5231"/>
                          </a:lnTo>
                          <a:cubicBezTo>
                            <a:pt x="11910" y="5073"/>
                            <a:pt x="11784" y="4915"/>
                            <a:pt x="11626" y="4884"/>
                          </a:cubicBezTo>
                          <a:lnTo>
                            <a:pt x="10713" y="4726"/>
                          </a:lnTo>
                          <a:cubicBezTo>
                            <a:pt x="10618" y="4254"/>
                            <a:pt x="10398" y="3813"/>
                            <a:pt x="10177" y="3403"/>
                          </a:cubicBezTo>
                          <a:lnTo>
                            <a:pt x="10681" y="2679"/>
                          </a:lnTo>
                          <a:cubicBezTo>
                            <a:pt x="10807" y="2553"/>
                            <a:pt x="10776" y="2364"/>
                            <a:pt x="10650" y="2238"/>
                          </a:cubicBezTo>
                          <a:lnTo>
                            <a:pt x="9673" y="1261"/>
                          </a:lnTo>
                          <a:cubicBezTo>
                            <a:pt x="9605" y="1193"/>
                            <a:pt x="9520" y="1162"/>
                            <a:pt x="9435" y="1162"/>
                          </a:cubicBezTo>
                          <a:cubicBezTo>
                            <a:pt x="9362" y="1162"/>
                            <a:pt x="9290" y="1186"/>
                            <a:pt x="9232" y="1229"/>
                          </a:cubicBezTo>
                          <a:lnTo>
                            <a:pt x="8476" y="1734"/>
                          </a:lnTo>
                          <a:cubicBezTo>
                            <a:pt x="8098" y="1481"/>
                            <a:pt x="7657" y="1292"/>
                            <a:pt x="7184" y="1166"/>
                          </a:cubicBezTo>
                          <a:lnTo>
                            <a:pt x="6995" y="284"/>
                          </a:lnTo>
                          <a:cubicBezTo>
                            <a:pt x="6932" y="127"/>
                            <a:pt x="6837" y="1"/>
                            <a:pt x="6617" y="1"/>
                          </a:cubicBezTo>
                          <a:close/>
                        </a:path>
                      </a:pathLst>
                    </a:cu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grpSp>
              <p:nvGrpSpPr>
                <p:cNvPr id="21" name="Google Shape;134;p18">
                  <a:extLst>
                    <a:ext uri="{FF2B5EF4-FFF2-40B4-BE49-F238E27FC236}">
                      <a16:creationId xmlns:a16="http://schemas.microsoft.com/office/drawing/2014/main" id="{BBA0A897-CBBC-666F-3E8A-15A59565417A}"/>
                    </a:ext>
                  </a:extLst>
                </p:cNvPr>
                <p:cNvGrpSpPr/>
                <p:nvPr/>
              </p:nvGrpSpPr>
              <p:grpSpPr>
                <a:xfrm>
                  <a:off x="7315699" y="2259317"/>
                  <a:ext cx="509699" cy="511630"/>
                  <a:chOff x="7315699" y="2259317"/>
                  <a:chExt cx="509699" cy="511630"/>
                </a:xfrm>
              </p:grpSpPr>
              <p:sp>
                <p:nvSpPr>
                  <p:cNvPr id="22" name="Google Shape;135;p18">
                    <a:extLst>
                      <a:ext uri="{FF2B5EF4-FFF2-40B4-BE49-F238E27FC236}">
                        <a16:creationId xmlns:a16="http://schemas.microsoft.com/office/drawing/2014/main" id="{1791954D-5B24-FB2A-ACDC-51A9A5C151BE}"/>
                      </a:ext>
                    </a:extLst>
                  </p:cNvPr>
                  <p:cNvSpPr/>
                  <p:nvPr/>
                </p:nvSpPr>
                <p:spPr>
                  <a:xfrm>
                    <a:off x="7315699" y="2259317"/>
                    <a:ext cx="509699" cy="51163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072" h="6095" extrusionOk="0">
                        <a:moveTo>
                          <a:pt x="3036" y="0"/>
                        </a:moveTo>
                        <a:cubicBezTo>
                          <a:pt x="1324" y="0"/>
                          <a:pt x="0" y="1415"/>
                          <a:pt x="0" y="3036"/>
                        </a:cubicBezTo>
                        <a:cubicBezTo>
                          <a:pt x="0" y="4748"/>
                          <a:pt x="1324" y="6094"/>
                          <a:pt x="3036" y="6094"/>
                        </a:cubicBezTo>
                        <a:cubicBezTo>
                          <a:pt x="4656" y="6094"/>
                          <a:pt x="6072" y="4748"/>
                          <a:pt x="6072" y="3036"/>
                        </a:cubicBezTo>
                        <a:cubicBezTo>
                          <a:pt x="6072" y="1415"/>
                          <a:pt x="4656" y="0"/>
                          <a:pt x="3036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23" name="Google Shape;136;p18">
                    <a:extLst>
                      <a:ext uri="{FF2B5EF4-FFF2-40B4-BE49-F238E27FC236}">
                        <a16:creationId xmlns:a16="http://schemas.microsoft.com/office/drawing/2014/main" id="{C4954E46-CD9C-DCB5-0F6B-8F21BFEDC5E6}"/>
                      </a:ext>
                    </a:extLst>
                  </p:cNvPr>
                  <p:cNvGrpSpPr/>
                  <p:nvPr/>
                </p:nvGrpSpPr>
                <p:grpSpPr>
                  <a:xfrm>
                    <a:off x="7406513" y="2340418"/>
                    <a:ext cx="328071" cy="349427"/>
                    <a:chOff x="5421475" y="1945825"/>
                    <a:chExt cx="278050" cy="296150"/>
                  </a:xfrm>
                </p:grpSpPr>
                <p:sp>
                  <p:nvSpPr>
                    <p:cNvPr id="24" name="Google Shape;137;p18">
                      <a:extLst>
                        <a:ext uri="{FF2B5EF4-FFF2-40B4-BE49-F238E27FC236}">
                          <a16:creationId xmlns:a16="http://schemas.microsoft.com/office/drawing/2014/main" id="{B8528946-F9E5-7B2C-3DB2-753B035FD6B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72650" y="1999375"/>
                      <a:ext cx="172525" cy="24260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901" h="9704" extrusionOk="0">
                          <a:moveTo>
                            <a:pt x="1765" y="1355"/>
                          </a:moveTo>
                          <a:cubicBezTo>
                            <a:pt x="1986" y="1355"/>
                            <a:pt x="2143" y="1513"/>
                            <a:pt x="2143" y="1702"/>
                          </a:cubicBezTo>
                          <a:lnTo>
                            <a:pt x="2143" y="2048"/>
                          </a:lnTo>
                          <a:lnTo>
                            <a:pt x="1765" y="2048"/>
                          </a:lnTo>
                          <a:cubicBezTo>
                            <a:pt x="1671" y="2048"/>
                            <a:pt x="1545" y="2048"/>
                            <a:pt x="1419" y="2111"/>
                          </a:cubicBezTo>
                          <a:lnTo>
                            <a:pt x="1419" y="1702"/>
                          </a:lnTo>
                          <a:cubicBezTo>
                            <a:pt x="1419" y="1513"/>
                            <a:pt x="1576" y="1355"/>
                            <a:pt x="1765" y="1355"/>
                          </a:cubicBezTo>
                          <a:close/>
                          <a:moveTo>
                            <a:pt x="3151" y="631"/>
                          </a:moveTo>
                          <a:cubicBezTo>
                            <a:pt x="3341" y="631"/>
                            <a:pt x="3498" y="788"/>
                            <a:pt x="3498" y="1009"/>
                          </a:cubicBezTo>
                          <a:lnTo>
                            <a:pt x="3498" y="2111"/>
                          </a:lnTo>
                          <a:cubicBezTo>
                            <a:pt x="3404" y="2048"/>
                            <a:pt x="3277" y="2017"/>
                            <a:pt x="3151" y="2017"/>
                          </a:cubicBezTo>
                          <a:lnTo>
                            <a:pt x="2805" y="2017"/>
                          </a:lnTo>
                          <a:lnTo>
                            <a:pt x="2805" y="1009"/>
                          </a:lnTo>
                          <a:cubicBezTo>
                            <a:pt x="2805" y="788"/>
                            <a:pt x="2962" y="631"/>
                            <a:pt x="3151" y="631"/>
                          </a:cubicBezTo>
                          <a:close/>
                          <a:moveTo>
                            <a:pt x="4538" y="1355"/>
                          </a:moveTo>
                          <a:cubicBezTo>
                            <a:pt x="4727" y="1355"/>
                            <a:pt x="4884" y="1513"/>
                            <a:pt x="4884" y="1702"/>
                          </a:cubicBezTo>
                          <a:lnTo>
                            <a:pt x="4884" y="3088"/>
                          </a:lnTo>
                          <a:cubicBezTo>
                            <a:pt x="4884" y="3277"/>
                            <a:pt x="4727" y="3435"/>
                            <a:pt x="4538" y="3435"/>
                          </a:cubicBezTo>
                          <a:cubicBezTo>
                            <a:pt x="4349" y="3435"/>
                            <a:pt x="4191" y="3277"/>
                            <a:pt x="4191" y="3088"/>
                          </a:cubicBezTo>
                          <a:lnTo>
                            <a:pt x="4191" y="1702"/>
                          </a:lnTo>
                          <a:cubicBezTo>
                            <a:pt x="4191" y="1513"/>
                            <a:pt x="4349" y="1355"/>
                            <a:pt x="4538" y="1355"/>
                          </a:cubicBezTo>
                          <a:close/>
                          <a:moveTo>
                            <a:pt x="5924" y="2017"/>
                          </a:moveTo>
                          <a:cubicBezTo>
                            <a:pt x="6113" y="2017"/>
                            <a:pt x="6270" y="2174"/>
                            <a:pt x="6270" y="2363"/>
                          </a:cubicBezTo>
                          <a:lnTo>
                            <a:pt x="6270" y="3088"/>
                          </a:lnTo>
                          <a:cubicBezTo>
                            <a:pt x="6270" y="3277"/>
                            <a:pt x="6113" y="3435"/>
                            <a:pt x="5924" y="3435"/>
                          </a:cubicBezTo>
                          <a:cubicBezTo>
                            <a:pt x="5703" y="3435"/>
                            <a:pt x="5546" y="3277"/>
                            <a:pt x="5546" y="3088"/>
                          </a:cubicBezTo>
                          <a:lnTo>
                            <a:pt x="5546" y="2363"/>
                          </a:lnTo>
                          <a:cubicBezTo>
                            <a:pt x="5546" y="2174"/>
                            <a:pt x="5703" y="2017"/>
                            <a:pt x="5924" y="2017"/>
                          </a:cubicBezTo>
                          <a:close/>
                          <a:moveTo>
                            <a:pt x="3120" y="2741"/>
                          </a:moveTo>
                          <a:cubicBezTo>
                            <a:pt x="3309" y="2741"/>
                            <a:pt x="3467" y="2899"/>
                            <a:pt x="3467" y="3088"/>
                          </a:cubicBezTo>
                          <a:cubicBezTo>
                            <a:pt x="3467" y="3277"/>
                            <a:pt x="3309" y="3435"/>
                            <a:pt x="3120" y="3435"/>
                          </a:cubicBezTo>
                          <a:lnTo>
                            <a:pt x="1734" y="3435"/>
                          </a:lnTo>
                          <a:cubicBezTo>
                            <a:pt x="1545" y="3435"/>
                            <a:pt x="1387" y="3592"/>
                            <a:pt x="1387" y="3781"/>
                          </a:cubicBezTo>
                          <a:cubicBezTo>
                            <a:pt x="1387" y="4002"/>
                            <a:pt x="1545" y="4159"/>
                            <a:pt x="1734" y="4159"/>
                          </a:cubicBezTo>
                          <a:cubicBezTo>
                            <a:pt x="2679" y="4159"/>
                            <a:pt x="3467" y="4947"/>
                            <a:pt x="3467" y="5892"/>
                          </a:cubicBezTo>
                          <a:cubicBezTo>
                            <a:pt x="3467" y="6081"/>
                            <a:pt x="3624" y="6238"/>
                            <a:pt x="3845" y="6238"/>
                          </a:cubicBezTo>
                          <a:cubicBezTo>
                            <a:pt x="4034" y="6238"/>
                            <a:pt x="4191" y="6081"/>
                            <a:pt x="4191" y="5892"/>
                          </a:cubicBezTo>
                          <a:cubicBezTo>
                            <a:pt x="4191" y="5167"/>
                            <a:pt x="3876" y="4537"/>
                            <a:pt x="3435" y="4096"/>
                          </a:cubicBezTo>
                          <a:cubicBezTo>
                            <a:pt x="3593" y="4065"/>
                            <a:pt x="3750" y="4002"/>
                            <a:pt x="3876" y="3876"/>
                          </a:cubicBezTo>
                          <a:cubicBezTo>
                            <a:pt x="4065" y="4033"/>
                            <a:pt x="4317" y="4159"/>
                            <a:pt x="4569" y="4159"/>
                          </a:cubicBezTo>
                          <a:cubicBezTo>
                            <a:pt x="4853" y="4159"/>
                            <a:pt x="5073" y="4033"/>
                            <a:pt x="5294" y="3876"/>
                          </a:cubicBezTo>
                          <a:cubicBezTo>
                            <a:pt x="5483" y="4033"/>
                            <a:pt x="5703" y="4159"/>
                            <a:pt x="5987" y="4159"/>
                          </a:cubicBezTo>
                          <a:cubicBezTo>
                            <a:pt x="6113" y="4159"/>
                            <a:pt x="6239" y="4096"/>
                            <a:pt x="6333" y="4065"/>
                          </a:cubicBezTo>
                          <a:lnTo>
                            <a:pt x="6333" y="5167"/>
                          </a:lnTo>
                          <a:cubicBezTo>
                            <a:pt x="6333" y="5923"/>
                            <a:pt x="5861" y="6554"/>
                            <a:pt x="5199" y="6774"/>
                          </a:cubicBezTo>
                          <a:cubicBezTo>
                            <a:pt x="5042" y="6837"/>
                            <a:pt x="4979" y="6995"/>
                            <a:pt x="4979" y="7089"/>
                          </a:cubicBezTo>
                          <a:lnTo>
                            <a:pt x="4979" y="7562"/>
                          </a:lnTo>
                          <a:lnTo>
                            <a:pt x="2206" y="7562"/>
                          </a:lnTo>
                          <a:lnTo>
                            <a:pt x="2206" y="7089"/>
                          </a:lnTo>
                          <a:cubicBezTo>
                            <a:pt x="2206" y="6932"/>
                            <a:pt x="2143" y="6837"/>
                            <a:pt x="1986" y="6774"/>
                          </a:cubicBezTo>
                          <a:cubicBezTo>
                            <a:pt x="1261" y="6554"/>
                            <a:pt x="820" y="5892"/>
                            <a:pt x="820" y="5167"/>
                          </a:cubicBezTo>
                          <a:lnTo>
                            <a:pt x="820" y="3750"/>
                          </a:lnTo>
                          <a:lnTo>
                            <a:pt x="726" y="3750"/>
                          </a:lnTo>
                          <a:cubicBezTo>
                            <a:pt x="726" y="3151"/>
                            <a:pt x="1198" y="2741"/>
                            <a:pt x="1734" y="2741"/>
                          </a:cubicBezTo>
                          <a:close/>
                          <a:moveTo>
                            <a:pt x="5199" y="8286"/>
                          </a:moveTo>
                          <a:cubicBezTo>
                            <a:pt x="5388" y="8286"/>
                            <a:pt x="5546" y="8444"/>
                            <a:pt x="5546" y="8633"/>
                          </a:cubicBezTo>
                          <a:lnTo>
                            <a:pt x="5546" y="8979"/>
                          </a:lnTo>
                          <a:lnTo>
                            <a:pt x="1387" y="8979"/>
                          </a:lnTo>
                          <a:lnTo>
                            <a:pt x="1387" y="8633"/>
                          </a:lnTo>
                          <a:cubicBezTo>
                            <a:pt x="1387" y="8444"/>
                            <a:pt x="1545" y="8286"/>
                            <a:pt x="1734" y="8286"/>
                          </a:cubicBezTo>
                          <a:close/>
                          <a:moveTo>
                            <a:pt x="3120" y="1"/>
                          </a:moveTo>
                          <a:cubicBezTo>
                            <a:pt x="2647" y="1"/>
                            <a:pt x="2269" y="316"/>
                            <a:pt x="2143" y="757"/>
                          </a:cubicBezTo>
                          <a:cubicBezTo>
                            <a:pt x="2017" y="725"/>
                            <a:pt x="1891" y="694"/>
                            <a:pt x="1734" y="694"/>
                          </a:cubicBezTo>
                          <a:cubicBezTo>
                            <a:pt x="1167" y="694"/>
                            <a:pt x="726" y="1166"/>
                            <a:pt x="726" y="1702"/>
                          </a:cubicBezTo>
                          <a:lnTo>
                            <a:pt x="726" y="2426"/>
                          </a:lnTo>
                          <a:cubicBezTo>
                            <a:pt x="285" y="2678"/>
                            <a:pt x="1" y="3214"/>
                            <a:pt x="1" y="3750"/>
                          </a:cubicBezTo>
                          <a:lnTo>
                            <a:pt x="1" y="5136"/>
                          </a:lnTo>
                          <a:cubicBezTo>
                            <a:pt x="1" y="6081"/>
                            <a:pt x="568" y="6932"/>
                            <a:pt x="1387" y="7341"/>
                          </a:cubicBezTo>
                          <a:lnTo>
                            <a:pt x="1387" y="7656"/>
                          </a:lnTo>
                          <a:cubicBezTo>
                            <a:pt x="1009" y="7814"/>
                            <a:pt x="694" y="8160"/>
                            <a:pt x="694" y="8633"/>
                          </a:cubicBezTo>
                          <a:lnTo>
                            <a:pt x="694" y="9357"/>
                          </a:lnTo>
                          <a:cubicBezTo>
                            <a:pt x="694" y="9546"/>
                            <a:pt x="852" y="9704"/>
                            <a:pt x="1041" y="9704"/>
                          </a:cubicBezTo>
                          <a:lnTo>
                            <a:pt x="5892" y="9704"/>
                          </a:lnTo>
                          <a:cubicBezTo>
                            <a:pt x="6081" y="9704"/>
                            <a:pt x="6239" y="9546"/>
                            <a:pt x="6239" y="9357"/>
                          </a:cubicBezTo>
                          <a:lnTo>
                            <a:pt x="6239" y="8633"/>
                          </a:lnTo>
                          <a:cubicBezTo>
                            <a:pt x="6239" y="8192"/>
                            <a:pt x="5955" y="7814"/>
                            <a:pt x="5514" y="7656"/>
                          </a:cubicBezTo>
                          <a:lnTo>
                            <a:pt x="5514" y="7341"/>
                          </a:lnTo>
                          <a:cubicBezTo>
                            <a:pt x="6365" y="6932"/>
                            <a:pt x="6901" y="6081"/>
                            <a:pt x="6901" y="5136"/>
                          </a:cubicBezTo>
                          <a:lnTo>
                            <a:pt x="6901" y="2363"/>
                          </a:lnTo>
                          <a:cubicBezTo>
                            <a:pt x="6901" y="1796"/>
                            <a:pt x="6428" y="1355"/>
                            <a:pt x="5892" y="1355"/>
                          </a:cubicBezTo>
                          <a:cubicBezTo>
                            <a:pt x="5766" y="1355"/>
                            <a:pt x="5609" y="1387"/>
                            <a:pt x="5483" y="1418"/>
                          </a:cubicBezTo>
                          <a:cubicBezTo>
                            <a:pt x="5357" y="1009"/>
                            <a:pt x="4979" y="694"/>
                            <a:pt x="4506" y="694"/>
                          </a:cubicBezTo>
                          <a:cubicBezTo>
                            <a:pt x="4380" y="694"/>
                            <a:pt x="4223" y="725"/>
                            <a:pt x="4097" y="757"/>
                          </a:cubicBezTo>
                          <a:cubicBezTo>
                            <a:pt x="4002" y="316"/>
                            <a:pt x="3593" y="1"/>
                            <a:pt x="3120" y="1"/>
                          </a:cubicBezTo>
                          <a:close/>
                        </a:path>
                      </a:pathLst>
                    </a:cu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5" name="Google Shape;138;p18">
                      <a:extLst>
                        <a:ext uri="{FF2B5EF4-FFF2-40B4-BE49-F238E27FC236}">
                          <a16:creationId xmlns:a16="http://schemas.microsoft.com/office/drawing/2014/main" id="{3C68FEBC-2AE7-9B3F-4740-1D1F899DE77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59300" y="1945825"/>
                      <a:ext cx="18150" cy="441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726" h="1765" extrusionOk="0">
                          <a:moveTo>
                            <a:pt x="379" y="0"/>
                          </a:moveTo>
                          <a:cubicBezTo>
                            <a:pt x="158" y="0"/>
                            <a:pt x="1" y="158"/>
                            <a:pt x="1" y="347"/>
                          </a:cubicBezTo>
                          <a:lnTo>
                            <a:pt x="1" y="1418"/>
                          </a:lnTo>
                          <a:cubicBezTo>
                            <a:pt x="1" y="1607"/>
                            <a:pt x="158" y="1764"/>
                            <a:pt x="379" y="1764"/>
                          </a:cubicBezTo>
                          <a:cubicBezTo>
                            <a:pt x="568" y="1764"/>
                            <a:pt x="725" y="1607"/>
                            <a:pt x="725" y="1418"/>
                          </a:cubicBezTo>
                          <a:lnTo>
                            <a:pt x="725" y="347"/>
                          </a:lnTo>
                          <a:cubicBezTo>
                            <a:pt x="725" y="158"/>
                            <a:pt x="568" y="0"/>
                            <a:pt x="379" y="0"/>
                          </a:cubicBezTo>
                          <a:close/>
                        </a:path>
                      </a:pathLst>
                    </a:cu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6" name="Google Shape;139;p18">
                      <a:extLst>
                        <a:ext uri="{FF2B5EF4-FFF2-40B4-BE49-F238E27FC236}">
                          <a16:creationId xmlns:a16="http://schemas.microsoft.com/office/drawing/2014/main" id="{71C6FB44-D782-FAAF-068D-F402F3A2027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11275" y="1963925"/>
                      <a:ext cx="35475" cy="3450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419" h="1380" extrusionOk="0">
                          <a:moveTo>
                            <a:pt x="1076" y="1"/>
                          </a:moveTo>
                          <a:cubicBezTo>
                            <a:pt x="985" y="1"/>
                            <a:pt x="899" y="32"/>
                            <a:pt x="851" y="95"/>
                          </a:cubicBezTo>
                          <a:lnTo>
                            <a:pt x="127" y="788"/>
                          </a:lnTo>
                          <a:cubicBezTo>
                            <a:pt x="1" y="914"/>
                            <a:pt x="1" y="1166"/>
                            <a:pt x="127" y="1261"/>
                          </a:cubicBezTo>
                          <a:cubicBezTo>
                            <a:pt x="190" y="1340"/>
                            <a:pt x="284" y="1379"/>
                            <a:pt x="375" y="1379"/>
                          </a:cubicBezTo>
                          <a:cubicBezTo>
                            <a:pt x="466" y="1379"/>
                            <a:pt x="552" y="1340"/>
                            <a:pt x="599" y="1261"/>
                          </a:cubicBezTo>
                          <a:lnTo>
                            <a:pt x="1324" y="568"/>
                          </a:lnTo>
                          <a:cubicBezTo>
                            <a:pt x="1419" y="442"/>
                            <a:pt x="1419" y="221"/>
                            <a:pt x="1324" y="95"/>
                          </a:cubicBezTo>
                          <a:cubicBezTo>
                            <a:pt x="1261" y="32"/>
                            <a:pt x="1167" y="1"/>
                            <a:pt x="1076" y="1"/>
                          </a:cubicBezTo>
                          <a:close/>
                        </a:path>
                      </a:pathLst>
                    </a:cu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7" name="Google Shape;140;p18">
                      <a:extLst>
                        <a:ext uri="{FF2B5EF4-FFF2-40B4-BE49-F238E27FC236}">
                          <a16:creationId xmlns:a16="http://schemas.microsoft.com/office/drawing/2014/main" id="{4E2777BF-097D-14FD-B41B-D1D8BAE147A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64050" y="2067900"/>
                      <a:ext cx="35475" cy="173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419" h="694" extrusionOk="0">
                          <a:moveTo>
                            <a:pt x="347" y="0"/>
                          </a:moveTo>
                          <a:cubicBezTo>
                            <a:pt x="158" y="0"/>
                            <a:pt x="1" y="158"/>
                            <a:pt x="1" y="347"/>
                          </a:cubicBezTo>
                          <a:cubicBezTo>
                            <a:pt x="1" y="536"/>
                            <a:pt x="158" y="694"/>
                            <a:pt x="347" y="694"/>
                          </a:cubicBezTo>
                          <a:lnTo>
                            <a:pt x="1040" y="694"/>
                          </a:lnTo>
                          <a:cubicBezTo>
                            <a:pt x="1261" y="694"/>
                            <a:pt x="1418" y="536"/>
                            <a:pt x="1418" y="347"/>
                          </a:cubicBezTo>
                          <a:cubicBezTo>
                            <a:pt x="1418" y="158"/>
                            <a:pt x="1261" y="0"/>
                            <a:pt x="1040" y="0"/>
                          </a:cubicBezTo>
                          <a:close/>
                        </a:path>
                      </a:pathLst>
                    </a:cu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8" name="Google Shape;141;p18">
                      <a:extLst>
                        <a:ext uri="{FF2B5EF4-FFF2-40B4-BE49-F238E27FC236}">
                          <a16:creationId xmlns:a16="http://schemas.microsoft.com/office/drawing/2014/main" id="{7E579F9C-5D32-DE84-74B2-16CBB196BD6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21475" y="2067900"/>
                      <a:ext cx="35450" cy="173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418" h="694" extrusionOk="0">
                          <a:moveTo>
                            <a:pt x="378" y="0"/>
                          </a:moveTo>
                          <a:cubicBezTo>
                            <a:pt x="158" y="0"/>
                            <a:pt x="0" y="158"/>
                            <a:pt x="0" y="347"/>
                          </a:cubicBezTo>
                          <a:cubicBezTo>
                            <a:pt x="0" y="536"/>
                            <a:pt x="158" y="694"/>
                            <a:pt x="378" y="694"/>
                          </a:cubicBezTo>
                          <a:lnTo>
                            <a:pt x="1071" y="694"/>
                          </a:lnTo>
                          <a:cubicBezTo>
                            <a:pt x="1260" y="694"/>
                            <a:pt x="1418" y="536"/>
                            <a:pt x="1418" y="347"/>
                          </a:cubicBezTo>
                          <a:cubicBezTo>
                            <a:pt x="1418" y="158"/>
                            <a:pt x="1260" y="0"/>
                            <a:pt x="1071" y="0"/>
                          </a:cubicBezTo>
                          <a:close/>
                        </a:path>
                      </a:pathLst>
                    </a:cu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9" name="Google Shape;142;p18">
                      <a:extLst>
                        <a:ext uri="{FF2B5EF4-FFF2-40B4-BE49-F238E27FC236}">
                          <a16:creationId xmlns:a16="http://schemas.microsoft.com/office/drawing/2014/main" id="{C63C7A69-5395-2915-E0E7-69F718E147A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90000" y="1963925"/>
                      <a:ext cx="35450" cy="3390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418" h="1356" extrusionOk="0">
                          <a:moveTo>
                            <a:pt x="343" y="1"/>
                          </a:moveTo>
                          <a:cubicBezTo>
                            <a:pt x="252" y="1"/>
                            <a:pt x="158" y="32"/>
                            <a:pt x="95" y="95"/>
                          </a:cubicBezTo>
                          <a:cubicBezTo>
                            <a:pt x="0" y="221"/>
                            <a:pt x="0" y="442"/>
                            <a:pt x="95" y="568"/>
                          </a:cubicBezTo>
                          <a:lnTo>
                            <a:pt x="819" y="1261"/>
                          </a:lnTo>
                          <a:cubicBezTo>
                            <a:pt x="866" y="1324"/>
                            <a:pt x="953" y="1356"/>
                            <a:pt x="1044" y="1356"/>
                          </a:cubicBezTo>
                          <a:cubicBezTo>
                            <a:pt x="1134" y="1356"/>
                            <a:pt x="1229" y="1324"/>
                            <a:pt x="1292" y="1261"/>
                          </a:cubicBezTo>
                          <a:cubicBezTo>
                            <a:pt x="1418" y="1166"/>
                            <a:pt x="1418" y="914"/>
                            <a:pt x="1292" y="788"/>
                          </a:cubicBezTo>
                          <a:lnTo>
                            <a:pt x="567" y="95"/>
                          </a:lnTo>
                          <a:cubicBezTo>
                            <a:pt x="520" y="32"/>
                            <a:pt x="433" y="1"/>
                            <a:pt x="343" y="1"/>
                          </a:cubicBezTo>
                          <a:close/>
                        </a:path>
                      </a:pathLst>
                    </a:cu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0" name="Google Shape;143;p18">
                      <a:extLst>
                        <a:ext uri="{FF2B5EF4-FFF2-40B4-BE49-F238E27FC236}">
                          <a16:creationId xmlns:a16="http://schemas.microsoft.com/office/drawing/2014/main" id="{91947FFA-D7F0-9E5C-2600-9E786341681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37225" y="1997650"/>
                      <a:ext cx="37825" cy="263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13" h="1053" extrusionOk="0">
                          <a:moveTo>
                            <a:pt x="422" y="0"/>
                          </a:moveTo>
                          <a:cubicBezTo>
                            <a:pt x="285" y="0"/>
                            <a:pt x="140" y="81"/>
                            <a:pt x="95" y="196"/>
                          </a:cubicBezTo>
                          <a:cubicBezTo>
                            <a:pt x="0" y="353"/>
                            <a:pt x="95" y="574"/>
                            <a:pt x="252" y="668"/>
                          </a:cubicBezTo>
                          <a:lnTo>
                            <a:pt x="945" y="1015"/>
                          </a:lnTo>
                          <a:cubicBezTo>
                            <a:pt x="989" y="1041"/>
                            <a:pt x="1039" y="1052"/>
                            <a:pt x="1091" y="1052"/>
                          </a:cubicBezTo>
                          <a:cubicBezTo>
                            <a:pt x="1227" y="1052"/>
                            <a:pt x="1372" y="971"/>
                            <a:pt x="1418" y="857"/>
                          </a:cubicBezTo>
                          <a:cubicBezTo>
                            <a:pt x="1512" y="700"/>
                            <a:pt x="1418" y="479"/>
                            <a:pt x="1260" y="385"/>
                          </a:cubicBezTo>
                          <a:lnTo>
                            <a:pt x="567" y="38"/>
                          </a:lnTo>
                          <a:cubicBezTo>
                            <a:pt x="524" y="12"/>
                            <a:pt x="473" y="0"/>
                            <a:pt x="422" y="0"/>
                          </a:cubicBezTo>
                          <a:close/>
                        </a:path>
                      </a:pathLst>
                    </a:cu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1" name="Google Shape;144;p18">
                      <a:extLst>
                        <a:ext uri="{FF2B5EF4-FFF2-40B4-BE49-F238E27FC236}">
                          <a16:creationId xmlns:a16="http://schemas.microsoft.com/office/drawing/2014/main" id="{5CD19F27-9FE6-3C0D-8C29-00F78A24ECD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5150" y="1998300"/>
                      <a:ext cx="37825" cy="2690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13" h="1076" extrusionOk="0">
                          <a:moveTo>
                            <a:pt x="1098" y="0"/>
                          </a:moveTo>
                          <a:cubicBezTo>
                            <a:pt x="1046" y="0"/>
                            <a:pt x="994" y="14"/>
                            <a:pt x="946" y="44"/>
                          </a:cubicBezTo>
                          <a:lnTo>
                            <a:pt x="253" y="422"/>
                          </a:lnTo>
                          <a:cubicBezTo>
                            <a:pt x="95" y="485"/>
                            <a:pt x="1" y="674"/>
                            <a:pt x="95" y="894"/>
                          </a:cubicBezTo>
                          <a:cubicBezTo>
                            <a:pt x="142" y="1011"/>
                            <a:pt x="258" y="1076"/>
                            <a:pt x="405" y="1076"/>
                          </a:cubicBezTo>
                          <a:cubicBezTo>
                            <a:pt x="456" y="1076"/>
                            <a:pt x="511" y="1068"/>
                            <a:pt x="568" y="1052"/>
                          </a:cubicBezTo>
                          <a:lnTo>
                            <a:pt x="1261" y="674"/>
                          </a:lnTo>
                          <a:cubicBezTo>
                            <a:pt x="1418" y="611"/>
                            <a:pt x="1513" y="422"/>
                            <a:pt x="1418" y="201"/>
                          </a:cubicBezTo>
                          <a:cubicBezTo>
                            <a:pt x="1331" y="71"/>
                            <a:pt x="1214" y="0"/>
                            <a:pt x="1098" y="0"/>
                          </a:cubicBezTo>
                          <a:close/>
                        </a:path>
                      </a:pathLst>
                    </a:cu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</p:grpSp>
          <p:grpSp>
            <p:nvGrpSpPr>
              <p:cNvPr id="11" name="Google Shape;145;p18">
                <a:extLst>
                  <a:ext uri="{FF2B5EF4-FFF2-40B4-BE49-F238E27FC236}">
                    <a16:creationId xmlns:a16="http://schemas.microsoft.com/office/drawing/2014/main" id="{61BD4453-F1E0-7905-32C4-1EAFE4C97B06}"/>
                  </a:ext>
                </a:extLst>
              </p:cNvPr>
              <p:cNvGrpSpPr/>
              <p:nvPr/>
            </p:nvGrpSpPr>
            <p:grpSpPr>
              <a:xfrm>
                <a:off x="4047659" y="3426859"/>
                <a:ext cx="511630" cy="509783"/>
                <a:chOff x="4216488" y="3426859"/>
                <a:chExt cx="511630" cy="509783"/>
              </a:xfrm>
            </p:grpSpPr>
            <p:sp>
              <p:nvSpPr>
                <p:cNvPr id="12" name="Google Shape;146;p18">
                  <a:extLst>
                    <a:ext uri="{FF2B5EF4-FFF2-40B4-BE49-F238E27FC236}">
                      <a16:creationId xmlns:a16="http://schemas.microsoft.com/office/drawing/2014/main" id="{901A5652-D531-87D3-DDF2-62A0F9BAD4B0}"/>
                    </a:ext>
                  </a:extLst>
                </p:cNvPr>
                <p:cNvSpPr/>
                <p:nvPr/>
              </p:nvSpPr>
              <p:spPr>
                <a:xfrm>
                  <a:off x="4216488" y="3426859"/>
                  <a:ext cx="511630" cy="5097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5" h="6073" extrusionOk="0">
                      <a:moveTo>
                        <a:pt x="3059" y="1"/>
                      </a:moveTo>
                      <a:cubicBezTo>
                        <a:pt x="1347" y="1"/>
                        <a:pt x="1" y="1324"/>
                        <a:pt x="1" y="3036"/>
                      </a:cubicBezTo>
                      <a:cubicBezTo>
                        <a:pt x="1" y="4748"/>
                        <a:pt x="1347" y="6072"/>
                        <a:pt x="3059" y="6072"/>
                      </a:cubicBezTo>
                      <a:cubicBezTo>
                        <a:pt x="4771" y="6072"/>
                        <a:pt x="6095" y="4748"/>
                        <a:pt x="6095" y="3036"/>
                      </a:cubicBezTo>
                      <a:cubicBezTo>
                        <a:pt x="6095" y="1324"/>
                        <a:pt x="4771" y="1"/>
                        <a:pt x="3059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3" name="Google Shape;147;p18">
                  <a:extLst>
                    <a:ext uri="{FF2B5EF4-FFF2-40B4-BE49-F238E27FC236}">
                      <a16:creationId xmlns:a16="http://schemas.microsoft.com/office/drawing/2014/main" id="{87D7ABE1-5934-03F8-255C-CD912CBC8DCF}"/>
                    </a:ext>
                  </a:extLst>
                </p:cNvPr>
                <p:cNvGrpSpPr/>
                <p:nvPr/>
              </p:nvGrpSpPr>
              <p:grpSpPr>
                <a:xfrm>
                  <a:off x="4296660" y="3506107"/>
                  <a:ext cx="351286" cy="351286"/>
                  <a:chOff x="1049375" y="2680675"/>
                  <a:chExt cx="297725" cy="297725"/>
                </a:xfrm>
              </p:grpSpPr>
              <p:sp>
                <p:nvSpPr>
                  <p:cNvPr id="14" name="Google Shape;148;p18">
                    <a:extLst>
                      <a:ext uri="{FF2B5EF4-FFF2-40B4-BE49-F238E27FC236}">
                        <a16:creationId xmlns:a16="http://schemas.microsoft.com/office/drawing/2014/main" id="{A8CF8AD0-282D-65E7-59E2-0A3C938DE78F}"/>
                      </a:ext>
                    </a:extLst>
                  </p:cNvPr>
                  <p:cNvSpPr/>
                  <p:nvPr/>
                </p:nvSpPr>
                <p:spPr>
                  <a:xfrm>
                    <a:off x="1113175" y="2752350"/>
                    <a:ext cx="161475" cy="155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459" h="6239" extrusionOk="0">
                        <a:moveTo>
                          <a:pt x="3403" y="2079"/>
                        </a:moveTo>
                        <a:cubicBezTo>
                          <a:pt x="3781" y="2079"/>
                          <a:pt x="4096" y="2394"/>
                          <a:pt x="4096" y="2773"/>
                        </a:cubicBezTo>
                        <a:cubicBezTo>
                          <a:pt x="4096" y="3182"/>
                          <a:pt x="3781" y="3497"/>
                          <a:pt x="3403" y="3497"/>
                        </a:cubicBezTo>
                        <a:cubicBezTo>
                          <a:pt x="2993" y="3434"/>
                          <a:pt x="2678" y="3119"/>
                          <a:pt x="2678" y="2773"/>
                        </a:cubicBezTo>
                        <a:cubicBezTo>
                          <a:pt x="2678" y="2394"/>
                          <a:pt x="2993" y="2079"/>
                          <a:pt x="3403" y="2079"/>
                        </a:cubicBezTo>
                        <a:close/>
                        <a:moveTo>
                          <a:pt x="3371" y="693"/>
                        </a:moveTo>
                        <a:cubicBezTo>
                          <a:pt x="4694" y="693"/>
                          <a:pt x="5765" y="1796"/>
                          <a:pt x="5765" y="3119"/>
                        </a:cubicBezTo>
                        <a:cubicBezTo>
                          <a:pt x="5765" y="3686"/>
                          <a:pt x="5545" y="4222"/>
                          <a:pt x="5198" y="4663"/>
                        </a:cubicBezTo>
                        <a:cubicBezTo>
                          <a:pt x="5072" y="4442"/>
                          <a:pt x="4915" y="4190"/>
                          <a:pt x="4694" y="4001"/>
                        </a:cubicBezTo>
                        <a:cubicBezTo>
                          <a:pt x="4568" y="3907"/>
                          <a:pt x="4442" y="3812"/>
                          <a:pt x="4348" y="3749"/>
                        </a:cubicBezTo>
                        <a:cubicBezTo>
                          <a:pt x="4568" y="3529"/>
                          <a:pt x="4726" y="3182"/>
                          <a:pt x="4726" y="2804"/>
                        </a:cubicBezTo>
                        <a:cubicBezTo>
                          <a:pt x="4726" y="2079"/>
                          <a:pt x="4096" y="1449"/>
                          <a:pt x="3340" y="1449"/>
                        </a:cubicBezTo>
                        <a:cubicBezTo>
                          <a:pt x="2615" y="1449"/>
                          <a:pt x="1985" y="2079"/>
                          <a:pt x="1985" y="2804"/>
                        </a:cubicBezTo>
                        <a:cubicBezTo>
                          <a:pt x="1985" y="3182"/>
                          <a:pt x="2142" y="3529"/>
                          <a:pt x="2363" y="3749"/>
                        </a:cubicBezTo>
                        <a:lnTo>
                          <a:pt x="2016" y="4001"/>
                        </a:lnTo>
                        <a:cubicBezTo>
                          <a:pt x="1827" y="4190"/>
                          <a:pt x="1607" y="4442"/>
                          <a:pt x="1512" y="4663"/>
                        </a:cubicBezTo>
                        <a:cubicBezTo>
                          <a:pt x="1040" y="4064"/>
                          <a:pt x="882" y="3434"/>
                          <a:pt x="945" y="2773"/>
                        </a:cubicBezTo>
                        <a:cubicBezTo>
                          <a:pt x="1103" y="1670"/>
                          <a:pt x="2111" y="693"/>
                          <a:pt x="3371" y="693"/>
                        </a:cubicBezTo>
                        <a:close/>
                        <a:moveTo>
                          <a:pt x="3371" y="4159"/>
                        </a:moveTo>
                        <a:cubicBezTo>
                          <a:pt x="4001" y="4159"/>
                          <a:pt x="4505" y="4600"/>
                          <a:pt x="4694" y="5135"/>
                        </a:cubicBezTo>
                        <a:cubicBezTo>
                          <a:pt x="4316" y="5387"/>
                          <a:pt x="3875" y="5545"/>
                          <a:pt x="3371" y="5545"/>
                        </a:cubicBezTo>
                        <a:cubicBezTo>
                          <a:pt x="2898" y="5545"/>
                          <a:pt x="2426" y="5387"/>
                          <a:pt x="2016" y="5135"/>
                        </a:cubicBezTo>
                        <a:cubicBezTo>
                          <a:pt x="2174" y="4537"/>
                          <a:pt x="2741" y="4159"/>
                          <a:pt x="3371" y="4159"/>
                        </a:cubicBezTo>
                        <a:close/>
                        <a:moveTo>
                          <a:pt x="3308" y="0"/>
                        </a:moveTo>
                        <a:cubicBezTo>
                          <a:pt x="1701" y="0"/>
                          <a:pt x="441" y="1229"/>
                          <a:pt x="252" y="2710"/>
                        </a:cubicBezTo>
                        <a:cubicBezTo>
                          <a:pt x="0" y="4600"/>
                          <a:pt x="1512" y="6238"/>
                          <a:pt x="3371" y="6238"/>
                        </a:cubicBezTo>
                        <a:cubicBezTo>
                          <a:pt x="5104" y="6238"/>
                          <a:pt x="6459" y="4820"/>
                          <a:pt x="6459" y="3119"/>
                        </a:cubicBezTo>
                        <a:cubicBezTo>
                          <a:pt x="6459" y="1386"/>
                          <a:pt x="5041" y="0"/>
                          <a:pt x="3308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" name="Google Shape;149;p18">
                    <a:extLst>
                      <a:ext uri="{FF2B5EF4-FFF2-40B4-BE49-F238E27FC236}">
                        <a16:creationId xmlns:a16="http://schemas.microsoft.com/office/drawing/2014/main" id="{807FA481-7ACE-DEC3-5702-3D17F2EB1456}"/>
                      </a:ext>
                    </a:extLst>
                  </p:cNvPr>
                  <p:cNvSpPr/>
                  <p:nvPr/>
                </p:nvSpPr>
                <p:spPr>
                  <a:xfrm>
                    <a:off x="1049375" y="2680675"/>
                    <a:ext cx="297725" cy="2977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909" h="11909" extrusionOk="0">
                        <a:moveTo>
                          <a:pt x="6270" y="1512"/>
                        </a:moveTo>
                        <a:cubicBezTo>
                          <a:pt x="8475" y="1670"/>
                          <a:pt x="10239" y="3434"/>
                          <a:pt x="10397" y="5640"/>
                        </a:cubicBezTo>
                        <a:lnTo>
                          <a:pt x="10082" y="5640"/>
                        </a:lnTo>
                        <a:cubicBezTo>
                          <a:pt x="9893" y="5640"/>
                          <a:pt x="9735" y="5797"/>
                          <a:pt x="9735" y="5986"/>
                        </a:cubicBezTo>
                        <a:cubicBezTo>
                          <a:pt x="9735" y="6207"/>
                          <a:pt x="9893" y="6364"/>
                          <a:pt x="10082" y="6364"/>
                        </a:cubicBezTo>
                        <a:lnTo>
                          <a:pt x="10397" y="6364"/>
                        </a:lnTo>
                        <a:cubicBezTo>
                          <a:pt x="10239" y="8569"/>
                          <a:pt x="8475" y="10334"/>
                          <a:pt x="6270" y="10491"/>
                        </a:cubicBezTo>
                        <a:lnTo>
                          <a:pt x="6270" y="10176"/>
                        </a:lnTo>
                        <a:cubicBezTo>
                          <a:pt x="6270" y="9987"/>
                          <a:pt x="6112" y="9830"/>
                          <a:pt x="5923" y="9830"/>
                        </a:cubicBezTo>
                        <a:cubicBezTo>
                          <a:pt x="5703" y="9830"/>
                          <a:pt x="5545" y="9987"/>
                          <a:pt x="5545" y="10176"/>
                        </a:cubicBezTo>
                        <a:lnTo>
                          <a:pt x="5545" y="10491"/>
                        </a:lnTo>
                        <a:cubicBezTo>
                          <a:pt x="3340" y="10334"/>
                          <a:pt x="1575" y="8569"/>
                          <a:pt x="1418" y="6364"/>
                        </a:cubicBezTo>
                        <a:lnTo>
                          <a:pt x="1733" y="6364"/>
                        </a:lnTo>
                        <a:cubicBezTo>
                          <a:pt x="1922" y="6364"/>
                          <a:pt x="2079" y="6207"/>
                          <a:pt x="2079" y="5986"/>
                        </a:cubicBezTo>
                        <a:cubicBezTo>
                          <a:pt x="2142" y="5797"/>
                          <a:pt x="1985" y="5640"/>
                          <a:pt x="1764" y="5640"/>
                        </a:cubicBezTo>
                        <a:lnTo>
                          <a:pt x="1418" y="5640"/>
                        </a:lnTo>
                        <a:cubicBezTo>
                          <a:pt x="1575" y="3434"/>
                          <a:pt x="3340" y="1670"/>
                          <a:pt x="5545" y="1512"/>
                        </a:cubicBezTo>
                        <a:lnTo>
                          <a:pt x="5545" y="1827"/>
                        </a:lnTo>
                        <a:cubicBezTo>
                          <a:pt x="5545" y="2016"/>
                          <a:pt x="5703" y="2174"/>
                          <a:pt x="5923" y="2174"/>
                        </a:cubicBezTo>
                        <a:cubicBezTo>
                          <a:pt x="6112" y="2174"/>
                          <a:pt x="6270" y="2016"/>
                          <a:pt x="6270" y="1827"/>
                        </a:cubicBezTo>
                        <a:lnTo>
                          <a:pt x="6270" y="1512"/>
                        </a:lnTo>
                        <a:close/>
                        <a:moveTo>
                          <a:pt x="5955" y="0"/>
                        </a:moveTo>
                        <a:cubicBezTo>
                          <a:pt x="5766" y="0"/>
                          <a:pt x="5608" y="158"/>
                          <a:pt x="5608" y="347"/>
                        </a:cubicBezTo>
                        <a:lnTo>
                          <a:pt x="5608" y="756"/>
                        </a:lnTo>
                        <a:cubicBezTo>
                          <a:pt x="2993" y="914"/>
                          <a:pt x="914" y="2993"/>
                          <a:pt x="756" y="5608"/>
                        </a:cubicBezTo>
                        <a:lnTo>
                          <a:pt x="347" y="5608"/>
                        </a:lnTo>
                        <a:cubicBezTo>
                          <a:pt x="158" y="5608"/>
                          <a:pt x="0" y="5766"/>
                          <a:pt x="0" y="5955"/>
                        </a:cubicBezTo>
                        <a:cubicBezTo>
                          <a:pt x="0" y="6144"/>
                          <a:pt x="158" y="6301"/>
                          <a:pt x="347" y="6301"/>
                        </a:cubicBezTo>
                        <a:lnTo>
                          <a:pt x="756" y="6301"/>
                        </a:lnTo>
                        <a:cubicBezTo>
                          <a:pt x="914" y="8916"/>
                          <a:pt x="2993" y="10995"/>
                          <a:pt x="5608" y="11153"/>
                        </a:cubicBezTo>
                        <a:lnTo>
                          <a:pt x="5608" y="11562"/>
                        </a:lnTo>
                        <a:cubicBezTo>
                          <a:pt x="5608" y="11751"/>
                          <a:pt x="5766" y="11909"/>
                          <a:pt x="5955" y="11909"/>
                        </a:cubicBezTo>
                        <a:cubicBezTo>
                          <a:pt x="6144" y="11909"/>
                          <a:pt x="6301" y="11751"/>
                          <a:pt x="6301" y="11562"/>
                        </a:cubicBezTo>
                        <a:lnTo>
                          <a:pt x="6301" y="11153"/>
                        </a:lnTo>
                        <a:cubicBezTo>
                          <a:pt x="8916" y="10995"/>
                          <a:pt x="10995" y="8916"/>
                          <a:pt x="11153" y="6301"/>
                        </a:cubicBezTo>
                        <a:lnTo>
                          <a:pt x="11531" y="6301"/>
                        </a:lnTo>
                        <a:cubicBezTo>
                          <a:pt x="11751" y="6301"/>
                          <a:pt x="11909" y="6144"/>
                          <a:pt x="11909" y="5955"/>
                        </a:cubicBezTo>
                        <a:cubicBezTo>
                          <a:pt x="11909" y="5766"/>
                          <a:pt x="11751" y="5608"/>
                          <a:pt x="11531" y="5608"/>
                        </a:cubicBezTo>
                        <a:lnTo>
                          <a:pt x="11153" y="5608"/>
                        </a:lnTo>
                        <a:cubicBezTo>
                          <a:pt x="10995" y="2993"/>
                          <a:pt x="8916" y="914"/>
                          <a:pt x="6301" y="756"/>
                        </a:cubicBezTo>
                        <a:lnTo>
                          <a:pt x="6301" y="347"/>
                        </a:lnTo>
                        <a:cubicBezTo>
                          <a:pt x="6301" y="158"/>
                          <a:pt x="6144" y="0"/>
                          <a:pt x="5955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2211117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124DB40F-AC9E-FDCE-BA7B-43E8F1BEDD0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91022293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00980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C20C22-227E-5726-AB85-2D6D5F177B34}"/>
              </a:ext>
            </a:extLst>
          </p:cNvPr>
          <p:cNvSpPr txBox="1"/>
          <p:nvPr/>
        </p:nvSpPr>
        <p:spPr>
          <a:xfrm>
            <a:off x="5197532" y="3794412"/>
            <a:ext cx="15669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Unit Testing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B652DD-EACF-F124-F615-8DC9F2170C68}"/>
              </a:ext>
            </a:extLst>
          </p:cNvPr>
          <p:cNvSpPr txBox="1"/>
          <p:nvPr/>
        </p:nvSpPr>
        <p:spPr>
          <a:xfrm>
            <a:off x="2450869" y="1822713"/>
            <a:ext cx="15669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System Design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38E9F5-E83D-AE8D-E8BE-7B4FEC963E63}"/>
              </a:ext>
            </a:extLst>
          </p:cNvPr>
          <p:cNvSpPr txBox="1"/>
          <p:nvPr/>
        </p:nvSpPr>
        <p:spPr>
          <a:xfrm>
            <a:off x="2930929" y="2832538"/>
            <a:ext cx="15669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Architecture Design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11F5B8-66D9-BBD8-41DD-D73A66E7482C}"/>
              </a:ext>
            </a:extLst>
          </p:cNvPr>
          <p:cNvSpPr txBox="1"/>
          <p:nvPr/>
        </p:nvSpPr>
        <p:spPr>
          <a:xfrm>
            <a:off x="3448396" y="3786803"/>
            <a:ext cx="15669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Module Design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61EC8F-D36B-5263-0986-FF462A175F6C}"/>
              </a:ext>
            </a:extLst>
          </p:cNvPr>
          <p:cNvSpPr txBox="1"/>
          <p:nvPr/>
        </p:nvSpPr>
        <p:spPr>
          <a:xfrm>
            <a:off x="4231870" y="4747527"/>
            <a:ext cx="15669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Coding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D7985D-62AE-7E25-CC24-AFF426A60F27}"/>
              </a:ext>
            </a:extLst>
          </p:cNvPr>
          <p:cNvSpPr txBox="1"/>
          <p:nvPr/>
        </p:nvSpPr>
        <p:spPr>
          <a:xfrm>
            <a:off x="2049780" y="875551"/>
            <a:ext cx="15669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Requirements Analysis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42C2D0-9C79-CEFF-4A52-70180A85B45D}"/>
              </a:ext>
            </a:extLst>
          </p:cNvPr>
          <p:cNvSpPr txBox="1"/>
          <p:nvPr/>
        </p:nvSpPr>
        <p:spPr>
          <a:xfrm>
            <a:off x="5615248" y="2622529"/>
            <a:ext cx="15669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Integration Testing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14FA98-92DB-BA09-7DFF-7D6394381DD7}"/>
              </a:ext>
            </a:extLst>
          </p:cNvPr>
          <p:cNvSpPr txBox="1"/>
          <p:nvPr/>
        </p:nvSpPr>
        <p:spPr>
          <a:xfrm>
            <a:off x="6096000" y="1813721"/>
            <a:ext cx="15669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System Testing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D5827B-DB9D-9FE6-36EB-D6714FE6AE4D}"/>
              </a:ext>
            </a:extLst>
          </p:cNvPr>
          <p:cNvSpPr txBox="1"/>
          <p:nvPr/>
        </p:nvSpPr>
        <p:spPr>
          <a:xfrm>
            <a:off x="6311438" y="875550"/>
            <a:ext cx="15669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Acceptance Testing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076CAAC-8C8E-1A1C-D8A6-DDE3608BE8A2}"/>
              </a:ext>
            </a:extLst>
          </p:cNvPr>
          <p:cNvCxnSpPr>
            <a:stCxn id="8" idx="2"/>
          </p:cNvCxnSpPr>
          <p:nvPr/>
        </p:nvCxnSpPr>
        <p:spPr>
          <a:xfrm>
            <a:off x="2833255" y="1460326"/>
            <a:ext cx="175952" cy="4100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02DF149-D8FA-6DD5-C803-BBE2AD670127}"/>
              </a:ext>
            </a:extLst>
          </p:cNvPr>
          <p:cNvCxnSpPr/>
          <p:nvPr/>
        </p:nvCxnSpPr>
        <p:spPr>
          <a:xfrm>
            <a:off x="3234343" y="2291883"/>
            <a:ext cx="175952" cy="4100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C51F3A0-1F3C-D9FC-15F0-A031026F2FC4}"/>
              </a:ext>
            </a:extLst>
          </p:cNvPr>
          <p:cNvCxnSpPr/>
          <p:nvPr/>
        </p:nvCxnSpPr>
        <p:spPr>
          <a:xfrm>
            <a:off x="3796146" y="3377975"/>
            <a:ext cx="175952" cy="4100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F394ECA-38E2-65FA-8349-1011502A142E}"/>
              </a:ext>
            </a:extLst>
          </p:cNvPr>
          <p:cNvCxnSpPr/>
          <p:nvPr/>
        </p:nvCxnSpPr>
        <p:spPr>
          <a:xfrm>
            <a:off x="4231870" y="4198269"/>
            <a:ext cx="175952" cy="4100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7646C39-C579-089E-A4CB-378C22638016}"/>
              </a:ext>
            </a:extLst>
          </p:cNvPr>
          <p:cNvCxnSpPr/>
          <p:nvPr/>
        </p:nvCxnSpPr>
        <p:spPr>
          <a:xfrm flipV="1">
            <a:off x="5505104" y="4187174"/>
            <a:ext cx="220288" cy="4829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159E467-54CD-2F79-84A9-D3A81730EC8D}"/>
              </a:ext>
            </a:extLst>
          </p:cNvPr>
          <p:cNvCxnSpPr/>
          <p:nvPr/>
        </p:nvCxnSpPr>
        <p:spPr>
          <a:xfrm flipV="1">
            <a:off x="5981006" y="3257254"/>
            <a:ext cx="220288" cy="4829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59B4BF9-C961-8974-9BF2-FEA5CC72E933}"/>
              </a:ext>
            </a:extLst>
          </p:cNvPr>
          <p:cNvCxnSpPr/>
          <p:nvPr/>
        </p:nvCxnSpPr>
        <p:spPr>
          <a:xfrm flipV="1">
            <a:off x="6472842" y="2100896"/>
            <a:ext cx="220288" cy="4829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BC5318E-93B7-C031-811C-4D7A6A152248}"/>
              </a:ext>
            </a:extLst>
          </p:cNvPr>
          <p:cNvCxnSpPr/>
          <p:nvPr/>
        </p:nvCxnSpPr>
        <p:spPr>
          <a:xfrm flipV="1">
            <a:off x="6769330" y="1395548"/>
            <a:ext cx="220288" cy="4829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FE66A4F-A821-90C2-27E9-8EBC0EB42BAC}"/>
              </a:ext>
            </a:extLst>
          </p:cNvPr>
          <p:cNvCxnSpPr>
            <a:stCxn id="6" idx="3"/>
          </p:cNvCxnSpPr>
          <p:nvPr/>
        </p:nvCxnSpPr>
        <p:spPr>
          <a:xfrm>
            <a:off x="5015345" y="3956080"/>
            <a:ext cx="362990" cy="760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BEB7B27-46EE-D0CC-FD65-122F91D15033}"/>
              </a:ext>
            </a:extLst>
          </p:cNvPr>
          <p:cNvCxnSpPr/>
          <p:nvPr/>
        </p:nvCxnSpPr>
        <p:spPr>
          <a:xfrm>
            <a:off x="4407822" y="3017520"/>
            <a:ext cx="139099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BFE74FA-5AFE-7835-38FF-C24BEFED8BA1}"/>
              </a:ext>
            </a:extLst>
          </p:cNvPr>
          <p:cNvCxnSpPr>
            <a:stCxn id="4" idx="3"/>
            <a:endCxn id="10" idx="1"/>
          </p:cNvCxnSpPr>
          <p:nvPr/>
        </p:nvCxnSpPr>
        <p:spPr>
          <a:xfrm flipV="1">
            <a:off x="4017818" y="1982998"/>
            <a:ext cx="2078182" cy="899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2A0F8C1-1E59-BC5D-6678-82703A2232F4}"/>
              </a:ext>
            </a:extLst>
          </p:cNvPr>
          <p:cNvCxnSpPr/>
          <p:nvPr/>
        </p:nvCxnSpPr>
        <p:spPr>
          <a:xfrm>
            <a:off x="3714403" y="1142450"/>
            <a:ext cx="275843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4628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ue background with a blue square with a blue background with a blue square with a blue square with a blue background with a blue square with a blue square with a blue square with a blue square&#10;&#10;AI-generated content may be incorrect.">
            <a:extLst>
              <a:ext uri="{FF2B5EF4-FFF2-40B4-BE49-F238E27FC236}">
                <a16:creationId xmlns:a16="http://schemas.microsoft.com/office/drawing/2014/main" id="{3F0474CF-CF59-2827-1E3F-AC45D6C2C8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3500" y="1206500"/>
            <a:ext cx="698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340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8396DCD-485F-2540-7577-E70B0D3BA4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6050" y="0"/>
            <a:ext cx="68199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2796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iagram of a process&#10;&#10;AI-generated content may be incorrect.">
            <a:extLst>
              <a:ext uri="{FF2B5EF4-FFF2-40B4-BE49-F238E27FC236}">
                <a16:creationId xmlns:a16="http://schemas.microsoft.com/office/drawing/2014/main" id="{D1F30610-1874-3A90-57F1-6535502452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2225" y="180975"/>
            <a:ext cx="7067550" cy="649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772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A diagram of software development&#10;&#10;Description automatically generated">
            <a:extLst>
              <a:ext uri="{FF2B5EF4-FFF2-40B4-BE49-F238E27FC236}">
                <a16:creationId xmlns:a16="http://schemas.microsoft.com/office/drawing/2014/main" id="{98F6453A-42A1-2E09-16AC-F3974493526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15" t="-448" r="-912" b="-3357"/>
          <a:stretch/>
        </p:blipFill>
        <p:spPr bwMode="auto">
          <a:xfrm>
            <a:off x="284137" y="247973"/>
            <a:ext cx="11577232" cy="6545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3484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diagram of software development&#10;&#10;Description automatically generated">
            <a:extLst>
              <a:ext uri="{FF2B5EF4-FFF2-40B4-BE49-F238E27FC236}">
                <a16:creationId xmlns:a16="http://schemas.microsoft.com/office/drawing/2014/main" id="{1A023A1E-FE35-0924-5AE2-7AE5FF22CD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469" t="41827" r="10595" b="28268"/>
          <a:stretch/>
        </p:blipFill>
        <p:spPr bwMode="auto">
          <a:xfrm>
            <a:off x="9319649" y="2913681"/>
            <a:ext cx="1238481" cy="1885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9177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5C63A937-4628-C247-62C0-DC974A44844F}"/>
              </a:ext>
            </a:extLst>
          </p:cNvPr>
          <p:cNvGrpSpPr/>
          <p:nvPr/>
        </p:nvGrpSpPr>
        <p:grpSpPr>
          <a:xfrm>
            <a:off x="593538" y="2276457"/>
            <a:ext cx="9788945" cy="4260113"/>
            <a:chOff x="593538" y="2276457"/>
            <a:chExt cx="9788945" cy="4260113"/>
          </a:xfrm>
        </p:grpSpPr>
        <p:pic>
          <p:nvPicPr>
            <p:cNvPr id="2" name="Picture 2" descr="A diagram of software development&#10;&#10;Description automatically generated">
              <a:extLst>
                <a:ext uri="{FF2B5EF4-FFF2-40B4-BE49-F238E27FC236}">
                  <a16:creationId xmlns:a16="http://schemas.microsoft.com/office/drawing/2014/main" id="{1418CBCC-0FE1-C37D-4A41-E85013E1E0C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891" r="83984"/>
            <a:stretch/>
          </p:blipFill>
          <p:spPr bwMode="auto">
            <a:xfrm>
              <a:off x="593538" y="2557219"/>
              <a:ext cx="1813866" cy="39793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" name="Picture 2" descr="A diagram of software development&#10;&#10;Description automatically generated">
              <a:extLst>
                <a:ext uri="{FF2B5EF4-FFF2-40B4-BE49-F238E27FC236}">
                  <a16:creationId xmlns:a16="http://schemas.microsoft.com/office/drawing/2014/main" id="{EDF505B4-8686-918F-920D-CB228CB7C57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080" t="45105" r="56021" b="20485"/>
            <a:stretch/>
          </p:blipFill>
          <p:spPr bwMode="auto">
            <a:xfrm>
              <a:off x="3347634" y="3383796"/>
              <a:ext cx="1121044" cy="21697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2" descr="A diagram of software development&#10;&#10;Description automatically generated">
              <a:extLst>
                <a:ext uri="{FF2B5EF4-FFF2-40B4-BE49-F238E27FC236}">
                  <a16:creationId xmlns:a16="http://schemas.microsoft.com/office/drawing/2014/main" id="{636BB3DF-8880-D07A-50AE-EB698DE9505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8469" t="41827" r="10595" b="28268"/>
            <a:stretch/>
          </p:blipFill>
          <p:spPr bwMode="auto">
            <a:xfrm>
              <a:off x="9144002" y="3429000"/>
              <a:ext cx="1238481" cy="18856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Google Shape;128;p18">
              <a:extLst>
                <a:ext uri="{FF2B5EF4-FFF2-40B4-BE49-F238E27FC236}">
                  <a16:creationId xmlns:a16="http://schemas.microsoft.com/office/drawing/2014/main" id="{D994E3C8-7F24-96EB-DB1D-8DF25854F32C}"/>
                </a:ext>
              </a:extLst>
            </p:cNvPr>
            <p:cNvSpPr/>
            <p:nvPr/>
          </p:nvSpPr>
          <p:spPr>
            <a:xfrm>
              <a:off x="4893158" y="2276457"/>
              <a:ext cx="2568473" cy="2527860"/>
            </a:xfrm>
            <a:custGeom>
              <a:avLst/>
              <a:gdLst/>
              <a:ahLst/>
              <a:cxnLst/>
              <a:rect l="l" t="t" r="r" b="b"/>
              <a:pathLst>
                <a:path w="24538" h="24150" extrusionOk="0">
                  <a:moveTo>
                    <a:pt x="12463" y="1"/>
                  </a:moveTo>
                  <a:cubicBezTo>
                    <a:pt x="5821" y="1"/>
                    <a:pt x="388" y="5410"/>
                    <a:pt x="388" y="12075"/>
                  </a:cubicBezTo>
                  <a:cubicBezTo>
                    <a:pt x="388" y="13787"/>
                    <a:pt x="776" y="15408"/>
                    <a:pt x="1347" y="16914"/>
                  </a:cubicBezTo>
                  <a:lnTo>
                    <a:pt x="0" y="18261"/>
                  </a:lnTo>
                  <a:lnTo>
                    <a:pt x="4953" y="17782"/>
                  </a:lnTo>
                  <a:lnTo>
                    <a:pt x="5524" y="12829"/>
                  </a:lnTo>
                  <a:lnTo>
                    <a:pt x="5524" y="12829"/>
                  </a:lnTo>
                  <a:lnTo>
                    <a:pt x="4200" y="14152"/>
                  </a:lnTo>
                  <a:cubicBezTo>
                    <a:pt x="3995" y="13490"/>
                    <a:pt x="3904" y="12829"/>
                    <a:pt x="3904" y="12075"/>
                  </a:cubicBezTo>
                  <a:cubicBezTo>
                    <a:pt x="3904" y="7419"/>
                    <a:pt x="7715" y="3607"/>
                    <a:pt x="12463" y="3607"/>
                  </a:cubicBezTo>
                  <a:cubicBezTo>
                    <a:pt x="17119" y="3607"/>
                    <a:pt x="20931" y="7419"/>
                    <a:pt x="20931" y="12075"/>
                  </a:cubicBezTo>
                  <a:cubicBezTo>
                    <a:pt x="20931" y="16732"/>
                    <a:pt x="17325" y="20429"/>
                    <a:pt x="12760" y="20635"/>
                  </a:cubicBezTo>
                  <a:lnTo>
                    <a:pt x="12760" y="24150"/>
                  </a:lnTo>
                  <a:cubicBezTo>
                    <a:pt x="19311" y="23967"/>
                    <a:pt x="24538" y="18626"/>
                    <a:pt x="24538" y="12075"/>
                  </a:cubicBezTo>
                  <a:cubicBezTo>
                    <a:pt x="24538" y="5410"/>
                    <a:pt x="19128" y="1"/>
                    <a:pt x="124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25;p18">
              <a:extLst>
                <a:ext uri="{FF2B5EF4-FFF2-40B4-BE49-F238E27FC236}">
                  <a16:creationId xmlns:a16="http://schemas.microsoft.com/office/drawing/2014/main" id="{2E6864E2-CD07-1348-B90B-5A6F7B2829FB}"/>
                </a:ext>
              </a:extLst>
            </p:cNvPr>
            <p:cNvSpPr/>
            <p:nvPr/>
          </p:nvSpPr>
          <p:spPr>
            <a:xfrm rot="21385122">
              <a:off x="7138045" y="4160058"/>
              <a:ext cx="1840010" cy="989236"/>
            </a:xfrm>
            <a:custGeom>
              <a:avLst/>
              <a:gdLst/>
              <a:ahLst/>
              <a:cxnLst/>
              <a:rect l="l" t="t" r="r" b="b"/>
              <a:pathLst>
                <a:path w="16093" h="8652" extrusionOk="0">
                  <a:moveTo>
                    <a:pt x="2489" y="1"/>
                  </a:moveTo>
                  <a:lnTo>
                    <a:pt x="1" y="2763"/>
                  </a:lnTo>
                  <a:cubicBezTo>
                    <a:pt x="2101" y="5981"/>
                    <a:pt x="5707" y="8172"/>
                    <a:pt x="9907" y="8264"/>
                  </a:cubicBezTo>
                  <a:cubicBezTo>
                    <a:pt x="11619" y="8264"/>
                    <a:pt x="13331" y="7898"/>
                    <a:pt x="14746" y="7328"/>
                  </a:cubicBezTo>
                  <a:lnTo>
                    <a:pt x="16093" y="8652"/>
                  </a:lnTo>
                  <a:lnTo>
                    <a:pt x="15705" y="3699"/>
                  </a:lnTo>
                  <a:lnTo>
                    <a:pt x="10752" y="3128"/>
                  </a:lnTo>
                  <a:lnTo>
                    <a:pt x="11984" y="4475"/>
                  </a:lnTo>
                  <a:cubicBezTo>
                    <a:pt x="11414" y="4657"/>
                    <a:pt x="10660" y="4657"/>
                    <a:pt x="9998" y="4657"/>
                  </a:cubicBezTo>
                  <a:cubicBezTo>
                    <a:pt x="6666" y="4657"/>
                    <a:pt x="3904" y="2763"/>
                    <a:pt x="24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" name="Google Shape;127;p18">
              <a:extLst>
                <a:ext uri="{FF2B5EF4-FFF2-40B4-BE49-F238E27FC236}">
                  <a16:creationId xmlns:a16="http://schemas.microsoft.com/office/drawing/2014/main" id="{5E55F348-0868-F742-CDDA-52687356B1F9}"/>
                </a:ext>
              </a:extLst>
            </p:cNvPr>
            <p:cNvSpPr/>
            <p:nvPr/>
          </p:nvSpPr>
          <p:spPr>
            <a:xfrm>
              <a:off x="4591186" y="4436308"/>
              <a:ext cx="1670776" cy="368009"/>
            </a:xfrm>
            <a:custGeom>
              <a:avLst/>
              <a:gdLst/>
              <a:ahLst/>
              <a:cxnLst/>
              <a:rect l="l" t="t" r="r" b="b"/>
              <a:pathLst>
                <a:path w="26433" h="3516" extrusionOk="0">
                  <a:moveTo>
                    <a:pt x="1" y="1"/>
                  </a:moveTo>
                  <a:lnTo>
                    <a:pt x="1" y="3516"/>
                  </a:lnTo>
                  <a:lnTo>
                    <a:pt x="26432" y="3516"/>
                  </a:lnTo>
                  <a:lnTo>
                    <a:pt x="2643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B3E8DFCB-967B-761B-3887-39D5636ACDC4}"/>
                </a:ext>
              </a:extLst>
            </p:cNvPr>
            <p:cNvSpPr/>
            <p:nvPr/>
          </p:nvSpPr>
          <p:spPr>
            <a:xfrm>
              <a:off x="2408392" y="4349858"/>
              <a:ext cx="846983" cy="552615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F40ACC3-14FF-702B-C08B-4442E75E2601}"/>
                </a:ext>
              </a:extLst>
            </p:cNvPr>
            <p:cNvSpPr txBox="1"/>
            <p:nvPr/>
          </p:nvSpPr>
          <p:spPr>
            <a:xfrm>
              <a:off x="5624106" y="3278777"/>
              <a:ext cx="105388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>
                  <a:latin typeface="+mj-lt"/>
                </a:rPr>
                <a:t>Sprint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468636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99</Words>
  <Application>Microsoft Office PowerPoint</Application>
  <PresentationFormat>Widescreen</PresentationFormat>
  <Paragraphs>31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Aptos</vt:lpstr>
      <vt:lpstr>Aptos Display</vt:lpstr>
      <vt:lpstr>Arial</vt:lpstr>
      <vt:lpstr>Fira Sans Extra Condensed Medium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Philippa Broadbent</dc:creator>
  <cp:lastModifiedBy>Philippa Broadbent</cp:lastModifiedBy>
  <cp:revision>2</cp:revision>
  <dcterms:created xsi:type="dcterms:W3CDTF">2025-05-22T14:32:26Z</dcterms:created>
  <dcterms:modified xsi:type="dcterms:W3CDTF">2025-05-23T11:33:16Z</dcterms:modified>
</cp:coreProperties>
</file>