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01" autoAdjust="0"/>
  </p:normalViewPr>
  <p:slideViewPr>
    <p:cSldViewPr snapToGrid="0">
      <p:cViewPr varScale="1">
        <p:scale>
          <a:sx n="75" d="100"/>
          <a:sy n="75" d="100"/>
        </p:scale>
        <p:origin x="121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B8386-C722-468A-9AD5-02C27457863F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DE714AC2-4746-4088-9A57-E67FF7409057}">
      <dgm:prSet phldrT="[Text]"/>
      <dgm:spPr/>
      <dgm:t>
        <a:bodyPr/>
        <a:lstStyle/>
        <a:p>
          <a:r>
            <a:rPr lang="en-GB" dirty="0"/>
            <a:t>Requirements gathering</a:t>
          </a:r>
        </a:p>
      </dgm:t>
    </dgm:pt>
    <dgm:pt modelId="{59C9DF79-C877-4348-BBFB-BEB7B7F751AB}" type="parTrans" cxnId="{FB4CB6A6-902C-4CD8-9CF6-F039822091E7}">
      <dgm:prSet/>
      <dgm:spPr/>
      <dgm:t>
        <a:bodyPr/>
        <a:lstStyle/>
        <a:p>
          <a:endParaRPr lang="en-GB"/>
        </a:p>
      </dgm:t>
    </dgm:pt>
    <dgm:pt modelId="{FE16C15F-07BE-4B34-A5D7-7F2D49198DFA}" type="sibTrans" cxnId="{FB4CB6A6-902C-4CD8-9CF6-F039822091E7}">
      <dgm:prSet/>
      <dgm:spPr/>
      <dgm:t>
        <a:bodyPr/>
        <a:lstStyle/>
        <a:p>
          <a:endParaRPr lang="en-GB"/>
        </a:p>
      </dgm:t>
    </dgm:pt>
    <dgm:pt modelId="{AC89393B-5FD4-478C-9C39-CEBD80E7B732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9B0F113B-95CA-439F-8437-13D3AD33E268}" type="parTrans" cxnId="{C9096747-FB20-4C7D-9B2D-F951A197681C}">
      <dgm:prSet/>
      <dgm:spPr/>
      <dgm:t>
        <a:bodyPr/>
        <a:lstStyle/>
        <a:p>
          <a:endParaRPr lang="en-GB"/>
        </a:p>
      </dgm:t>
    </dgm:pt>
    <dgm:pt modelId="{D14F26FA-6DEB-4773-97BC-C8BC28BA8A39}" type="sibTrans" cxnId="{C9096747-FB20-4C7D-9B2D-F951A197681C}">
      <dgm:prSet/>
      <dgm:spPr/>
      <dgm:t>
        <a:bodyPr/>
        <a:lstStyle/>
        <a:p>
          <a:endParaRPr lang="en-GB"/>
        </a:p>
      </dgm:t>
    </dgm:pt>
    <dgm:pt modelId="{321D81DF-C4B7-4853-A62E-DC5EF1486917}">
      <dgm:prSet phldrT="[Text]"/>
      <dgm:spPr/>
      <dgm:t>
        <a:bodyPr/>
        <a:lstStyle/>
        <a:p>
          <a:r>
            <a:rPr lang="en-GB" dirty="0"/>
            <a:t>Implementation</a:t>
          </a:r>
        </a:p>
      </dgm:t>
    </dgm:pt>
    <dgm:pt modelId="{2E5F0CAB-1C5F-4A29-8164-B32753316C94}" type="parTrans" cxnId="{2C1BE62E-7E75-4CDD-B219-ED10ACCEEF01}">
      <dgm:prSet/>
      <dgm:spPr/>
      <dgm:t>
        <a:bodyPr/>
        <a:lstStyle/>
        <a:p>
          <a:endParaRPr lang="en-GB"/>
        </a:p>
      </dgm:t>
    </dgm:pt>
    <dgm:pt modelId="{5D47E5B9-8A72-46E8-90E0-C0CA271CB43D}" type="sibTrans" cxnId="{2C1BE62E-7E75-4CDD-B219-ED10ACCEEF01}">
      <dgm:prSet/>
      <dgm:spPr/>
      <dgm:t>
        <a:bodyPr/>
        <a:lstStyle/>
        <a:p>
          <a:endParaRPr lang="en-GB"/>
        </a:p>
      </dgm:t>
    </dgm:pt>
    <dgm:pt modelId="{43BE54A8-BC26-4FFB-B7B7-D27E28AF979B}">
      <dgm:prSet phldrT="[Text]"/>
      <dgm:spPr/>
      <dgm:t>
        <a:bodyPr/>
        <a:lstStyle/>
        <a:p>
          <a:r>
            <a:rPr lang="en-GB" dirty="0"/>
            <a:t>Testing</a:t>
          </a:r>
        </a:p>
      </dgm:t>
    </dgm:pt>
    <dgm:pt modelId="{E7ECF252-6B6B-47F2-8F68-F8772A6E0BA2}" type="parTrans" cxnId="{DAB64506-64AE-4A2C-8D4C-159240C26FD3}">
      <dgm:prSet/>
      <dgm:spPr/>
      <dgm:t>
        <a:bodyPr/>
        <a:lstStyle/>
        <a:p>
          <a:endParaRPr lang="en-GB"/>
        </a:p>
      </dgm:t>
    </dgm:pt>
    <dgm:pt modelId="{207D1050-1CF8-4AE5-811D-A5328AEA5797}" type="sibTrans" cxnId="{DAB64506-64AE-4A2C-8D4C-159240C26FD3}">
      <dgm:prSet/>
      <dgm:spPr/>
      <dgm:t>
        <a:bodyPr/>
        <a:lstStyle/>
        <a:p>
          <a:endParaRPr lang="en-GB"/>
        </a:p>
      </dgm:t>
    </dgm:pt>
    <dgm:pt modelId="{69AA29DF-57C9-44A7-A22B-26833395F1B1}">
      <dgm:prSet phldrT="[Text]"/>
      <dgm:spPr/>
      <dgm:t>
        <a:bodyPr/>
        <a:lstStyle/>
        <a:p>
          <a:r>
            <a:rPr lang="en-GB" dirty="0"/>
            <a:t>Deployment</a:t>
          </a:r>
        </a:p>
      </dgm:t>
    </dgm:pt>
    <dgm:pt modelId="{ECD12349-E0E7-444B-B88F-F2EA235731EA}" type="parTrans" cxnId="{14EE8DC4-5792-42EF-9B72-DC964FB68DA9}">
      <dgm:prSet/>
      <dgm:spPr/>
      <dgm:t>
        <a:bodyPr/>
        <a:lstStyle/>
        <a:p>
          <a:endParaRPr lang="en-GB"/>
        </a:p>
      </dgm:t>
    </dgm:pt>
    <dgm:pt modelId="{48FEB341-3669-4A6E-A584-3D23330EF8CF}" type="sibTrans" cxnId="{14EE8DC4-5792-42EF-9B72-DC964FB68DA9}">
      <dgm:prSet/>
      <dgm:spPr/>
      <dgm:t>
        <a:bodyPr/>
        <a:lstStyle/>
        <a:p>
          <a:endParaRPr lang="en-GB"/>
        </a:p>
      </dgm:t>
    </dgm:pt>
    <dgm:pt modelId="{3BF1AD7F-838B-4883-9D33-8D2C095F6FA6}">
      <dgm:prSet phldrT="[Text]"/>
      <dgm:spPr/>
      <dgm:t>
        <a:bodyPr/>
        <a:lstStyle/>
        <a:p>
          <a:r>
            <a:rPr lang="en-GB" dirty="0"/>
            <a:t>Maintenance</a:t>
          </a:r>
        </a:p>
      </dgm:t>
    </dgm:pt>
    <dgm:pt modelId="{132D87A8-AB3C-475C-A736-FB1DE15A2CD6}" type="parTrans" cxnId="{CFBF04CB-4B83-43AF-ADC1-07C02FF76D2F}">
      <dgm:prSet/>
      <dgm:spPr/>
      <dgm:t>
        <a:bodyPr/>
        <a:lstStyle/>
        <a:p>
          <a:endParaRPr lang="en-GB"/>
        </a:p>
      </dgm:t>
    </dgm:pt>
    <dgm:pt modelId="{FFF5F7E1-9342-4462-A66D-11556AEC4D6B}" type="sibTrans" cxnId="{CFBF04CB-4B83-43AF-ADC1-07C02FF76D2F}">
      <dgm:prSet/>
      <dgm:spPr/>
      <dgm:t>
        <a:bodyPr/>
        <a:lstStyle/>
        <a:p>
          <a:endParaRPr lang="en-GB"/>
        </a:p>
      </dgm:t>
    </dgm:pt>
    <dgm:pt modelId="{A9DA4BE6-2D38-4E54-BBAA-15ADED3C4050}" type="pres">
      <dgm:prSet presAssocID="{800B8386-C722-468A-9AD5-02C27457863F}" presName="rootnode" presStyleCnt="0">
        <dgm:presLayoutVars>
          <dgm:chMax/>
          <dgm:chPref/>
          <dgm:dir/>
          <dgm:animLvl val="lvl"/>
        </dgm:presLayoutVars>
      </dgm:prSet>
      <dgm:spPr/>
    </dgm:pt>
    <dgm:pt modelId="{28582FEA-1F8B-4451-910B-FEED92FF2263}" type="pres">
      <dgm:prSet presAssocID="{DE714AC2-4746-4088-9A57-E67FF7409057}" presName="composite" presStyleCnt="0"/>
      <dgm:spPr/>
    </dgm:pt>
    <dgm:pt modelId="{2B26F8D0-5375-4211-BEAD-D0D7AFF76A53}" type="pres">
      <dgm:prSet presAssocID="{DE714AC2-4746-4088-9A57-E67FF7409057}" presName="bentUpArrow1" presStyleLbl="alignImgPlace1" presStyleIdx="0" presStyleCnt="5"/>
      <dgm:spPr/>
    </dgm:pt>
    <dgm:pt modelId="{159D16C4-DBAD-49F1-AECB-63DC8002771D}" type="pres">
      <dgm:prSet presAssocID="{DE714AC2-4746-4088-9A57-E67FF7409057}" presName="ParentText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F83067F4-9387-42A5-B86D-246089169524}" type="pres">
      <dgm:prSet presAssocID="{DE714AC2-4746-4088-9A57-E67FF7409057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E463BC9-6D50-4400-B4C6-30C9DF617C5C}" type="pres">
      <dgm:prSet presAssocID="{FE16C15F-07BE-4B34-A5D7-7F2D49198DFA}" presName="sibTrans" presStyleCnt="0"/>
      <dgm:spPr/>
    </dgm:pt>
    <dgm:pt modelId="{2FA42A85-564C-4348-935A-7127190E64AF}" type="pres">
      <dgm:prSet presAssocID="{AC89393B-5FD4-478C-9C39-CEBD80E7B732}" presName="composite" presStyleCnt="0"/>
      <dgm:spPr/>
    </dgm:pt>
    <dgm:pt modelId="{A7F01F76-0176-41A5-8B49-1375A493743B}" type="pres">
      <dgm:prSet presAssocID="{AC89393B-5FD4-478C-9C39-CEBD80E7B732}" presName="bentUpArrow1" presStyleLbl="alignImgPlace1" presStyleIdx="1" presStyleCnt="5"/>
      <dgm:spPr/>
    </dgm:pt>
    <dgm:pt modelId="{B4089A58-362C-4C12-8BDE-315C3D42CF0D}" type="pres">
      <dgm:prSet presAssocID="{AC89393B-5FD4-478C-9C39-CEBD80E7B732}" presName="ParentText" presStyleLbl="node1" presStyleIdx="1" presStyleCnt="6">
        <dgm:presLayoutVars>
          <dgm:chMax val="1"/>
          <dgm:chPref val="1"/>
          <dgm:bulletEnabled val="1"/>
        </dgm:presLayoutVars>
      </dgm:prSet>
      <dgm:spPr/>
    </dgm:pt>
    <dgm:pt modelId="{3312FE3F-F169-44E1-A1A6-AD1FA5AFC06C}" type="pres">
      <dgm:prSet presAssocID="{AC89393B-5FD4-478C-9C39-CEBD80E7B732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9862A41D-2E1E-4C04-8DE4-C1954277D846}" type="pres">
      <dgm:prSet presAssocID="{D14F26FA-6DEB-4773-97BC-C8BC28BA8A39}" presName="sibTrans" presStyleCnt="0"/>
      <dgm:spPr/>
    </dgm:pt>
    <dgm:pt modelId="{43448C71-B295-4D76-88DA-DB9A4189AC24}" type="pres">
      <dgm:prSet presAssocID="{321D81DF-C4B7-4853-A62E-DC5EF1486917}" presName="composite" presStyleCnt="0"/>
      <dgm:spPr/>
    </dgm:pt>
    <dgm:pt modelId="{3BD381A1-D826-4EE1-913B-BBE88EB326B1}" type="pres">
      <dgm:prSet presAssocID="{321D81DF-C4B7-4853-A62E-DC5EF1486917}" presName="bentUpArrow1" presStyleLbl="alignImgPlace1" presStyleIdx="2" presStyleCnt="5"/>
      <dgm:spPr/>
    </dgm:pt>
    <dgm:pt modelId="{D08113C7-4734-457C-B8B1-F2214C3ED918}" type="pres">
      <dgm:prSet presAssocID="{321D81DF-C4B7-4853-A62E-DC5EF1486917}" presName="ParentText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CE6F8BEE-3939-4E1E-A9F6-D82AA6156869}" type="pres">
      <dgm:prSet presAssocID="{321D81DF-C4B7-4853-A62E-DC5EF1486917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1733BE1-821D-4C2F-A7B6-4989CB7553EE}" type="pres">
      <dgm:prSet presAssocID="{5D47E5B9-8A72-46E8-90E0-C0CA271CB43D}" presName="sibTrans" presStyleCnt="0"/>
      <dgm:spPr/>
    </dgm:pt>
    <dgm:pt modelId="{2B6E0601-E85B-483B-91EB-DDE7F6DB32F3}" type="pres">
      <dgm:prSet presAssocID="{43BE54A8-BC26-4FFB-B7B7-D27E28AF979B}" presName="composite" presStyleCnt="0"/>
      <dgm:spPr/>
    </dgm:pt>
    <dgm:pt modelId="{4B147C56-4C1E-49CE-B08D-A2FE665D6A01}" type="pres">
      <dgm:prSet presAssocID="{43BE54A8-BC26-4FFB-B7B7-D27E28AF979B}" presName="bentUpArrow1" presStyleLbl="alignImgPlace1" presStyleIdx="3" presStyleCnt="5"/>
      <dgm:spPr/>
    </dgm:pt>
    <dgm:pt modelId="{ABE8EA8D-290D-4732-A4D1-B37070F2AD5A}" type="pres">
      <dgm:prSet presAssocID="{43BE54A8-BC26-4FFB-B7B7-D27E28AF979B}" presName="ParentText" presStyleLbl="node1" presStyleIdx="3" presStyleCnt="6">
        <dgm:presLayoutVars>
          <dgm:chMax val="1"/>
          <dgm:chPref val="1"/>
          <dgm:bulletEnabled val="1"/>
        </dgm:presLayoutVars>
      </dgm:prSet>
      <dgm:spPr/>
    </dgm:pt>
    <dgm:pt modelId="{38561F48-0DAA-4E9B-9697-500583F168EB}" type="pres">
      <dgm:prSet presAssocID="{43BE54A8-BC26-4FFB-B7B7-D27E28AF979B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D63A52D2-CA7B-4009-9917-F620182AF94A}" type="pres">
      <dgm:prSet presAssocID="{207D1050-1CF8-4AE5-811D-A5328AEA5797}" presName="sibTrans" presStyleCnt="0"/>
      <dgm:spPr/>
    </dgm:pt>
    <dgm:pt modelId="{D1A1D8D7-34EC-4BA9-BFB6-21D25FCD22A5}" type="pres">
      <dgm:prSet presAssocID="{69AA29DF-57C9-44A7-A22B-26833395F1B1}" presName="composite" presStyleCnt="0"/>
      <dgm:spPr/>
    </dgm:pt>
    <dgm:pt modelId="{39EB21D7-DF58-4FF7-8405-0F545EAE5975}" type="pres">
      <dgm:prSet presAssocID="{69AA29DF-57C9-44A7-A22B-26833395F1B1}" presName="bentUpArrow1" presStyleLbl="alignImgPlace1" presStyleIdx="4" presStyleCnt="5"/>
      <dgm:spPr/>
    </dgm:pt>
    <dgm:pt modelId="{D64C0FD6-36D8-4177-B902-9BF543431FEC}" type="pres">
      <dgm:prSet presAssocID="{69AA29DF-57C9-44A7-A22B-26833395F1B1}" presName="ParentText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C2BDACA9-B826-43E6-B8E3-142BC1EE5943}" type="pres">
      <dgm:prSet presAssocID="{69AA29DF-57C9-44A7-A22B-26833395F1B1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7EF8AE50-B762-423C-8955-C10FB216B21D}" type="pres">
      <dgm:prSet presAssocID="{48FEB341-3669-4A6E-A584-3D23330EF8CF}" presName="sibTrans" presStyleCnt="0"/>
      <dgm:spPr/>
    </dgm:pt>
    <dgm:pt modelId="{F4C2A8BB-829A-4A93-8C9B-72FBCAB75FB9}" type="pres">
      <dgm:prSet presAssocID="{3BF1AD7F-838B-4883-9D33-8D2C095F6FA6}" presName="composite" presStyleCnt="0"/>
      <dgm:spPr/>
    </dgm:pt>
    <dgm:pt modelId="{F66A9202-4BDD-44E0-B2DB-B0CDE455DB28}" type="pres">
      <dgm:prSet presAssocID="{3BF1AD7F-838B-4883-9D33-8D2C095F6FA6}" presName="ParentText" presStyleLbl="node1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DAB64506-64AE-4A2C-8D4C-159240C26FD3}" srcId="{800B8386-C722-468A-9AD5-02C27457863F}" destId="{43BE54A8-BC26-4FFB-B7B7-D27E28AF979B}" srcOrd="3" destOrd="0" parTransId="{E7ECF252-6B6B-47F2-8F68-F8772A6E0BA2}" sibTransId="{207D1050-1CF8-4AE5-811D-A5328AEA5797}"/>
    <dgm:cxn modelId="{7D5DBC15-2BF9-4D6A-A300-F55F8C2CF697}" type="presOf" srcId="{43BE54A8-BC26-4FFB-B7B7-D27E28AF979B}" destId="{ABE8EA8D-290D-4732-A4D1-B37070F2AD5A}" srcOrd="0" destOrd="0" presId="urn:microsoft.com/office/officeart/2005/8/layout/StepDownProcess"/>
    <dgm:cxn modelId="{696C7F27-2857-491F-AA04-87EC9C5AF977}" type="presOf" srcId="{800B8386-C722-468A-9AD5-02C27457863F}" destId="{A9DA4BE6-2D38-4E54-BBAA-15ADED3C4050}" srcOrd="0" destOrd="0" presId="urn:microsoft.com/office/officeart/2005/8/layout/StepDownProcess"/>
    <dgm:cxn modelId="{2C1BE62E-7E75-4CDD-B219-ED10ACCEEF01}" srcId="{800B8386-C722-468A-9AD5-02C27457863F}" destId="{321D81DF-C4B7-4853-A62E-DC5EF1486917}" srcOrd="2" destOrd="0" parTransId="{2E5F0CAB-1C5F-4A29-8164-B32753316C94}" sibTransId="{5D47E5B9-8A72-46E8-90E0-C0CA271CB43D}"/>
    <dgm:cxn modelId="{C9096747-FB20-4C7D-9B2D-F951A197681C}" srcId="{800B8386-C722-468A-9AD5-02C27457863F}" destId="{AC89393B-5FD4-478C-9C39-CEBD80E7B732}" srcOrd="1" destOrd="0" parTransId="{9B0F113B-95CA-439F-8437-13D3AD33E268}" sibTransId="{D14F26FA-6DEB-4773-97BC-C8BC28BA8A39}"/>
    <dgm:cxn modelId="{FB4CB6A6-902C-4CD8-9CF6-F039822091E7}" srcId="{800B8386-C722-468A-9AD5-02C27457863F}" destId="{DE714AC2-4746-4088-9A57-E67FF7409057}" srcOrd="0" destOrd="0" parTransId="{59C9DF79-C877-4348-BBFB-BEB7B7F751AB}" sibTransId="{FE16C15F-07BE-4B34-A5D7-7F2D49198DFA}"/>
    <dgm:cxn modelId="{B243B8A8-6C5A-4BFF-9FAE-B99BAE1B228A}" type="presOf" srcId="{AC89393B-5FD4-478C-9C39-CEBD80E7B732}" destId="{B4089A58-362C-4C12-8BDE-315C3D42CF0D}" srcOrd="0" destOrd="0" presId="urn:microsoft.com/office/officeart/2005/8/layout/StepDownProcess"/>
    <dgm:cxn modelId="{B28694B7-79E1-4718-8A2F-5398051EA14E}" type="presOf" srcId="{321D81DF-C4B7-4853-A62E-DC5EF1486917}" destId="{D08113C7-4734-457C-B8B1-F2214C3ED918}" srcOrd="0" destOrd="0" presId="urn:microsoft.com/office/officeart/2005/8/layout/StepDownProcess"/>
    <dgm:cxn modelId="{91C30EBA-ADAE-4E2E-9A72-C6F9C109A003}" type="presOf" srcId="{DE714AC2-4746-4088-9A57-E67FF7409057}" destId="{159D16C4-DBAD-49F1-AECB-63DC8002771D}" srcOrd="0" destOrd="0" presId="urn:microsoft.com/office/officeart/2005/8/layout/StepDownProcess"/>
    <dgm:cxn modelId="{E6A6F1BE-477C-461C-ACAD-38A441B1ACBB}" type="presOf" srcId="{3BF1AD7F-838B-4883-9D33-8D2C095F6FA6}" destId="{F66A9202-4BDD-44E0-B2DB-B0CDE455DB28}" srcOrd="0" destOrd="0" presId="urn:microsoft.com/office/officeart/2005/8/layout/StepDownProcess"/>
    <dgm:cxn modelId="{14EE8DC4-5792-42EF-9B72-DC964FB68DA9}" srcId="{800B8386-C722-468A-9AD5-02C27457863F}" destId="{69AA29DF-57C9-44A7-A22B-26833395F1B1}" srcOrd="4" destOrd="0" parTransId="{ECD12349-E0E7-444B-B88F-F2EA235731EA}" sibTransId="{48FEB341-3669-4A6E-A584-3D23330EF8CF}"/>
    <dgm:cxn modelId="{CFBF04CB-4B83-43AF-ADC1-07C02FF76D2F}" srcId="{800B8386-C722-468A-9AD5-02C27457863F}" destId="{3BF1AD7F-838B-4883-9D33-8D2C095F6FA6}" srcOrd="5" destOrd="0" parTransId="{132D87A8-AB3C-475C-A736-FB1DE15A2CD6}" sibTransId="{FFF5F7E1-9342-4462-A66D-11556AEC4D6B}"/>
    <dgm:cxn modelId="{DA2B37CC-01E0-4834-9CCB-1A9D22004AD8}" type="presOf" srcId="{69AA29DF-57C9-44A7-A22B-26833395F1B1}" destId="{D64C0FD6-36D8-4177-B902-9BF543431FEC}" srcOrd="0" destOrd="0" presId="urn:microsoft.com/office/officeart/2005/8/layout/StepDownProcess"/>
    <dgm:cxn modelId="{F349DBD7-3D87-4D57-9983-3B437C5FDE58}" type="presParOf" srcId="{A9DA4BE6-2D38-4E54-BBAA-15ADED3C4050}" destId="{28582FEA-1F8B-4451-910B-FEED92FF2263}" srcOrd="0" destOrd="0" presId="urn:microsoft.com/office/officeart/2005/8/layout/StepDownProcess"/>
    <dgm:cxn modelId="{0D4201E6-C607-4471-8178-FE6BD3F37CE2}" type="presParOf" srcId="{28582FEA-1F8B-4451-910B-FEED92FF2263}" destId="{2B26F8D0-5375-4211-BEAD-D0D7AFF76A53}" srcOrd="0" destOrd="0" presId="urn:microsoft.com/office/officeart/2005/8/layout/StepDownProcess"/>
    <dgm:cxn modelId="{826E6226-32BB-4DB4-B5E3-D1C110E07F62}" type="presParOf" srcId="{28582FEA-1F8B-4451-910B-FEED92FF2263}" destId="{159D16C4-DBAD-49F1-AECB-63DC8002771D}" srcOrd="1" destOrd="0" presId="urn:microsoft.com/office/officeart/2005/8/layout/StepDownProcess"/>
    <dgm:cxn modelId="{2B81D199-06AC-4DDE-8101-9B73C4DEED60}" type="presParOf" srcId="{28582FEA-1F8B-4451-910B-FEED92FF2263}" destId="{F83067F4-9387-42A5-B86D-246089169524}" srcOrd="2" destOrd="0" presId="urn:microsoft.com/office/officeart/2005/8/layout/StepDownProcess"/>
    <dgm:cxn modelId="{1CE486AA-F9E4-4138-A20E-E5274C8AC4FE}" type="presParOf" srcId="{A9DA4BE6-2D38-4E54-BBAA-15ADED3C4050}" destId="{2E463BC9-6D50-4400-B4C6-30C9DF617C5C}" srcOrd="1" destOrd="0" presId="urn:microsoft.com/office/officeart/2005/8/layout/StepDownProcess"/>
    <dgm:cxn modelId="{CAEA9428-DD8E-4730-9B58-19B09773AAE8}" type="presParOf" srcId="{A9DA4BE6-2D38-4E54-BBAA-15ADED3C4050}" destId="{2FA42A85-564C-4348-935A-7127190E64AF}" srcOrd="2" destOrd="0" presId="urn:microsoft.com/office/officeart/2005/8/layout/StepDownProcess"/>
    <dgm:cxn modelId="{DB2E5F43-5E18-4955-8503-D4E49113E52C}" type="presParOf" srcId="{2FA42A85-564C-4348-935A-7127190E64AF}" destId="{A7F01F76-0176-41A5-8B49-1375A493743B}" srcOrd="0" destOrd="0" presId="urn:microsoft.com/office/officeart/2005/8/layout/StepDownProcess"/>
    <dgm:cxn modelId="{63BFF539-6B86-47E9-BC1B-28AF1BA13895}" type="presParOf" srcId="{2FA42A85-564C-4348-935A-7127190E64AF}" destId="{B4089A58-362C-4C12-8BDE-315C3D42CF0D}" srcOrd="1" destOrd="0" presId="urn:microsoft.com/office/officeart/2005/8/layout/StepDownProcess"/>
    <dgm:cxn modelId="{BDF59CB4-F3E8-42AD-A27F-F9D970BD973E}" type="presParOf" srcId="{2FA42A85-564C-4348-935A-7127190E64AF}" destId="{3312FE3F-F169-44E1-A1A6-AD1FA5AFC06C}" srcOrd="2" destOrd="0" presId="urn:microsoft.com/office/officeart/2005/8/layout/StepDownProcess"/>
    <dgm:cxn modelId="{A9FE7692-B311-4E8F-A536-AF51C9220013}" type="presParOf" srcId="{A9DA4BE6-2D38-4E54-BBAA-15ADED3C4050}" destId="{9862A41D-2E1E-4C04-8DE4-C1954277D846}" srcOrd="3" destOrd="0" presId="urn:microsoft.com/office/officeart/2005/8/layout/StepDownProcess"/>
    <dgm:cxn modelId="{7912AC06-8179-49C3-862E-B7389BD64890}" type="presParOf" srcId="{A9DA4BE6-2D38-4E54-BBAA-15ADED3C4050}" destId="{43448C71-B295-4D76-88DA-DB9A4189AC24}" srcOrd="4" destOrd="0" presId="urn:microsoft.com/office/officeart/2005/8/layout/StepDownProcess"/>
    <dgm:cxn modelId="{708A3C7E-5496-41FE-B62A-213F748343C1}" type="presParOf" srcId="{43448C71-B295-4D76-88DA-DB9A4189AC24}" destId="{3BD381A1-D826-4EE1-913B-BBE88EB326B1}" srcOrd="0" destOrd="0" presId="urn:microsoft.com/office/officeart/2005/8/layout/StepDownProcess"/>
    <dgm:cxn modelId="{BF4F887C-0B91-4FA9-A1C0-CD3D2F21DCF4}" type="presParOf" srcId="{43448C71-B295-4D76-88DA-DB9A4189AC24}" destId="{D08113C7-4734-457C-B8B1-F2214C3ED918}" srcOrd="1" destOrd="0" presId="urn:microsoft.com/office/officeart/2005/8/layout/StepDownProcess"/>
    <dgm:cxn modelId="{0B8D625C-F347-42B2-A36E-1F9921ED70F8}" type="presParOf" srcId="{43448C71-B295-4D76-88DA-DB9A4189AC24}" destId="{CE6F8BEE-3939-4E1E-A9F6-D82AA6156869}" srcOrd="2" destOrd="0" presId="urn:microsoft.com/office/officeart/2005/8/layout/StepDownProcess"/>
    <dgm:cxn modelId="{DC36384E-AAAE-4E92-8CBB-104619602A31}" type="presParOf" srcId="{A9DA4BE6-2D38-4E54-BBAA-15ADED3C4050}" destId="{11733BE1-821D-4C2F-A7B6-4989CB7553EE}" srcOrd="5" destOrd="0" presId="urn:microsoft.com/office/officeart/2005/8/layout/StepDownProcess"/>
    <dgm:cxn modelId="{79EF1003-FD19-4122-9693-8283A895E549}" type="presParOf" srcId="{A9DA4BE6-2D38-4E54-BBAA-15ADED3C4050}" destId="{2B6E0601-E85B-483B-91EB-DDE7F6DB32F3}" srcOrd="6" destOrd="0" presId="urn:microsoft.com/office/officeart/2005/8/layout/StepDownProcess"/>
    <dgm:cxn modelId="{D8AB0C50-556D-40EC-90CF-149530D556D6}" type="presParOf" srcId="{2B6E0601-E85B-483B-91EB-DDE7F6DB32F3}" destId="{4B147C56-4C1E-49CE-B08D-A2FE665D6A01}" srcOrd="0" destOrd="0" presId="urn:microsoft.com/office/officeart/2005/8/layout/StepDownProcess"/>
    <dgm:cxn modelId="{0F110C9B-161F-470D-85DD-CCB58E064773}" type="presParOf" srcId="{2B6E0601-E85B-483B-91EB-DDE7F6DB32F3}" destId="{ABE8EA8D-290D-4732-A4D1-B37070F2AD5A}" srcOrd="1" destOrd="0" presId="urn:microsoft.com/office/officeart/2005/8/layout/StepDownProcess"/>
    <dgm:cxn modelId="{9CFC1E20-0659-4628-AE22-E8435561D1EF}" type="presParOf" srcId="{2B6E0601-E85B-483B-91EB-DDE7F6DB32F3}" destId="{38561F48-0DAA-4E9B-9697-500583F168EB}" srcOrd="2" destOrd="0" presId="urn:microsoft.com/office/officeart/2005/8/layout/StepDownProcess"/>
    <dgm:cxn modelId="{60843CF4-48DC-4F0C-A009-F4CC27D2D6B1}" type="presParOf" srcId="{A9DA4BE6-2D38-4E54-BBAA-15ADED3C4050}" destId="{D63A52D2-CA7B-4009-9917-F620182AF94A}" srcOrd="7" destOrd="0" presId="urn:microsoft.com/office/officeart/2005/8/layout/StepDownProcess"/>
    <dgm:cxn modelId="{9179B3E5-F079-4B61-8BED-D7D91CD88CC6}" type="presParOf" srcId="{A9DA4BE6-2D38-4E54-BBAA-15ADED3C4050}" destId="{D1A1D8D7-34EC-4BA9-BFB6-21D25FCD22A5}" srcOrd="8" destOrd="0" presId="urn:microsoft.com/office/officeart/2005/8/layout/StepDownProcess"/>
    <dgm:cxn modelId="{C06A8579-A8B5-4AEF-97B6-E697372EE98A}" type="presParOf" srcId="{D1A1D8D7-34EC-4BA9-BFB6-21D25FCD22A5}" destId="{39EB21D7-DF58-4FF7-8405-0F545EAE5975}" srcOrd="0" destOrd="0" presId="urn:microsoft.com/office/officeart/2005/8/layout/StepDownProcess"/>
    <dgm:cxn modelId="{2203DE49-6F57-40ED-8348-034EFC183536}" type="presParOf" srcId="{D1A1D8D7-34EC-4BA9-BFB6-21D25FCD22A5}" destId="{D64C0FD6-36D8-4177-B902-9BF543431FEC}" srcOrd="1" destOrd="0" presId="urn:microsoft.com/office/officeart/2005/8/layout/StepDownProcess"/>
    <dgm:cxn modelId="{011E7EE4-B9CA-4451-908A-76AE9E039B51}" type="presParOf" srcId="{D1A1D8D7-34EC-4BA9-BFB6-21D25FCD22A5}" destId="{C2BDACA9-B826-43E6-B8E3-142BC1EE5943}" srcOrd="2" destOrd="0" presId="urn:microsoft.com/office/officeart/2005/8/layout/StepDownProcess"/>
    <dgm:cxn modelId="{B8A2D583-095F-49C2-872B-AF9A9C6681AC}" type="presParOf" srcId="{A9DA4BE6-2D38-4E54-BBAA-15ADED3C4050}" destId="{7EF8AE50-B762-423C-8955-C10FB216B21D}" srcOrd="9" destOrd="0" presId="urn:microsoft.com/office/officeart/2005/8/layout/StepDownProcess"/>
    <dgm:cxn modelId="{A9C7A970-F26E-4070-9850-895F6855304F}" type="presParOf" srcId="{A9DA4BE6-2D38-4E54-BBAA-15ADED3C4050}" destId="{F4C2A8BB-829A-4A93-8C9B-72FBCAB75FB9}" srcOrd="10" destOrd="0" presId="urn:microsoft.com/office/officeart/2005/8/layout/StepDownProcess"/>
    <dgm:cxn modelId="{9A8DB107-05A3-45A4-A1CC-08CC2F00ECD7}" type="presParOf" srcId="{F4C2A8BB-829A-4A93-8C9B-72FBCAB75FB9}" destId="{F66A9202-4BDD-44E0-B2DB-B0CDE455DB2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26F8D0-5375-4211-BEAD-D0D7AFF76A53}">
      <dsp:nvSpPr>
        <dsp:cNvPr id="0" name=""/>
        <dsp:cNvSpPr/>
      </dsp:nvSpPr>
      <dsp:spPr>
        <a:xfrm rot="5400000">
          <a:off x="1276125" y="796538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D16C4-DBAD-49F1-AECB-63DC8002771D}">
      <dsp:nvSpPr>
        <dsp:cNvPr id="0" name=""/>
        <dsp:cNvSpPr/>
      </dsp:nvSpPr>
      <dsp:spPr>
        <a:xfrm>
          <a:off x="1094471" y="36491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Requirements gathering</a:t>
          </a:r>
        </a:p>
      </dsp:txBody>
      <dsp:txXfrm>
        <a:off x="1133917" y="75937"/>
        <a:ext cx="1075324" cy="729021"/>
      </dsp:txXfrm>
    </dsp:sp>
    <dsp:sp modelId="{F83067F4-9387-42A5-B86D-246089169524}">
      <dsp:nvSpPr>
        <dsp:cNvPr id="0" name=""/>
        <dsp:cNvSpPr/>
      </dsp:nvSpPr>
      <dsp:spPr>
        <a:xfrm>
          <a:off x="2248688" y="113544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F01F76-0176-41A5-8B49-1375A493743B}">
      <dsp:nvSpPr>
        <dsp:cNvPr id="0" name=""/>
        <dsp:cNvSpPr/>
      </dsp:nvSpPr>
      <dsp:spPr>
        <a:xfrm rot="5400000">
          <a:off x="2233093" y="1704092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89A58-362C-4C12-8BDE-315C3D42CF0D}">
      <dsp:nvSpPr>
        <dsp:cNvPr id="0" name=""/>
        <dsp:cNvSpPr/>
      </dsp:nvSpPr>
      <dsp:spPr>
        <a:xfrm>
          <a:off x="2051439" y="944045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Design</a:t>
          </a:r>
        </a:p>
      </dsp:txBody>
      <dsp:txXfrm>
        <a:off x="2090885" y="983491"/>
        <a:ext cx="1075324" cy="729021"/>
      </dsp:txXfrm>
    </dsp:sp>
    <dsp:sp modelId="{3312FE3F-F169-44E1-A1A6-AD1FA5AFC06C}">
      <dsp:nvSpPr>
        <dsp:cNvPr id="0" name=""/>
        <dsp:cNvSpPr/>
      </dsp:nvSpPr>
      <dsp:spPr>
        <a:xfrm>
          <a:off x="3205656" y="1021098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D381A1-D826-4EE1-913B-BBE88EB326B1}">
      <dsp:nvSpPr>
        <dsp:cNvPr id="0" name=""/>
        <dsp:cNvSpPr/>
      </dsp:nvSpPr>
      <dsp:spPr>
        <a:xfrm rot="5400000">
          <a:off x="3190061" y="2611646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8113C7-4734-457C-B8B1-F2214C3ED918}">
      <dsp:nvSpPr>
        <dsp:cNvPr id="0" name=""/>
        <dsp:cNvSpPr/>
      </dsp:nvSpPr>
      <dsp:spPr>
        <a:xfrm>
          <a:off x="3008407" y="1851599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Implementation</a:t>
          </a:r>
        </a:p>
      </dsp:txBody>
      <dsp:txXfrm>
        <a:off x="3047853" y="1891045"/>
        <a:ext cx="1075324" cy="729021"/>
      </dsp:txXfrm>
    </dsp:sp>
    <dsp:sp modelId="{CE6F8BEE-3939-4E1E-A9F6-D82AA6156869}">
      <dsp:nvSpPr>
        <dsp:cNvPr id="0" name=""/>
        <dsp:cNvSpPr/>
      </dsp:nvSpPr>
      <dsp:spPr>
        <a:xfrm>
          <a:off x="4162624" y="1928652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147C56-4C1E-49CE-B08D-A2FE665D6A01}">
      <dsp:nvSpPr>
        <dsp:cNvPr id="0" name=""/>
        <dsp:cNvSpPr/>
      </dsp:nvSpPr>
      <dsp:spPr>
        <a:xfrm rot="5400000">
          <a:off x="4147029" y="3519200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8EA8D-290D-4732-A4D1-B37070F2AD5A}">
      <dsp:nvSpPr>
        <dsp:cNvPr id="0" name=""/>
        <dsp:cNvSpPr/>
      </dsp:nvSpPr>
      <dsp:spPr>
        <a:xfrm>
          <a:off x="3965375" y="2759153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Testing</a:t>
          </a:r>
        </a:p>
      </dsp:txBody>
      <dsp:txXfrm>
        <a:off x="4004821" y="2798599"/>
        <a:ext cx="1075324" cy="729021"/>
      </dsp:txXfrm>
    </dsp:sp>
    <dsp:sp modelId="{38561F48-0DAA-4E9B-9697-500583F168EB}">
      <dsp:nvSpPr>
        <dsp:cNvPr id="0" name=""/>
        <dsp:cNvSpPr/>
      </dsp:nvSpPr>
      <dsp:spPr>
        <a:xfrm>
          <a:off x="5119592" y="2836206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B21D7-DF58-4FF7-8405-0F545EAE5975}">
      <dsp:nvSpPr>
        <dsp:cNvPr id="0" name=""/>
        <dsp:cNvSpPr/>
      </dsp:nvSpPr>
      <dsp:spPr>
        <a:xfrm rot="5400000">
          <a:off x="5103997" y="4426754"/>
          <a:ext cx="685641" cy="78057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C0FD6-36D8-4177-B902-9BF543431FEC}">
      <dsp:nvSpPr>
        <dsp:cNvPr id="0" name=""/>
        <dsp:cNvSpPr/>
      </dsp:nvSpPr>
      <dsp:spPr>
        <a:xfrm>
          <a:off x="4922343" y="3666707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Deployment</a:t>
          </a:r>
        </a:p>
      </dsp:txBody>
      <dsp:txXfrm>
        <a:off x="4961789" y="3706153"/>
        <a:ext cx="1075324" cy="729021"/>
      </dsp:txXfrm>
    </dsp:sp>
    <dsp:sp modelId="{C2BDACA9-B826-43E6-B8E3-142BC1EE5943}">
      <dsp:nvSpPr>
        <dsp:cNvPr id="0" name=""/>
        <dsp:cNvSpPr/>
      </dsp:nvSpPr>
      <dsp:spPr>
        <a:xfrm>
          <a:off x="6076560" y="3743760"/>
          <a:ext cx="839466" cy="6529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6A9202-4BDD-44E0-B2DB-B0CDE455DB28}">
      <dsp:nvSpPr>
        <dsp:cNvPr id="0" name=""/>
        <dsp:cNvSpPr/>
      </dsp:nvSpPr>
      <dsp:spPr>
        <a:xfrm>
          <a:off x="5879311" y="4574261"/>
          <a:ext cx="1154216" cy="80791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Maintenance</a:t>
          </a:r>
        </a:p>
      </dsp:txBody>
      <dsp:txXfrm>
        <a:off x="5918757" y="4613707"/>
        <a:ext cx="1075324" cy="7290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18764-ABCD-4AE3-A91F-DC71DA5ECAE5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E8BEB-D912-433D-8F87-8A1D85132C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42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(Designed by </a:t>
            </a:r>
            <a:r>
              <a:rPr lang="en-GB" dirty="0" err="1"/>
              <a:t>Freepik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8BEB-D912-433D-8F87-8A1D85132C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278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(Image from The Carpentries Intermediate Research Software Development)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8BEB-D912-433D-8F87-8A1D85132C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035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(The Spiral Model Diagram from Boehm, 1987)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8BEB-D912-433D-8F87-8A1D85132C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168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8BEB-D912-433D-8F87-8A1D85132C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66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374B-B577-F747-DA4E-993A01FC3E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BA87E-515D-6858-7B6D-6126419B7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F7043-0611-F492-134F-4E6E0A1E7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9E058-6291-ADC0-BC8E-16195997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DAF78-A884-B97F-18EB-D3CB5368D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973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6A460-FF1E-C5B9-A5F9-D6AFDBB3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65DC2-E88C-2398-44D9-7A08C39D6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2ED7-4A9D-CDEA-2BE7-8EFA86BE3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8E60D-61E5-12E5-033E-1B561CAB8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5E84-DA10-9B29-17BD-8E046636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14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46980-F7DE-3394-8559-07F049297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845F0-3CDA-346D-6DCF-B9BCC775E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7EC6B-4133-7AA2-6CC5-9D7D3009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2D1F4-EC0C-870D-2985-2D054EA9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B24C0-92A6-33DC-F3BF-4C7EC275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190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82AC7-7BA1-5B45-4CF1-799376ACB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76446-2845-8521-38AC-DB29FCEA1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70827-E107-EEA8-19E4-F6118058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216B-68EC-710E-78B0-48581426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EF6DB-8285-E6DE-30E6-3E6E150A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48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9AEE-DE86-9248-CED3-C7D19586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047F7-E4D8-6A5F-76A9-A066CB5AE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737BC-639C-9D5F-7080-730751295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13709-A755-327D-7BCD-75D0BF04B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35B34-C564-CD66-56FA-659CE542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78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AE914-AF9B-9286-8FD9-0993C7B6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21C78-5ED1-F15B-4FBA-23942039B0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5B9CF6-2E92-6A36-A535-0B8B2FD39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F2921-A6FF-2BFF-2069-0DAE623E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AB047-87D7-B3AD-8F46-0C7107C0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D0379-72A9-5EE7-7A5B-561775CE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934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5F49-B103-39D0-5E77-4E7DC564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837A-8C13-88AF-DAC8-0F9BE1614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C691F-4957-8040-2E41-BD227039E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88B10-DE96-9687-CAD8-0407D38FA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89F2C0-84E3-A66F-7EDE-3641F97EC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D0DD63-DD3B-A626-C797-57C20E52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37A808-6E79-5262-0E21-8EBFDC08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019668-0C9B-85B2-F5CC-9FE6167F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49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F8A8-9252-2A8F-AC55-5D6D4D427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9235E-E9BD-2A10-DF30-623324A96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AD39E-82A6-5587-0AB5-DB070A645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AC03D-EB87-2A48-FF0F-5851AD6D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033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664BE7-DE22-BA08-97DE-4F9B7E0A0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C01D4-B40A-C675-D3D0-312B59B3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FD9CD-6470-5BD9-1E06-CF4783072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11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0EDF2-45AB-2596-1EAD-1BB9BF6A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F90B5-8DEE-EB28-4171-E836FBC83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3A9F5D-6E00-670E-D412-317CAA0C9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27169-77FA-FCBB-75BD-AA10BD1B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1B1AB-F3F1-9345-EEBA-B15FE64F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A13FB0-E113-ADD3-E8C8-77B092768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7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434F-FAB7-0C6A-E877-5379CA2D1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DFF1F2-AB95-CF60-1229-6C3B8E3483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2F22E-D3E8-A660-5CC0-1DC34A435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045C0B-5FD6-8043-1F80-8027A70F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2DB13-2489-D3E1-FF5A-5B11573F1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724C9-0327-6641-D8F5-3A7E4E1C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73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E87EF3-53B3-786C-C658-F1FCC111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5D172-661D-E8F4-75D9-0732EF68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64F4E-E0C8-99ED-2C85-CC31C56F5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D9A9F-7677-446C-83D1-3EA33DDA4AAE}" type="datetimeFigureOut">
              <a:rPr lang="en-GB" smtClean="0"/>
              <a:t>22/05/2025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4480C-F318-EB06-4EDE-3DCB1F63B5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EC958-24E5-F58A-8918-3A96AFCC4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CB116B-E382-4824-B247-4C03E29C8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1485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5678F-B8BB-8928-D831-C7D0437FD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34B703-A378-7E5F-6AFD-61BAA5879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4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24DB40F-AC9E-FDCE-BA7B-43E8F1BEDD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10222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0980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C20C22-227E-5726-AB85-2D6D5F177B34}"/>
              </a:ext>
            </a:extLst>
          </p:cNvPr>
          <p:cNvSpPr txBox="1"/>
          <p:nvPr/>
        </p:nvSpPr>
        <p:spPr>
          <a:xfrm>
            <a:off x="5197532" y="3794412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Unit 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652DD-EACF-F124-F615-8DC9F2170C68}"/>
              </a:ext>
            </a:extLst>
          </p:cNvPr>
          <p:cNvSpPr txBox="1"/>
          <p:nvPr/>
        </p:nvSpPr>
        <p:spPr>
          <a:xfrm>
            <a:off x="2450869" y="1822713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System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8E9F5-E83D-AE8D-E8BE-7B4FEC963E63}"/>
              </a:ext>
            </a:extLst>
          </p:cNvPr>
          <p:cNvSpPr txBox="1"/>
          <p:nvPr/>
        </p:nvSpPr>
        <p:spPr>
          <a:xfrm>
            <a:off x="2930929" y="2832538"/>
            <a:ext cx="156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Architecture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1F5B8-66D9-BBD8-41DD-D73A66E7482C}"/>
              </a:ext>
            </a:extLst>
          </p:cNvPr>
          <p:cNvSpPr txBox="1"/>
          <p:nvPr/>
        </p:nvSpPr>
        <p:spPr>
          <a:xfrm>
            <a:off x="3448396" y="3786803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Module Design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1EC8F-D36B-5263-0986-FF462A175F6C}"/>
              </a:ext>
            </a:extLst>
          </p:cNvPr>
          <p:cNvSpPr txBox="1"/>
          <p:nvPr/>
        </p:nvSpPr>
        <p:spPr>
          <a:xfrm>
            <a:off x="4231870" y="4747527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7985D-62AE-7E25-CC24-AFF426A60F27}"/>
              </a:ext>
            </a:extLst>
          </p:cNvPr>
          <p:cNvSpPr txBox="1"/>
          <p:nvPr/>
        </p:nvSpPr>
        <p:spPr>
          <a:xfrm>
            <a:off x="2049780" y="875551"/>
            <a:ext cx="156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Requirements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42C2D0-9C79-CEFF-4A52-70180A85B45D}"/>
              </a:ext>
            </a:extLst>
          </p:cNvPr>
          <p:cNvSpPr txBox="1"/>
          <p:nvPr/>
        </p:nvSpPr>
        <p:spPr>
          <a:xfrm>
            <a:off x="5615248" y="2622529"/>
            <a:ext cx="156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Integration Testing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4FA98-92DB-BA09-7DFF-7D6394381DD7}"/>
              </a:ext>
            </a:extLst>
          </p:cNvPr>
          <p:cNvSpPr txBox="1"/>
          <p:nvPr/>
        </p:nvSpPr>
        <p:spPr>
          <a:xfrm>
            <a:off x="6096000" y="1813721"/>
            <a:ext cx="15669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System Testing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5827B-DB9D-9FE6-36EB-D6714FE6AE4D}"/>
              </a:ext>
            </a:extLst>
          </p:cNvPr>
          <p:cNvSpPr txBox="1"/>
          <p:nvPr/>
        </p:nvSpPr>
        <p:spPr>
          <a:xfrm>
            <a:off x="6311438" y="875550"/>
            <a:ext cx="15669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/>
              <a:t>Acceptance Testing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76CAAC-8C8E-1A1C-D8A6-DDE3608BE8A2}"/>
              </a:ext>
            </a:extLst>
          </p:cNvPr>
          <p:cNvCxnSpPr>
            <a:stCxn id="8" idx="2"/>
          </p:cNvCxnSpPr>
          <p:nvPr/>
        </p:nvCxnSpPr>
        <p:spPr>
          <a:xfrm>
            <a:off x="2833255" y="1460326"/>
            <a:ext cx="175952" cy="41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02DF149-D8FA-6DD5-C803-BBE2AD670127}"/>
              </a:ext>
            </a:extLst>
          </p:cNvPr>
          <p:cNvCxnSpPr/>
          <p:nvPr/>
        </p:nvCxnSpPr>
        <p:spPr>
          <a:xfrm>
            <a:off x="3234343" y="2291883"/>
            <a:ext cx="175952" cy="41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51F3A0-1F3C-D9FC-15F0-A031026F2FC4}"/>
              </a:ext>
            </a:extLst>
          </p:cNvPr>
          <p:cNvCxnSpPr/>
          <p:nvPr/>
        </p:nvCxnSpPr>
        <p:spPr>
          <a:xfrm>
            <a:off x="3796146" y="3377975"/>
            <a:ext cx="175952" cy="41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394ECA-38E2-65FA-8349-1011502A142E}"/>
              </a:ext>
            </a:extLst>
          </p:cNvPr>
          <p:cNvCxnSpPr/>
          <p:nvPr/>
        </p:nvCxnSpPr>
        <p:spPr>
          <a:xfrm>
            <a:off x="4231870" y="4198269"/>
            <a:ext cx="175952" cy="410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7646C39-C579-089E-A4CB-378C22638016}"/>
              </a:ext>
            </a:extLst>
          </p:cNvPr>
          <p:cNvCxnSpPr/>
          <p:nvPr/>
        </p:nvCxnSpPr>
        <p:spPr>
          <a:xfrm flipV="1">
            <a:off x="5505104" y="4187174"/>
            <a:ext cx="220288" cy="48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59E467-54CD-2F79-84A9-D3A81730EC8D}"/>
              </a:ext>
            </a:extLst>
          </p:cNvPr>
          <p:cNvCxnSpPr/>
          <p:nvPr/>
        </p:nvCxnSpPr>
        <p:spPr>
          <a:xfrm flipV="1">
            <a:off x="5981006" y="3257254"/>
            <a:ext cx="220288" cy="48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9B4BF9-C961-8974-9BF2-FEA5CC72E933}"/>
              </a:ext>
            </a:extLst>
          </p:cNvPr>
          <p:cNvCxnSpPr/>
          <p:nvPr/>
        </p:nvCxnSpPr>
        <p:spPr>
          <a:xfrm flipV="1">
            <a:off x="6472842" y="2100896"/>
            <a:ext cx="220288" cy="48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C5318E-93B7-C031-811C-4D7A6A152248}"/>
              </a:ext>
            </a:extLst>
          </p:cNvPr>
          <p:cNvCxnSpPr/>
          <p:nvPr/>
        </p:nvCxnSpPr>
        <p:spPr>
          <a:xfrm flipV="1">
            <a:off x="6769330" y="1395548"/>
            <a:ext cx="220288" cy="482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E66A4F-A821-90C2-27E9-8EBC0EB42BAC}"/>
              </a:ext>
            </a:extLst>
          </p:cNvPr>
          <p:cNvCxnSpPr>
            <a:stCxn id="6" idx="3"/>
          </p:cNvCxnSpPr>
          <p:nvPr/>
        </p:nvCxnSpPr>
        <p:spPr>
          <a:xfrm>
            <a:off x="5015345" y="3956080"/>
            <a:ext cx="362990" cy="76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EB7B27-46EE-D0CC-FD65-122F91D15033}"/>
              </a:ext>
            </a:extLst>
          </p:cNvPr>
          <p:cNvCxnSpPr/>
          <p:nvPr/>
        </p:nvCxnSpPr>
        <p:spPr>
          <a:xfrm>
            <a:off x="4407822" y="3017520"/>
            <a:ext cx="13909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BFE74FA-5AFE-7835-38FF-C24BEFED8BA1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017818" y="1982998"/>
            <a:ext cx="2078182" cy="89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A0F8C1-1E59-BC5D-6678-82703A2232F4}"/>
              </a:ext>
            </a:extLst>
          </p:cNvPr>
          <p:cNvCxnSpPr/>
          <p:nvPr/>
        </p:nvCxnSpPr>
        <p:spPr>
          <a:xfrm>
            <a:off x="3714403" y="1142450"/>
            <a:ext cx="27584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628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a blue square with a blue background with a blue square with a blue square with a blue background with a blue square with a blue square with a blue square with a blue square&#10;&#10;AI-generated content may be incorrect.">
            <a:extLst>
              <a:ext uri="{FF2B5EF4-FFF2-40B4-BE49-F238E27FC236}">
                <a16:creationId xmlns:a16="http://schemas.microsoft.com/office/drawing/2014/main" id="{3F0474CF-CF59-2827-1E3F-AC45D6C2C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1206500"/>
            <a:ext cx="698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340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8396DCD-485F-2540-7577-E70B0D3BA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0"/>
            <a:ext cx="68199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79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D1F30610-1874-3A90-57F1-6535502452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225" y="180975"/>
            <a:ext cx="7067550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772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98F6453A-42A1-2E09-16AC-F39744935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8" y="276225"/>
            <a:ext cx="11325225" cy="630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48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22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Philippa Broadbent</dc:creator>
  <cp:lastModifiedBy>Philippa Broadbent</cp:lastModifiedBy>
  <cp:revision>1</cp:revision>
  <dcterms:created xsi:type="dcterms:W3CDTF">2025-05-22T14:32:26Z</dcterms:created>
  <dcterms:modified xsi:type="dcterms:W3CDTF">2025-05-22T15:37:30Z</dcterms:modified>
</cp:coreProperties>
</file>