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7" autoAdjust="0"/>
    <p:restoredTop sz="94660"/>
  </p:normalViewPr>
  <p:slideViewPr>
    <p:cSldViewPr snapToGrid="0">
      <p:cViewPr>
        <p:scale>
          <a:sx n="160" d="100"/>
          <a:sy n="160" d="100"/>
        </p:scale>
        <p:origin x="-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C3D9-EA00-4062-8E67-8AC32540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72950-E204-4DFC-B388-87985F85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2B226-295B-4733-A23B-20E64576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5260-446B-46E9-A395-FC845F6D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002F-2854-4D88-A754-977749D6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8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BA7D-E448-43F5-8D3A-6A044BF1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A4634-E6BC-402E-8234-02EAC0E18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3D5D-DDF8-46F9-A216-CAE6061C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2553-2C16-48C3-897B-61F741D7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C19D-434D-4E37-A0C7-C78765C1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7FA04-1471-4248-8594-53B7828D9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3E47-657B-4D69-9BAD-0DECC94C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8F48-1838-4F99-BA80-1B6B2AC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AADF-EA02-458F-A57A-99C5E072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061B-58AC-40AC-9FC9-C9B79B8F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8D4-C390-49A5-9474-70A74B6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416B-F841-4F78-8016-E4AABCBD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716A-B2DF-4147-9A82-5B1CA009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F4EAB-70DD-44A6-9A7F-0C914A52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FAC6-8DE3-490A-82AA-E75A98BF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9900-4269-475F-B757-1297D0F8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3AEA-A778-4972-B26F-F1D22CB0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DF87-99DA-4BFF-816B-B4AE0935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B289-FFA0-4703-A094-5070A0E3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08CF-71D1-4276-9462-702ECC4F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7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E4F3-19DC-4EA7-8223-FC2BD544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6E3-D162-4879-9473-5EA43DA2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938D6-7C7A-4B5D-8ABD-053F11DC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6A093-2313-4BE9-AA01-FED39A52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FE3F-1541-45E9-9835-5F27228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3B86-3C72-4141-A030-85EAA99C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78D9-FC06-4B03-8146-F9F44CBE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F89A3-2A4F-444C-96BC-B1B2C362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9DE7-E29B-4300-A2EA-E7E979AA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A6BF-9DF6-46FE-B5E2-A0B53EAA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AD19-B076-4C40-88D5-58EF1D84E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A0FC0-4B12-405C-9A88-4A07A11B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A31F4-B428-44EC-91F1-C355A7C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657BA-30F3-4F49-A26C-3A495E95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2C9F-5AF8-4ECE-BBD5-5C463E8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B35E9-3D0F-46A1-B812-FA15F729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E72A4-D3B0-449A-B87A-6B5C265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31F5-96AD-4A66-8F94-93950E96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5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50FFC-27AD-4CA9-96FB-79481C3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10A98-1C07-4A35-8260-51D8597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834A-5341-4DCF-9E85-3386E1E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FD21-AC27-4AE2-8F29-D989A2C8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8857-EFC0-45D0-AEC8-22034BEE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8663-C692-4CBA-8A37-CE6E70C9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4258-CD9F-4BC3-812D-2869147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E6D6-E4C9-40FA-AF0F-D0A25EF6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4C049-2D28-4846-A083-A6AFD73A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9587-53AD-4BD6-AC70-8006AB03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34F12-E2D3-442D-9B28-8C2DEB48C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A6C7-D4DE-4C2A-AE04-92D011F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8697-2DD5-46EB-B052-04FEADBB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33BAE-AC34-4385-AC3F-F57472C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1F61-E943-4516-900C-1AC25346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8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AFB9-E129-4495-8F46-0F6453C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6065-8912-4D5B-905A-50A18293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B005-175D-43C4-9201-8857E204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ACC0-9BCB-4AE9-90BB-01EBB19F54D3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9BED-D51C-43FA-8E8F-46A8EF1A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2D25-2F9B-4396-91F1-7DAB8648F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B263-FAE1-4E34-B2BD-F9344B395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832-FFD6-4D45-8261-44BDEFF1D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019EA-8307-4176-9151-9B246E719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9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9;p28">
            <a:extLst>
              <a:ext uri="{FF2B5EF4-FFF2-40B4-BE49-F238E27FC236}">
                <a16:creationId xmlns:a16="http://schemas.microsoft.com/office/drawing/2014/main" id="{8B895C09-6CE5-4989-8460-CEB512C768CD}"/>
              </a:ext>
            </a:extLst>
          </p:cNvPr>
          <p:cNvSpPr/>
          <p:nvPr/>
        </p:nvSpPr>
        <p:spPr>
          <a:xfrm>
            <a:off x="4028475" y="931400"/>
            <a:ext cx="5115600" cy="35199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90;p28">
            <a:extLst>
              <a:ext uri="{FF2B5EF4-FFF2-40B4-BE49-F238E27FC236}">
                <a16:creationId xmlns:a16="http://schemas.microsoft.com/office/drawing/2014/main" id="{AE0ACE08-7108-47A9-A03E-C93B60A4304E}"/>
              </a:ext>
            </a:extLst>
          </p:cNvPr>
          <p:cNvGrpSpPr/>
          <p:nvPr/>
        </p:nvGrpSpPr>
        <p:grpSpPr>
          <a:xfrm>
            <a:off x="4164325" y="1365252"/>
            <a:ext cx="1015049" cy="1338538"/>
            <a:chOff x="2178036" y="1054764"/>
            <a:chExt cx="584100" cy="678600"/>
          </a:xfrm>
        </p:grpSpPr>
        <p:sp>
          <p:nvSpPr>
            <p:cNvPr id="8" name="Google Shape;791;p28">
              <a:extLst>
                <a:ext uri="{FF2B5EF4-FFF2-40B4-BE49-F238E27FC236}">
                  <a16:creationId xmlns:a16="http://schemas.microsoft.com/office/drawing/2014/main" id="{AA970500-C5FC-4006-A77F-8B2331616E03}"/>
                </a:ext>
              </a:extLst>
            </p:cNvPr>
            <p:cNvSpPr/>
            <p:nvPr/>
          </p:nvSpPr>
          <p:spPr>
            <a:xfrm>
              <a:off x="2178036" y="1054764"/>
              <a:ext cx="584100" cy="678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92;p28">
              <a:extLst>
                <a:ext uri="{FF2B5EF4-FFF2-40B4-BE49-F238E27FC236}">
                  <a16:creationId xmlns:a16="http://schemas.microsoft.com/office/drawing/2014/main" id="{2F69D8E8-906B-44F7-ACE7-B7E4BFBCA378}"/>
                </a:ext>
              </a:extLst>
            </p:cNvPr>
            <p:cNvSpPr txBox="1"/>
            <p:nvPr/>
          </p:nvSpPr>
          <p:spPr>
            <a:xfrm>
              <a:off x="2178037" y="1054764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endParaRPr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793;p28">
            <a:extLst>
              <a:ext uri="{FF2B5EF4-FFF2-40B4-BE49-F238E27FC236}">
                <a16:creationId xmlns:a16="http://schemas.microsoft.com/office/drawing/2014/main" id="{A4AF83E3-9B9A-4320-8FC1-AFBAA614FB7B}"/>
              </a:ext>
            </a:extLst>
          </p:cNvPr>
          <p:cNvGrpSpPr/>
          <p:nvPr/>
        </p:nvGrpSpPr>
        <p:grpSpPr>
          <a:xfrm>
            <a:off x="5294179" y="1912864"/>
            <a:ext cx="927987" cy="640282"/>
            <a:chOff x="2178037" y="1054764"/>
            <a:chExt cx="534001" cy="288000"/>
          </a:xfrm>
        </p:grpSpPr>
        <p:sp>
          <p:nvSpPr>
            <p:cNvPr id="11" name="Google Shape;794;p28">
              <a:extLst>
                <a:ext uri="{FF2B5EF4-FFF2-40B4-BE49-F238E27FC236}">
                  <a16:creationId xmlns:a16="http://schemas.microsoft.com/office/drawing/2014/main" id="{15C6334A-028A-431B-9CA6-9F768129AF8B}"/>
                </a:ext>
              </a:extLst>
            </p:cNvPr>
            <p:cNvSpPr/>
            <p:nvPr/>
          </p:nvSpPr>
          <p:spPr>
            <a:xfrm>
              <a:off x="2178038" y="1054764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95;p28">
              <a:extLst>
                <a:ext uri="{FF2B5EF4-FFF2-40B4-BE49-F238E27FC236}">
                  <a16:creationId xmlns:a16="http://schemas.microsoft.com/office/drawing/2014/main" id="{A1177B6B-2985-4F89-9000-623DC20B0E3E}"/>
                </a:ext>
              </a:extLst>
            </p:cNvPr>
            <p:cNvSpPr txBox="1"/>
            <p:nvPr/>
          </p:nvSpPr>
          <p:spPr>
            <a:xfrm>
              <a:off x="2178037" y="1054764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Assign times</a:t>
              </a:r>
              <a:endParaRPr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4" name="Google Shape;827;p28">
            <a:extLst>
              <a:ext uri="{FF2B5EF4-FFF2-40B4-BE49-F238E27FC236}">
                <a16:creationId xmlns:a16="http://schemas.microsoft.com/office/drawing/2014/main" id="{658DE6D8-CE28-422C-AB4D-40C8AC609053}"/>
              </a:ext>
            </a:extLst>
          </p:cNvPr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6" name="Google Shape;829;p28">
            <a:extLst>
              <a:ext uri="{FF2B5EF4-FFF2-40B4-BE49-F238E27FC236}">
                <a16:creationId xmlns:a16="http://schemas.microsoft.com/office/drawing/2014/main" id="{4DAC1081-9A4A-48F0-9C06-84D0590905A5}"/>
              </a:ext>
            </a:extLst>
          </p:cNvPr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831;p28">
            <a:extLst>
              <a:ext uri="{FF2B5EF4-FFF2-40B4-BE49-F238E27FC236}">
                <a16:creationId xmlns:a16="http://schemas.microsoft.com/office/drawing/2014/main" id="{165D512E-0C00-4652-8614-7F52EFE000B3}"/>
              </a:ext>
            </a:extLst>
          </p:cNvPr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3" name="Google Shape;847;p28">
            <a:extLst>
              <a:ext uri="{FF2B5EF4-FFF2-40B4-BE49-F238E27FC236}">
                <a16:creationId xmlns:a16="http://schemas.microsoft.com/office/drawing/2014/main" id="{026FFDA9-269D-4E53-B51A-AEE114C59AAF}"/>
              </a:ext>
            </a:extLst>
          </p:cNvPr>
          <p:cNvSpPr/>
          <p:nvPr/>
        </p:nvSpPr>
        <p:spPr>
          <a:xfrm>
            <a:off x="4208360" y="2134117"/>
            <a:ext cx="914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851;p28">
            <a:extLst>
              <a:ext uri="{FF2B5EF4-FFF2-40B4-BE49-F238E27FC236}">
                <a16:creationId xmlns:a16="http://schemas.microsoft.com/office/drawing/2014/main" id="{4152D194-7536-4219-A847-1463FD070F5D}"/>
              </a:ext>
            </a:extLst>
          </p:cNvPr>
          <p:cNvSpPr/>
          <p:nvPr/>
        </p:nvSpPr>
        <p:spPr>
          <a:xfrm>
            <a:off x="5340825" y="2135433"/>
            <a:ext cx="8361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854;p28">
            <a:extLst>
              <a:ext uri="{FF2B5EF4-FFF2-40B4-BE49-F238E27FC236}">
                <a16:creationId xmlns:a16="http://schemas.microsoft.com/office/drawing/2014/main" id="{F740F7FA-C810-4257-A3C8-C0F83B21F7B2}"/>
              </a:ext>
            </a:extLst>
          </p:cNvPr>
          <p:cNvSpPr/>
          <p:nvPr/>
        </p:nvSpPr>
        <p:spPr>
          <a:xfrm>
            <a:off x="6648185" y="3094295"/>
            <a:ext cx="8424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 dirty="0" err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" name="Google Shape;860;p28">
            <a:extLst>
              <a:ext uri="{FF2B5EF4-FFF2-40B4-BE49-F238E27FC236}">
                <a16:creationId xmlns:a16="http://schemas.microsoft.com/office/drawing/2014/main" id="{A539BDFD-FCDE-4EC4-89EE-6776020717F1}"/>
              </a:ext>
            </a:extLst>
          </p:cNvPr>
          <p:cNvGrpSpPr/>
          <p:nvPr/>
        </p:nvGrpSpPr>
        <p:grpSpPr>
          <a:xfrm>
            <a:off x="7992367" y="1894520"/>
            <a:ext cx="1033198" cy="1527270"/>
            <a:chOff x="2178037" y="1054764"/>
            <a:chExt cx="552601" cy="687000"/>
          </a:xfrm>
        </p:grpSpPr>
        <p:sp>
          <p:nvSpPr>
            <p:cNvPr id="77" name="Google Shape;861;p28">
              <a:extLst>
                <a:ext uri="{FF2B5EF4-FFF2-40B4-BE49-F238E27FC236}">
                  <a16:creationId xmlns:a16="http://schemas.microsoft.com/office/drawing/2014/main" id="{3A4011B7-B7F4-42B8-90ED-5332BF8103CF}"/>
                </a:ext>
              </a:extLst>
            </p:cNvPr>
            <p:cNvSpPr/>
            <p:nvPr/>
          </p:nvSpPr>
          <p:spPr>
            <a:xfrm>
              <a:off x="2178038" y="1054764"/>
              <a:ext cx="552600" cy="687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862;p28">
              <a:extLst>
                <a:ext uri="{FF2B5EF4-FFF2-40B4-BE49-F238E27FC236}">
                  <a16:creationId xmlns:a16="http://schemas.microsoft.com/office/drawing/2014/main" id="{C864FC31-6FDC-42DA-AA71-E20B8C185DC0}"/>
                </a:ext>
              </a:extLst>
            </p:cNvPr>
            <p:cNvSpPr txBox="1"/>
            <p:nvPr/>
          </p:nvSpPr>
          <p:spPr>
            <a:xfrm>
              <a:off x="2178037" y="1054764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" name="Google Shape;863;p28">
            <a:extLst>
              <a:ext uri="{FF2B5EF4-FFF2-40B4-BE49-F238E27FC236}">
                <a16:creationId xmlns:a16="http://schemas.microsoft.com/office/drawing/2014/main" id="{9C7A5981-E27C-412C-B4AD-B0FCC6CE16FA}"/>
              </a:ext>
            </a:extLst>
          </p:cNvPr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64;p28">
            <a:extLst>
              <a:ext uri="{FF2B5EF4-FFF2-40B4-BE49-F238E27FC236}">
                <a16:creationId xmlns:a16="http://schemas.microsoft.com/office/drawing/2014/main" id="{63728A1D-5E06-4B6D-9E2E-A5753D1C1586}"/>
              </a:ext>
            </a:extLst>
          </p:cNvPr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65;p28">
            <a:extLst>
              <a:ext uri="{FF2B5EF4-FFF2-40B4-BE49-F238E27FC236}">
                <a16:creationId xmlns:a16="http://schemas.microsoft.com/office/drawing/2014/main" id="{BD52EE7A-9A79-43D6-9195-93857964CD3A}"/>
              </a:ext>
            </a:extLst>
          </p:cNvPr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66;p28">
            <a:extLst>
              <a:ext uri="{FF2B5EF4-FFF2-40B4-BE49-F238E27FC236}">
                <a16:creationId xmlns:a16="http://schemas.microsoft.com/office/drawing/2014/main" id="{0191C2B8-E235-4E2B-8D35-39F1CDF9FB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69;p28">
            <a:extLst>
              <a:ext uri="{FF2B5EF4-FFF2-40B4-BE49-F238E27FC236}">
                <a16:creationId xmlns:a16="http://schemas.microsoft.com/office/drawing/2014/main" id="{AB2C8DC9-214D-4E12-AA04-0C82058E33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874;p28">
            <a:extLst>
              <a:ext uri="{FF2B5EF4-FFF2-40B4-BE49-F238E27FC236}">
                <a16:creationId xmlns:a16="http://schemas.microsoft.com/office/drawing/2014/main" id="{4E53504C-2BEC-4C18-AD24-F816C16F72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877;p28">
            <a:extLst>
              <a:ext uri="{FF2B5EF4-FFF2-40B4-BE49-F238E27FC236}">
                <a16:creationId xmlns:a16="http://schemas.microsoft.com/office/drawing/2014/main" id="{03F50C1F-8EF7-4E69-9429-01003996CC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878;p28">
            <a:extLst>
              <a:ext uri="{FF2B5EF4-FFF2-40B4-BE49-F238E27FC236}">
                <a16:creationId xmlns:a16="http://schemas.microsoft.com/office/drawing/2014/main" id="{D2AA412C-F937-45FB-96BF-21F66EF065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879;p28">
            <a:extLst>
              <a:ext uri="{FF2B5EF4-FFF2-40B4-BE49-F238E27FC236}">
                <a16:creationId xmlns:a16="http://schemas.microsoft.com/office/drawing/2014/main" id="{7FD817C6-D5C8-42D9-B18F-A84B3106517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0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2;p81">
            <a:extLst>
              <a:ext uri="{FF2B5EF4-FFF2-40B4-BE49-F238E27FC236}">
                <a16:creationId xmlns:a16="http://schemas.microsoft.com/office/drawing/2014/main" id="{384FF363-3D29-4619-A7D3-52F475188C70}"/>
              </a:ext>
            </a:extLst>
          </p:cNvPr>
          <p:cNvSpPr/>
          <p:nvPr/>
        </p:nvSpPr>
        <p:spPr>
          <a:xfrm>
            <a:off x="1897568" y="1953106"/>
            <a:ext cx="3997050" cy="2538107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3893;p81">
            <a:extLst>
              <a:ext uri="{FF2B5EF4-FFF2-40B4-BE49-F238E27FC236}">
                <a16:creationId xmlns:a16="http://schemas.microsoft.com/office/drawing/2014/main" id="{FE1C54D9-A8D8-44A6-8713-DACEFF28D6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4502" y="1974851"/>
            <a:ext cx="1051575" cy="343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18A6EAA-09D6-4154-AF2C-81CBC3EA47BA}"/>
              </a:ext>
            </a:extLst>
          </p:cNvPr>
          <p:cNvGrpSpPr/>
          <p:nvPr/>
        </p:nvGrpSpPr>
        <p:grpSpPr>
          <a:xfrm>
            <a:off x="2137701" y="3132678"/>
            <a:ext cx="1279253" cy="382226"/>
            <a:chOff x="4017301" y="3026462"/>
            <a:chExt cx="1279253" cy="382226"/>
          </a:xfrm>
        </p:grpSpPr>
        <p:sp>
          <p:nvSpPr>
            <p:cNvPr id="5" name="Google Shape;4739;p97">
              <a:extLst>
                <a:ext uri="{FF2B5EF4-FFF2-40B4-BE49-F238E27FC236}">
                  <a16:creationId xmlns:a16="http://schemas.microsoft.com/office/drawing/2014/main" id="{F10328F0-E2B2-41E5-B296-95EDCE93C5A4}"/>
                </a:ext>
              </a:extLst>
            </p:cNvPr>
            <p:cNvSpPr/>
            <p:nvPr/>
          </p:nvSpPr>
          <p:spPr>
            <a:xfrm>
              <a:off x="4017301" y="3026462"/>
              <a:ext cx="127925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" name="Google Shape;4772;p97">
              <a:extLst>
                <a:ext uri="{FF2B5EF4-FFF2-40B4-BE49-F238E27FC236}">
                  <a16:creationId xmlns:a16="http://schemas.microsoft.com/office/drawing/2014/main" id="{28E0B22C-C038-4430-9C0B-C4AD12F6DC5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1590" y="3078782"/>
              <a:ext cx="258300" cy="277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oogle Shape;4978;p101">
            <a:extLst>
              <a:ext uri="{FF2B5EF4-FFF2-40B4-BE49-F238E27FC236}">
                <a16:creationId xmlns:a16="http://schemas.microsoft.com/office/drawing/2014/main" id="{4B2D5F57-6D72-4B05-ABCC-B5D8D45046DC}"/>
              </a:ext>
            </a:extLst>
          </p:cNvPr>
          <p:cNvGrpSpPr/>
          <p:nvPr/>
        </p:nvGrpSpPr>
        <p:grpSpPr>
          <a:xfrm>
            <a:off x="580805" y="1974851"/>
            <a:ext cx="677512" cy="2538106"/>
            <a:chOff x="2178037" y="1054764"/>
            <a:chExt cx="1146188" cy="442176"/>
          </a:xfrm>
        </p:grpSpPr>
        <p:sp>
          <p:nvSpPr>
            <p:cNvPr id="9" name="Google Shape;4979;p101">
              <a:extLst>
                <a:ext uri="{FF2B5EF4-FFF2-40B4-BE49-F238E27FC236}">
                  <a16:creationId xmlns:a16="http://schemas.microsoft.com/office/drawing/2014/main" id="{51994E39-2040-4388-BFEF-E8502DA142FC}"/>
                </a:ext>
              </a:extLst>
            </p:cNvPr>
            <p:cNvSpPr/>
            <p:nvPr/>
          </p:nvSpPr>
          <p:spPr>
            <a:xfrm>
              <a:off x="2178037" y="1054764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980;p101">
              <a:extLst>
                <a:ext uri="{FF2B5EF4-FFF2-40B4-BE49-F238E27FC236}">
                  <a16:creationId xmlns:a16="http://schemas.microsoft.com/office/drawing/2014/main" id="{E3D69831-2453-4FA8-B6AD-41A6BB83BC20}"/>
                </a:ext>
              </a:extLst>
            </p:cNvPr>
            <p:cNvSpPr txBox="1"/>
            <p:nvPr/>
          </p:nvSpPr>
          <p:spPr>
            <a:xfrm>
              <a:off x="2178037" y="1054764"/>
              <a:ext cx="826089" cy="10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 systems</a:t>
              </a:r>
              <a:endParaRPr sz="8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89D371-7D79-4FC1-9EF9-E2D3C69C7867}"/>
              </a:ext>
            </a:extLst>
          </p:cNvPr>
          <p:cNvGrpSpPr/>
          <p:nvPr/>
        </p:nvGrpSpPr>
        <p:grpSpPr>
          <a:xfrm>
            <a:off x="3896093" y="3132682"/>
            <a:ext cx="1279253" cy="382200"/>
            <a:chOff x="4019456" y="2554586"/>
            <a:chExt cx="1279253" cy="382200"/>
          </a:xfrm>
        </p:grpSpPr>
        <p:sp>
          <p:nvSpPr>
            <p:cNvPr id="30" name="Google Shape;3774;p80">
              <a:extLst>
                <a:ext uri="{FF2B5EF4-FFF2-40B4-BE49-F238E27FC236}">
                  <a16:creationId xmlns:a16="http://schemas.microsoft.com/office/drawing/2014/main" id="{EE6C0299-4FF0-4EFA-B1E7-4431A1774BC7}"/>
                </a:ext>
              </a:extLst>
            </p:cNvPr>
            <p:cNvSpPr/>
            <p:nvPr/>
          </p:nvSpPr>
          <p:spPr>
            <a:xfrm>
              <a:off x="4019456" y="2554586"/>
              <a:ext cx="1279253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 Analytics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" name="Google Shape;3800;p80">
              <a:extLst>
                <a:ext uri="{FF2B5EF4-FFF2-40B4-BE49-F238E27FC236}">
                  <a16:creationId xmlns:a16="http://schemas.microsoft.com/office/drawing/2014/main" id="{AB609020-FECE-452E-B0E6-989C0997A08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0977" y="2669259"/>
              <a:ext cx="201300" cy="2012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702;p78">
            <a:extLst>
              <a:ext uri="{FF2B5EF4-FFF2-40B4-BE49-F238E27FC236}">
                <a16:creationId xmlns:a16="http://schemas.microsoft.com/office/drawing/2014/main" id="{C8EB8F2F-2576-4B0B-8CC7-54C88ED7D27B}"/>
              </a:ext>
            </a:extLst>
          </p:cNvPr>
          <p:cNvSpPr/>
          <p:nvPr/>
        </p:nvSpPr>
        <p:spPr>
          <a:xfrm>
            <a:off x="3896093" y="2525742"/>
            <a:ext cx="1279252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ProvenDB</a:t>
            </a:r>
            <a:endParaRPr sz="700" b="0" i="0" u="none" strike="noStrike" cap="none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Google Shape;3729;p78">
            <a:extLst>
              <a:ext uri="{FF2B5EF4-FFF2-40B4-BE49-F238E27FC236}">
                <a16:creationId xmlns:a16="http://schemas.microsoft.com/office/drawing/2014/main" id="{DB636720-D3DA-4D13-BA6B-8C8D90534F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696" y="2571314"/>
            <a:ext cx="286286" cy="305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2DE0838-6BD1-4A01-BAAE-B4AD9AD0AE78}"/>
              </a:ext>
            </a:extLst>
          </p:cNvPr>
          <p:cNvGrpSpPr/>
          <p:nvPr/>
        </p:nvGrpSpPr>
        <p:grpSpPr>
          <a:xfrm>
            <a:off x="3848847" y="1266650"/>
            <a:ext cx="1326498" cy="382200"/>
            <a:chOff x="4019456" y="819744"/>
            <a:chExt cx="1186565" cy="382200"/>
          </a:xfrm>
        </p:grpSpPr>
        <p:sp>
          <p:nvSpPr>
            <p:cNvPr id="39" name="Google Shape;3702;p78">
              <a:extLst>
                <a:ext uri="{FF2B5EF4-FFF2-40B4-BE49-F238E27FC236}">
                  <a16:creationId xmlns:a16="http://schemas.microsoft.com/office/drawing/2014/main" id="{90380C6A-CC74-456A-B17F-EE74DB45DE36}"/>
                </a:ext>
              </a:extLst>
            </p:cNvPr>
            <p:cNvSpPr/>
            <p:nvPr/>
          </p:nvSpPr>
          <p:spPr>
            <a:xfrm>
              <a:off x="4019456" y="819744"/>
              <a:ext cx="1186565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Public Blockchain</a:t>
              </a:r>
              <a:endParaRPr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7A3735D-6D41-4817-BD5C-87E743E0E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7702" y="890006"/>
              <a:ext cx="227733" cy="241675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B96D06-DF28-4C72-9CE7-69610FA414AD}"/>
              </a:ext>
            </a:extLst>
          </p:cNvPr>
          <p:cNvGrpSpPr/>
          <p:nvPr/>
        </p:nvGrpSpPr>
        <p:grpSpPr>
          <a:xfrm>
            <a:off x="2137701" y="2523144"/>
            <a:ext cx="1279252" cy="382200"/>
            <a:chOff x="4017301" y="3495407"/>
            <a:chExt cx="1279252" cy="382200"/>
          </a:xfrm>
        </p:grpSpPr>
        <p:sp>
          <p:nvSpPr>
            <p:cNvPr id="43" name="Google Shape;3702;p78">
              <a:extLst>
                <a:ext uri="{FF2B5EF4-FFF2-40B4-BE49-F238E27FC236}">
                  <a16:creationId xmlns:a16="http://schemas.microsoft.com/office/drawing/2014/main" id="{54CE1DE0-F2D3-4D8B-BF49-6BA09E1F7909}"/>
                </a:ext>
              </a:extLst>
            </p:cNvPr>
            <p:cNvSpPr/>
            <p:nvPr/>
          </p:nvSpPr>
          <p:spPr>
            <a:xfrm>
              <a:off x="4017301" y="3495407"/>
              <a:ext cx="1279252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Private Blockchain</a:t>
              </a:r>
              <a:endParaRPr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EC9B41-4BBB-4CB8-9068-470A8E291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0977" y="3563672"/>
              <a:ext cx="227733" cy="24167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A82BED-5B64-4057-94A4-4A3F064BDB71}"/>
              </a:ext>
            </a:extLst>
          </p:cNvPr>
          <p:cNvGrpSpPr/>
          <p:nvPr/>
        </p:nvGrpSpPr>
        <p:grpSpPr>
          <a:xfrm>
            <a:off x="3896095" y="3748016"/>
            <a:ext cx="1279251" cy="382200"/>
            <a:chOff x="4017300" y="4019875"/>
            <a:chExt cx="1279251" cy="382200"/>
          </a:xfrm>
        </p:grpSpPr>
        <p:sp>
          <p:nvSpPr>
            <p:cNvPr id="49" name="Google Shape;863;p28">
              <a:extLst>
                <a:ext uri="{FF2B5EF4-FFF2-40B4-BE49-F238E27FC236}">
                  <a16:creationId xmlns:a16="http://schemas.microsoft.com/office/drawing/2014/main" id="{21ADB315-711C-4D22-BB5A-00A47148CBB5}"/>
                </a:ext>
              </a:extLst>
            </p:cNvPr>
            <p:cNvSpPr/>
            <p:nvPr/>
          </p:nvSpPr>
          <p:spPr>
            <a:xfrm>
              <a:off x="4017300" y="4019875"/>
              <a:ext cx="1279251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Regulator Gateway</a:t>
              </a:r>
              <a:endParaRPr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" name="Google Shape;877;p28">
              <a:extLst>
                <a:ext uri="{FF2B5EF4-FFF2-40B4-BE49-F238E27FC236}">
                  <a16:creationId xmlns:a16="http://schemas.microsoft.com/office/drawing/2014/main" id="{FDDDD900-23ED-4B1F-9040-3F29A68B30F4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85353" y="4106750"/>
              <a:ext cx="300821" cy="24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83D71C-3E5A-4BD5-AD63-974E3F534179}"/>
              </a:ext>
            </a:extLst>
          </p:cNvPr>
          <p:cNvGrpSpPr/>
          <p:nvPr/>
        </p:nvGrpSpPr>
        <p:grpSpPr>
          <a:xfrm>
            <a:off x="3896093" y="4761345"/>
            <a:ext cx="1279253" cy="585186"/>
            <a:chOff x="3896093" y="5185542"/>
            <a:chExt cx="1279253" cy="585186"/>
          </a:xfrm>
        </p:grpSpPr>
        <p:sp>
          <p:nvSpPr>
            <p:cNvPr id="21" name="Google Shape;4976;p101">
              <a:extLst>
                <a:ext uri="{FF2B5EF4-FFF2-40B4-BE49-F238E27FC236}">
                  <a16:creationId xmlns:a16="http://schemas.microsoft.com/office/drawing/2014/main" id="{C944F0F9-3BF1-4A2A-8E59-277CD2E515D3}"/>
                </a:ext>
              </a:extLst>
            </p:cNvPr>
            <p:cNvSpPr/>
            <p:nvPr/>
          </p:nvSpPr>
          <p:spPr>
            <a:xfrm>
              <a:off x="3896093" y="5185542"/>
              <a:ext cx="1279253" cy="585186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buClr>
                  <a:srgbClr val="000000"/>
                </a:buClr>
              </a:pP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Regulators</a:t>
              </a: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4993;p101">
              <a:extLst>
                <a:ext uri="{FF2B5EF4-FFF2-40B4-BE49-F238E27FC236}">
                  <a16:creationId xmlns:a16="http://schemas.microsoft.com/office/drawing/2014/main" id="{A724AC63-6F94-46DF-8CEF-ACCABAAEC23B}"/>
                </a:ext>
              </a:extLst>
            </p:cNvPr>
            <p:cNvGrpSpPr/>
            <p:nvPr/>
          </p:nvGrpSpPr>
          <p:grpSpPr>
            <a:xfrm>
              <a:off x="3963696" y="5226675"/>
              <a:ext cx="502920" cy="502920"/>
              <a:chOff x="433514" y="2354433"/>
              <a:chExt cx="502920" cy="502920"/>
            </a:xfrm>
          </p:grpSpPr>
          <p:sp>
            <p:nvSpPr>
              <p:cNvPr id="58" name="Google Shape;4994;p101">
                <a:extLst>
                  <a:ext uri="{FF2B5EF4-FFF2-40B4-BE49-F238E27FC236}">
                    <a16:creationId xmlns:a16="http://schemas.microsoft.com/office/drawing/2014/main" id="{4FC534CC-CC20-4463-970B-2CF465976DB9}"/>
                  </a:ext>
                </a:extLst>
              </p:cNvPr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9" name="Google Shape;4995;p101">
                <a:extLst>
                  <a:ext uri="{FF2B5EF4-FFF2-40B4-BE49-F238E27FC236}">
                    <a16:creationId xmlns:a16="http://schemas.microsoft.com/office/drawing/2014/main" id="{4CA265C3-2B7D-410F-A900-2B7C863B993B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90" y="2391009"/>
                <a:ext cx="429768" cy="4297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4" name="Google Shape;2735;p61">
            <a:extLst>
              <a:ext uri="{FF2B5EF4-FFF2-40B4-BE49-F238E27FC236}">
                <a16:creationId xmlns:a16="http://schemas.microsoft.com/office/drawing/2014/main" id="{ACA32EAC-C55B-427A-99D6-EFB15709C7CA}"/>
              </a:ext>
            </a:extLst>
          </p:cNvPr>
          <p:cNvGrpSpPr/>
          <p:nvPr/>
        </p:nvGrpSpPr>
        <p:grpSpPr>
          <a:xfrm>
            <a:off x="663802" y="3684509"/>
            <a:ext cx="502920" cy="502920"/>
            <a:chOff x="433514" y="2354433"/>
            <a:chExt cx="502920" cy="502920"/>
          </a:xfrm>
        </p:grpSpPr>
        <p:sp>
          <p:nvSpPr>
            <p:cNvPr id="65" name="Google Shape;2736;p61">
              <a:extLst>
                <a:ext uri="{FF2B5EF4-FFF2-40B4-BE49-F238E27FC236}">
                  <a16:creationId xmlns:a16="http://schemas.microsoft.com/office/drawing/2014/main" id="{7FEBCCF7-4E5A-4DBD-9E60-F618FD5EAA67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6" name="Google Shape;2737;p61">
              <a:extLst>
                <a:ext uri="{FF2B5EF4-FFF2-40B4-BE49-F238E27FC236}">
                  <a16:creationId xmlns:a16="http://schemas.microsoft.com/office/drawing/2014/main" id="{ED03C3B9-EE5F-412C-9948-592E11F0806A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2735;p61">
            <a:extLst>
              <a:ext uri="{FF2B5EF4-FFF2-40B4-BE49-F238E27FC236}">
                <a16:creationId xmlns:a16="http://schemas.microsoft.com/office/drawing/2014/main" id="{D2BE53F5-C89E-4709-BBCE-71B85BA6D9A1}"/>
              </a:ext>
            </a:extLst>
          </p:cNvPr>
          <p:cNvGrpSpPr/>
          <p:nvPr/>
        </p:nvGrpSpPr>
        <p:grpSpPr>
          <a:xfrm>
            <a:off x="663802" y="3072331"/>
            <a:ext cx="502920" cy="502920"/>
            <a:chOff x="433514" y="2354433"/>
            <a:chExt cx="502920" cy="502920"/>
          </a:xfrm>
        </p:grpSpPr>
        <p:sp>
          <p:nvSpPr>
            <p:cNvPr id="68" name="Google Shape;2736;p61">
              <a:extLst>
                <a:ext uri="{FF2B5EF4-FFF2-40B4-BE49-F238E27FC236}">
                  <a16:creationId xmlns:a16="http://schemas.microsoft.com/office/drawing/2014/main" id="{C33B5A39-D820-42F1-A2FF-D0F6013874D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9" name="Google Shape;2737;p61">
              <a:extLst>
                <a:ext uri="{FF2B5EF4-FFF2-40B4-BE49-F238E27FC236}">
                  <a16:creationId xmlns:a16="http://schemas.microsoft.com/office/drawing/2014/main" id="{F8BD81A7-BE39-453C-9A0C-F80E0F6F34B4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2735;p61">
            <a:extLst>
              <a:ext uri="{FF2B5EF4-FFF2-40B4-BE49-F238E27FC236}">
                <a16:creationId xmlns:a16="http://schemas.microsoft.com/office/drawing/2014/main" id="{AA6C203A-46B6-4435-B7F4-350FF6F0F3C1}"/>
              </a:ext>
            </a:extLst>
          </p:cNvPr>
          <p:cNvGrpSpPr/>
          <p:nvPr/>
        </p:nvGrpSpPr>
        <p:grpSpPr>
          <a:xfrm>
            <a:off x="663802" y="2465382"/>
            <a:ext cx="502920" cy="502920"/>
            <a:chOff x="433514" y="2354433"/>
            <a:chExt cx="502920" cy="502920"/>
          </a:xfrm>
        </p:grpSpPr>
        <p:sp>
          <p:nvSpPr>
            <p:cNvPr id="71" name="Google Shape;2736;p61">
              <a:extLst>
                <a:ext uri="{FF2B5EF4-FFF2-40B4-BE49-F238E27FC236}">
                  <a16:creationId xmlns:a16="http://schemas.microsoft.com/office/drawing/2014/main" id="{E4A74AF2-2025-4976-837C-7A6CC520C86E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" name="Google Shape;2737;p61">
              <a:extLst>
                <a:ext uri="{FF2B5EF4-FFF2-40B4-BE49-F238E27FC236}">
                  <a16:creationId xmlns:a16="http://schemas.microsoft.com/office/drawing/2014/main" id="{60CC8132-4F09-46F6-99BE-73C1BB015906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6" name="Google Shape;3152;p70">
            <a:extLst>
              <a:ext uri="{FF2B5EF4-FFF2-40B4-BE49-F238E27FC236}">
                <a16:creationId xmlns:a16="http://schemas.microsoft.com/office/drawing/2014/main" id="{84CAE87B-B50B-4E5A-9FDC-7B041E011E19}"/>
              </a:ext>
            </a:extLst>
          </p:cNvPr>
          <p:cNvCxnSpPr>
            <a:cxnSpLocks/>
            <a:endCxn id="71" idx="3"/>
          </p:cNvCxnSpPr>
          <p:nvPr/>
        </p:nvCxnSpPr>
        <p:spPr>
          <a:xfrm rot="10800000">
            <a:off x="1166723" y="2716842"/>
            <a:ext cx="967695" cy="6069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89" name="Google Shape;3152;p70">
            <a:extLst>
              <a:ext uri="{FF2B5EF4-FFF2-40B4-BE49-F238E27FC236}">
                <a16:creationId xmlns:a16="http://schemas.microsoft.com/office/drawing/2014/main" id="{DC25ADCB-8C26-4B4F-B907-8F08D853B3E8}"/>
              </a:ext>
            </a:extLst>
          </p:cNvPr>
          <p:cNvCxnSpPr>
            <a:cxnSpLocks/>
            <a:stCxn id="5" idx="1"/>
            <a:endCxn id="65" idx="3"/>
          </p:cNvCxnSpPr>
          <p:nvPr/>
        </p:nvCxnSpPr>
        <p:spPr>
          <a:xfrm rot="10800000" flipV="1">
            <a:off x="1166723" y="3323791"/>
            <a:ext cx="970979" cy="6121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102" name="Google Shape;3211;p71">
            <a:extLst>
              <a:ext uri="{FF2B5EF4-FFF2-40B4-BE49-F238E27FC236}">
                <a16:creationId xmlns:a16="http://schemas.microsoft.com/office/drawing/2014/main" id="{A690CB4E-BB40-4690-A90F-2D4DD08EB7D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174448" y="3323791"/>
            <a:ext cx="963253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5" name="Google Shape;3211;p71">
            <a:extLst>
              <a:ext uri="{FF2B5EF4-FFF2-40B4-BE49-F238E27FC236}">
                <a16:creationId xmlns:a16="http://schemas.microsoft.com/office/drawing/2014/main" id="{71471903-77EA-4B1E-8C5A-F111B27CACC5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3416954" y="3323782"/>
            <a:ext cx="479139" cy="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8" name="Google Shape;3211;p71">
            <a:extLst>
              <a:ext uri="{FF2B5EF4-FFF2-40B4-BE49-F238E27FC236}">
                <a16:creationId xmlns:a16="http://schemas.microsoft.com/office/drawing/2014/main" id="{99491EC5-C467-44DE-A400-96194EB71E56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H="1" flipV="1">
            <a:off x="4535719" y="2907942"/>
            <a:ext cx="1" cy="22474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12" name="Google Shape;3211;p71">
            <a:extLst>
              <a:ext uri="{FF2B5EF4-FFF2-40B4-BE49-F238E27FC236}">
                <a16:creationId xmlns:a16="http://schemas.microsoft.com/office/drawing/2014/main" id="{48BCFA8A-31BC-4E14-A205-0DB328ADF067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4512096" y="1648850"/>
            <a:ext cx="10372" cy="87689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15" name="Google Shape;3211;p71">
            <a:extLst>
              <a:ext uri="{FF2B5EF4-FFF2-40B4-BE49-F238E27FC236}">
                <a16:creationId xmlns:a16="http://schemas.microsoft.com/office/drawing/2014/main" id="{428D98BA-A417-487B-888C-BFBD13BA78B0}"/>
              </a:ext>
            </a:extLst>
          </p:cNvPr>
          <p:cNvCxnSpPr>
            <a:cxnSpLocks/>
            <a:stCxn id="32" idx="1"/>
            <a:endCxn id="43" idx="3"/>
          </p:cNvCxnSpPr>
          <p:nvPr/>
        </p:nvCxnSpPr>
        <p:spPr>
          <a:xfrm flipH="1" flipV="1">
            <a:off x="3416953" y="2714244"/>
            <a:ext cx="479140" cy="259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18" name="Google Shape;3211;p71">
            <a:extLst>
              <a:ext uri="{FF2B5EF4-FFF2-40B4-BE49-F238E27FC236}">
                <a16:creationId xmlns:a16="http://schemas.microsoft.com/office/drawing/2014/main" id="{7FCCEAC4-078D-4BC0-BF74-756518F7969D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>
            <a:off x="4535720" y="3514882"/>
            <a:ext cx="1" cy="23313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1" name="Google Shape;3211;p71">
            <a:extLst>
              <a:ext uri="{FF2B5EF4-FFF2-40B4-BE49-F238E27FC236}">
                <a16:creationId xmlns:a16="http://schemas.microsoft.com/office/drawing/2014/main" id="{3163FD2C-FAF4-47A1-BBA6-DD94D0722698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 flipH="1">
            <a:off x="4535720" y="4130216"/>
            <a:ext cx="1" cy="63112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8" name="Google Shape;3697;p78">
            <a:extLst>
              <a:ext uri="{FF2B5EF4-FFF2-40B4-BE49-F238E27FC236}">
                <a16:creationId xmlns:a16="http://schemas.microsoft.com/office/drawing/2014/main" id="{D46D973B-2AB6-435C-82BB-C3B444F2670B}"/>
              </a:ext>
            </a:extLst>
          </p:cNvPr>
          <p:cNvCxnSpPr>
            <a:cxnSpLocks/>
            <a:stCxn id="32" idx="3"/>
            <a:endCxn id="30" idx="3"/>
          </p:cNvCxnSpPr>
          <p:nvPr/>
        </p:nvCxnSpPr>
        <p:spPr>
          <a:xfrm>
            <a:off x="5175345" y="2716842"/>
            <a:ext cx="1" cy="606940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</p:spTree>
    <p:extLst>
      <p:ext uri="{BB962C8B-B14F-4D97-AF65-F5344CB8AC3E}">
        <p14:creationId xmlns:p14="http://schemas.microsoft.com/office/powerpoint/2010/main" val="20730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Harrison</dc:creator>
  <cp:lastModifiedBy>Guy Harrison</cp:lastModifiedBy>
  <cp:revision>9</cp:revision>
  <dcterms:created xsi:type="dcterms:W3CDTF">2021-05-12T00:43:30Z</dcterms:created>
  <dcterms:modified xsi:type="dcterms:W3CDTF">2021-05-12T07:00:32Z</dcterms:modified>
</cp:coreProperties>
</file>