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8" autoAdjust="0"/>
    <p:restoredTop sz="94660"/>
  </p:normalViewPr>
  <p:slideViewPr>
    <p:cSldViewPr snapToGrid="0">
      <p:cViewPr varScale="1">
        <p:scale>
          <a:sx n="90" d="100"/>
          <a:sy n="90" d="100"/>
        </p:scale>
        <p:origin x="96" y="1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9/30/2022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9/30/2022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706A7-A16D-40CE-B6AC-DB171EA1AA22}"/>
              </a:ext>
            </a:extLst>
          </p:cNvPr>
          <p:cNvSpPr>
            <a:spLocks noGrp="1"/>
          </p:cNvSpPr>
          <p:nvPr>
            <p:ph type="ctrTitle"/>
          </p:nvPr>
        </p:nvSpPr>
        <p:spPr>
          <a:xfrm>
            <a:off x="1311349" y="802298"/>
            <a:ext cx="9743503" cy="2541431"/>
          </a:xfrm>
        </p:spPr>
        <p:txBody>
          <a:bodyPr/>
          <a:lstStyle/>
          <a:p>
            <a:r>
              <a:rPr lang="en-US" dirty="0"/>
              <a:t>SMU RDSS Kaggle club</a:t>
            </a:r>
          </a:p>
        </p:txBody>
      </p:sp>
      <p:sp>
        <p:nvSpPr>
          <p:cNvPr id="3" name="Subtitle 2">
            <a:extLst>
              <a:ext uri="{FF2B5EF4-FFF2-40B4-BE49-F238E27FC236}">
                <a16:creationId xmlns:a16="http://schemas.microsoft.com/office/drawing/2014/main" id="{1D2D013D-5BCC-4166-A19E-8B5E674EFD64}"/>
              </a:ext>
            </a:extLst>
          </p:cNvPr>
          <p:cNvSpPr>
            <a:spLocks noGrp="1"/>
          </p:cNvSpPr>
          <p:nvPr>
            <p:ph type="subTitle" idx="1"/>
          </p:nvPr>
        </p:nvSpPr>
        <p:spPr>
          <a:xfrm>
            <a:off x="1311349" y="3531204"/>
            <a:ext cx="9743503" cy="977621"/>
          </a:xfrm>
        </p:spPr>
        <p:txBody>
          <a:bodyPr/>
          <a:lstStyle/>
          <a:p>
            <a:r>
              <a:rPr lang="en-US" dirty="0"/>
              <a:t>Presentation at SMU OIT/CRC Star meetings 9/30/22</a:t>
            </a:r>
          </a:p>
        </p:txBody>
      </p:sp>
    </p:spTree>
    <p:extLst>
      <p:ext uri="{BB962C8B-B14F-4D97-AF65-F5344CB8AC3E}">
        <p14:creationId xmlns:p14="http://schemas.microsoft.com/office/powerpoint/2010/main" val="366172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C967E-8799-4C10-AE45-9E51C245E223}"/>
              </a:ext>
            </a:extLst>
          </p:cNvPr>
          <p:cNvSpPr>
            <a:spLocks noGrp="1"/>
          </p:cNvSpPr>
          <p:nvPr>
            <p:ph type="title"/>
          </p:nvPr>
        </p:nvSpPr>
        <p:spPr>
          <a:xfrm>
            <a:off x="1451579" y="804519"/>
            <a:ext cx="9603275" cy="1049235"/>
          </a:xfrm>
        </p:spPr>
        <p:txBody>
          <a:bodyPr/>
          <a:lstStyle/>
          <a:p>
            <a:r>
              <a:rPr lang="en-US" dirty="0"/>
              <a:t>WHAT IS</a:t>
            </a:r>
          </a:p>
        </p:txBody>
      </p:sp>
      <p:sp>
        <p:nvSpPr>
          <p:cNvPr id="3" name="Content Placeholder 2">
            <a:extLst>
              <a:ext uri="{FF2B5EF4-FFF2-40B4-BE49-F238E27FC236}">
                <a16:creationId xmlns:a16="http://schemas.microsoft.com/office/drawing/2014/main" id="{B36661A3-4E62-49B6-8D09-59808CFA6A12}"/>
              </a:ext>
            </a:extLst>
          </p:cNvPr>
          <p:cNvSpPr>
            <a:spLocks noGrp="1"/>
          </p:cNvSpPr>
          <p:nvPr>
            <p:ph idx="1"/>
          </p:nvPr>
        </p:nvSpPr>
        <p:spPr>
          <a:xfrm>
            <a:off x="1451579" y="2015732"/>
            <a:ext cx="10067026" cy="3450613"/>
          </a:xfrm>
        </p:spPr>
        <p:txBody>
          <a:bodyPr/>
          <a:lstStyle/>
          <a:p>
            <a:r>
              <a:rPr lang="en-US" dirty="0"/>
              <a:t>Kaggle is an </a:t>
            </a:r>
            <a:r>
              <a:rPr lang="en-US" dirty="0" err="1"/>
              <a:t>AirBnB</a:t>
            </a:r>
            <a:r>
              <a:rPr lang="en-US" dirty="0"/>
              <a:t> for Data Scientists with over 5 million unique members over more than 200 </a:t>
            </a:r>
            <a:r>
              <a:rPr lang="en-US" dirty="0" err="1"/>
              <a:t>contries</a:t>
            </a:r>
            <a:endParaRPr lang="en-US" dirty="0"/>
          </a:p>
          <a:p>
            <a:r>
              <a:rPr lang="en-US" dirty="0"/>
              <a:t>Stating in Melbourne (AUS), moved to Silicon Valley (2011) and acquired by Google (2017)</a:t>
            </a:r>
          </a:p>
          <a:p>
            <a:r>
              <a:rPr lang="en-US" dirty="0"/>
              <a:t>Free Tutorial, Data Sets and place for Data Science competitions (with prizes)</a:t>
            </a:r>
          </a:p>
          <a:p>
            <a:r>
              <a:rPr lang="en-US" dirty="0"/>
              <a:t>Users learn from each other via submitted code with data</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1B172E9E-24B7-444E-A5E6-B0C2E569DB0E}"/>
              </a:ext>
            </a:extLst>
          </p:cNvPr>
          <p:cNvPicPr>
            <a:picLocks noChangeAspect="1"/>
          </p:cNvPicPr>
          <p:nvPr/>
        </p:nvPicPr>
        <p:blipFill>
          <a:blip r:embed="rId2"/>
          <a:stretch>
            <a:fillRect/>
          </a:stretch>
        </p:blipFill>
        <p:spPr>
          <a:xfrm>
            <a:off x="3246918" y="563460"/>
            <a:ext cx="1913418" cy="914189"/>
          </a:xfrm>
          <a:prstGeom prst="rect">
            <a:avLst/>
          </a:prstGeom>
        </p:spPr>
      </p:pic>
    </p:spTree>
    <p:extLst>
      <p:ext uri="{BB962C8B-B14F-4D97-AF65-F5344CB8AC3E}">
        <p14:creationId xmlns:p14="http://schemas.microsoft.com/office/powerpoint/2010/main" val="1207398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C967E-8799-4C10-AE45-9E51C245E223}"/>
              </a:ext>
            </a:extLst>
          </p:cNvPr>
          <p:cNvSpPr>
            <a:spLocks noGrp="1"/>
          </p:cNvSpPr>
          <p:nvPr>
            <p:ph type="title"/>
          </p:nvPr>
        </p:nvSpPr>
        <p:spPr>
          <a:xfrm>
            <a:off x="1451579" y="804519"/>
            <a:ext cx="9603275" cy="1049235"/>
          </a:xfrm>
        </p:spPr>
        <p:txBody>
          <a:bodyPr/>
          <a:lstStyle/>
          <a:p>
            <a:r>
              <a:rPr lang="en-US" dirty="0"/>
              <a:t>WHAT IS</a:t>
            </a:r>
          </a:p>
        </p:txBody>
      </p:sp>
      <p:sp>
        <p:nvSpPr>
          <p:cNvPr id="3" name="Content Placeholder 2">
            <a:extLst>
              <a:ext uri="{FF2B5EF4-FFF2-40B4-BE49-F238E27FC236}">
                <a16:creationId xmlns:a16="http://schemas.microsoft.com/office/drawing/2014/main" id="{B36661A3-4E62-49B6-8D09-59808CFA6A12}"/>
              </a:ext>
            </a:extLst>
          </p:cNvPr>
          <p:cNvSpPr>
            <a:spLocks noGrp="1"/>
          </p:cNvSpPr>
          <p:nvPr>
            <p:ph idx="1"/>
          </p:nvPr>
        </p:nvSpPr>
        <p:spPr>
          <a:xfrm>
            <a:off x="1451579" y="2015732"/>
            <a:ext cx="10067026" cy="3450613"/>
          </a:xfrm>
        </p:spPr>
        <p:txBody>
          <a:bodyPr/>
          <a:lstStyle/>
          <a:p>
            <a:r>
              <a:rPr lang="en-US" dirty="0"/>
              <a:t>Kaggle is an </a:t>
            </a:r>
            <a:r>
              <a:rPr lang="en-US" dirty="0" err="1"/>
              <a:t>AirBnB</a:t>
            </a:r>
            <a:r>
              <a:rPr lang="en-US" dirty="0"/>
              <a:t> for Data Scientists with over 5 million unique members over more than 200 </a:t>
            </a:r>
            <a:r>
              <a:rPr lang="en-US" dirty="0" err="1"/>
              <a:t>contries</a:t>
            </a:r>
            <a:endParaRPr lang="en-US" dirty="0"/>
          </a:p>
          <a:p>
            <a:r>
              <a:rPr lang="en-US" dirty="0"/>
              <a:t>Stating in Melbourne (AUS), moved to Silicon Valley (2011) and acquired by Google (2017)</a:t>
            </a:r>
          </a:p>
          <a:p>
            <a:r>
              <a:rPr lang="en-US" dirty="0"/>
              <a:t>Free Tutorial, Data Sets and place for Data Science competitions (with prizes)</a:t>
            </a:r>
          </a:p>
          <a:p>
            <a:r>
              <a:rPr lang="en-US" dirty="0"/>
              <a:t>Users learn from each other via submitted code with data</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1B172E9E-24B7-444E-A5E6-B0C2E569DB0E}"/>
              </a:ext>
            </a:extLst>
          </p:cNvPr>
          <p:cNvPicPr>
            <a:picLocks noChangeAspect="1"/>
          </p:cNvPicPr>
          <p:nvPr/>
        </p:nvPicPr>
        <p:blipFill>
          <a:blip r:embed="rId2"/>
          <a:stretch>
            <a:fillRect/>
          </a:stretch>
        </p:blipFill>
        <p:spPr>
          <a:xfrm>
            <a:off x="3246918" y="563460"/>
            <a:ext cx="1913418" cy="914189"/>
          </a:xfrm>
          <a:prstGeom prst="rect">
            <a:avLst/>
          </a:prstGeom>
        </p:spPr>
      </p:pic>
      <p:pic>
        <p:nvPicPr>
          <p:cNvPr id="5" name="Picture 4">
            <a:extLst>
              <a:ext uri="{FF2B5EF4-FFF2-40B4-BE49-F238E27FC236}">
                <a16:creationId xmlns:a16="http://schemas.microsoft.com/office/drawing/2014/main" id="{5CCD2F67-8335-4294-BE7B-42C733A4D8B6}"/>
              </a:ext>
            </a:extLst>
          </p:cNvPr>
          <p:cNvPicPr>
            <a:picLocks noChangeAspect="1"/>
          </p:cNvPicPr>
          <p:nvPr/>
        </p:nvPicPr>
        <p:blipFill>
          <a:blip r:embed="rId3"/>
          <a:stretch>
            <a:fillRect/>
          </a:stretch>
        </p:blipFill>
        <p:spPr>
          <a:xfrm>
            <a:off x="2466753" y="3429000"/>
            <a:ext cx="6634717" cy="3427772"/>
          </a:xfrm>
          <a:prstGeom prst="rect">
            <a:avLst/>
          </a:prstGeom>
        </p:spPr>
      </p:pic>
    </p:spTree>
    <p:extLst>
      <p:ext uri="{BB962C8B-B14F-4D97-AF65-F5344CB8AC3E}">
        <p14:creationId xmlns:p14="http://schemas.microsoft.com/office/powerpoint/2010/main" val="2624167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7AD8-AEEF-47DA-BF07-137AA7D352DB}"/>
              </a:ext>
            </a:extLst>
          </p:cNvPr>
          <p:cNvSpPr>
            <a:spLocks noGrp="1"/>
          </p:cNvSpPr>
          <p:nvPr>
            <p:ph type="title"/>
          </p:nvPr>
        </p:nvSpPr>
        <p:spPr/>
        <p:txBody>
          <a:bodyPr/>
          <a:lstStyle/>
          <a:p>
            <a:r>
              <a:rPr lang="en-US" dirty="0"/>
              <a:t>Why </a:t>
            </a:r>
          </a:p>
        </p:txBody>
      </p:sp>
      <p:sp>
        <p:nvSpPr>
          <p:cNvPr id="3" name="Content Placeholder 2">
            <a:extLst>
              <a:ext uri="{FF2B5EF4-FFF2-40B4-BE49-F238E27FC236}">
                <a16:creationId xmlns:a16="http://schemas.microsoft.com/office/drawing/2014/main" id="{30E2C778-AD22-4BFB-8613-024ED5702351}"/>
              </a:ext>
            </a:extLst>
          </p:cNvPr>
          <p:cNvSpPr>
            <a:spLocks noGrp="1"/>
          </p:cNvSpPr>
          <p:nvPr>
            <p:ph idx="1"/>
          </p:nvPr>
        </p:nvSpPr>
        <p:spPr>
          <a:xfrm>
            <a:off x="1451579" y="2015732"/>
            <a:ext cx="10357649" cy="3450613"/>
          </a:xfrm>
        </p:spPr>
        <p:txBody>
          <a:bodyPr/>
          <a:lstStyle/>
          <a:p>
            <a:r>
              <a:rPr lang="en-US" dirty="0"/>
              <a:t>Most data scientists are only theorists and rarely get a chance to practice before being employed in the real-world!</a:t>
            </a:r>
          </a:p>
          <a:p>
            <a:r>
              <a:rPr lang="en-US" dirty="0"/>
              <a:t>Kaggle solves this problem by giving data science enthusiasts a platform to interact and compete in </a:t>
            </a:r>
            <a:r>
              <a:rPr lang="en-US" dirty="0">
                <a:solidFill>
                  <a:srgbClr val="C00000"/>
                </a:solidFill>
              </a:rPr>
              <a:t>solving real-life problems</a:t>
            </a:r>
          </a:p>
          <a:p>
            <a:r>
              <a:rPr lang="en-US" dirty="0"/>
              <a:t>Many type of data in different domains, many questions you never foresee</a:t>
            </a:r>
          </a:p>
        </p:txBody>
      </p:sp>
      <p:pic>
        <p:nvPicPr>
          <p:cNvPr id="4" name="Picture 3">
            <a:extLst>
              <a:ext uri="{FF2B5EF4-FFF2-40B4-BE49-F238E27FC236}">
                <a16:creationId xmlns:a16="http://schemas.microsoft.com/office/drawing/2014/main" id="{EBCA87B6-957F-4519-A68F-2C32E69F099C}"/>
              </a:ext>
            </a:extLst>
          </p:cNvPr>
          <p:cNvPicPr>
            <a:picLocks noChangeAspect="1"/>
          </p:cNvPicPr>
          <p:nvPr/>
        </p:nvPicPr>
        <p:blipFill>
          <a:blip r:embed="rId2"/>
          <a:stretch>
            <a:fillRect/>
          </a:stretch>
        </p:blipFill>
        <p:spPr>
          <a:xfrm>
            <a:off x="2743644" y="563460"/>
            <a:ext cx="1913418" cy="914189"/>
          </a:xfrm>
          <a:prstGeom prst="rect">
            <a:avLst/>
          </a:prstGeom>
        </p:spPr>
      </p:pic>
    </p:spTree>
    <p:extLst>
      <p:ext uri="{BB962C8B-B14F-4D97-AF65-F5344CB8AC3E}">
        <p14:creationId xmlns:p14="http://schemas.microsoft.com/office/powerpoint/2010/main" val="2056887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7AD8-AEEF-47DA-BF07-137AA7D352DB}"/>
              </a:ext>
            </a:extLst>
          </p:cNvPr>
          <p:cNvSpPr>
            <a:spLocks noGrp="1"/>
          </p:cNvSpPr>
          <p:nvPr>
            <p:ph type="title"/>
          </p:nvPr>
        </p:nvSpPr>
        <p:spPr/>
        <p:txBody>
          <a:bodyPr/>
          <a:lstStyle/>
          <a:p>
            <a:r>
              <a:rPr lang="en-US" dirty="0"/>
              <a:t>HOW to </a:t>
            </a:r>
          </a:p>
        </p:txBody>
      </p:sp>
      <p:sp>
        <p:nvSpPr>
          <p:cNvPr id="3" name="Content Placeholder 2">
            <a:extLst>
              <a:ext uri="{FF2B5EF4-FFF2-40B4-BE49-F238E27FC236}">
                <a16:creationId xmlns:a16="http://schemas.microsoft.com/office/drawing/2014/main" id="{30E2C778-AD22-4BFB-8613-024ED5702351}"/>
              </a:ext>
            </a:extLst>
          </p:cNvPr>
          <p:cNvSpPr>
            <a:spLocks noGrp="1"/>
          </p:cNvSpPr>
          <p:nvPr>
            <p:ph idx="1"/>
          </p:nvPr>
        </p:nvSpPr>
        <p:spPr>
          <a:xfrm>
            <a:off x="1451579" y="2015732"/>
            <a:ext cx="10357649" cy="3450613"/>
          </a:xfrm>
        </p:spPr>
        <p:txBody>
          <a:bodyPr/>
          <a:lstStyle/>
          <a:p>
            <a:r>
              <a:rPr lang="en-US" dirty="0"/>
              <a:t>Host of competitions (Netflix for example) prepare data and detailed description</a:t>
            </a:r>
          </a:p>
          <a:p>
            <a:r>
              <a:rPr lang="en-US" dirty="0"/>
              <a:t>Participant (You), download the data and follow the description to write the code to solve the problem. You can revise and submit many time until reaching your desired benchmark or until the deadline of competition</a:t>
            </a:r>
          </a:p>
          <a:p>
            <a:r>
              <a:rPr lang="en-US" dirty="0"/>
              <a:t>After deadline, the host screen the winner based on  the leader board (mostly the accuracy and time to solve the problem). Some interviews may happen.</a:t>
            </a:r>
          </a:p>
        </p:txBody>
      </p:sp>
      <p:pic>
        <p:nvPicPr>
          <p:cNvPr id="4" name="Picture 3">
            <a:extLst>
              <a:ext uri="{FF2B5EF4-FFF2-40B4-BE49-F238E27FC236}">
                <a16:creationId xmlns:a16="http://schemas.microsoft.com/office/drawing/2014/main" id="{EBCA87B6-957F-4519-A68F-2C32E69F099C}"/>
              </a:ext>
            </a:extLst>
          </p:cNvPr>
          <p:cNvPicPr>
            <a:picLocks noChangeAspect="1"/>
          </p:cNvPicPr>
          <p:nvPr/>
        </p:nvPicPr>
        <p:blipFill>
          <a:blip r:embed="rId2"/>
          <a:stretch>
            <a:fillRect/>
          </a:stretch>
        </p:blipFill>
        <p:spPr>
          <a:xfrm>
            <a:off x="3466658" y="563460"/>
            <a:ext cx="1913418" cy="914189"/>
          </a:xfrm>
          <a:prstGeom prst="rect">
            <a:avLst/>
          </a:prstGeom>
        </p:spPr>
      </p:pic>
    </p:spTree>
    <p:extLst>
      <p:ext uri="{BB962C8B-B14F-4D97-AF65-F5344CB8AC3E}">
        <p14:creationId xmlns:p14="http://schemas.microsoft.com/office/powerpoint/2010/main" val="2353310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CB9F-086B-41FF-82CD-B2C84974B525}"/>
              </a:ext>
            </a:extLst>
          </p:cNvPr>
          <p:cNvSpPr>
            <a:spLocks noGrp="1"/>
          </p:cNvSpPr>
          <p:nvPr>
            <p:ph type="title"/>
          </p:nvPr>
        </p:nvSpPr>
        <p:spPr/>
        <p:txBody>
          <a:bodyPr/>
          <a:lstStyle/>
          <a:p>
            <a:r>
              <a:rPr lang="en-US" dirty="0"/>
              <a:t>Some active competitions</a:t>
            </a:r>
          </a:p>
        </p:txBody>
      </p:sp>
      <p:pic>
        <p:nvPicPr>
          <p:cNvPr id="4" name="Picture 3">
            <a:extLst>
              <a:ext uri="{FF2B5EF4-FFF2-40B4-BE49-F238E27FC236}">
                <a16:creationId xmlns:a16="http://schemas.microsoft.com/office/drawing/2014/main" id="{97C321DB-8A4E-453B-A3A2-F9529ADFF858}"/>
              </a:ext>
            </a:extLst>
          </p:cNvPr>
          <p:cNvPicPr>
            <a:picLocks noChangeAspect="1"/>
          </p:cNvPicPr>
          <p:nvPr/>
        </p:nvPicPr>
        <p:blipFill>
          <a:blip r:embed="rId2"/>
          <a:stretch>
            <a:fillRect/>
          </a:stretch>
        </p:blipFill>
        <p:spPr>
          <a:xfrm>
            <a:off x="2027274" y="2066803"/>
            <a:ext cx="7815437" cy="4734351"/>
          </a:xfrm>
          <a:prstGeom prst="rect">
            <a:avLst/>
          </a:prstGeom>
        </p:spPr>
      </p:pic>
    </p:spTree>
    <p:extLst>
      <p:ext uri="{BB962C8B-B14F-4D97-AF65-F5344CB8AC3E}">
        <p14:creationId xmlns:p14="http://schemas.microsoft.com/office/powerpoint/2010/main" val="2711843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C967E-8799-4C10-AE45-9E51C245E223}"/>
              </a:ext>
            </a:extLst>
          </p:cNvPr>
          <p:cNvSpPr>
            <a:spLocks noGrp="1"/>
          </p:cNvSpPr>
          <p:nvPr>
            <p:ph type="title"/>
          </p:nvPr>
        </p:nvSpPr>
        <p:spPr>
          <a:xfrm>
            <a:off x="1451579" y="804519"/>
            <a:ext cx="9603275" cy="1049235"/>
          </a:xfrm>
        </p:spPr>
        <p:txBody>
          <a:bodyPr/>
          <a:lstStyle/>
          <a:p>
            <a:r>
              <a:rPr lang="en-US" dirty="0"/>
              <a:t>WHAT IS SMU OIT RDSS			   club?</a:t>
            </a:r>
          </a:p>
        </p:txBody>
      </p:sp>
      <p:sp>
        <p:nvSpPr>
          <p:cNvPr id="3" name="Content Placeholder 2">
            <a:extLst>
              <a:ext uri="{FF2B5EF4-FFF2-40B4-BE49-F238E27FC236}">
                <a16:creationId xmlns:a16="http://schemas.microsoft.com/office/drawing/2014/main" id="{B36661A3-4E62-49B6-8D09-59808CFA6A12}"/>
              </a:ext>
            </a:extLst>
          </p:cNvPr>
          <p:cNvSpPr>
            <a:spLocks noGrp="1"/>
          </p:cNvSpPr>
          <p:nvPr>
            <p:ph idx="1"/>
          </p:nvPr>
        </p:nvSpPr>
        <p:spPr>
          <a:xfrm>
            <a:off x="942753" y="2015732"/>
            <a:ext cx="10575852" cy="3903059"/>
          </a:xfrm>
        </p:spPr>
        <p:txBody>
          <a:bodyPr>
            <a:normAutofit fontScale="92500" lnSpcReduction="10000"/>
          </a:bodyPr>
          <a:lstStyle/>
          <a:p>
            <a:r>
              <a:rPr lang="en-US" dirty="0"/>
              <a:t>Originally created for with core members are our STAR students </a:t>
            </a:r>
          </a:p>
          <a:p>
            <a:r>
              <a:rPr lang="en-US" dirty="0"/>
              <a:t>Help students to learn “How to Kaggle” at SMU using HPC M2 with prebuilt Data Science workflow using R/Python</a:t>
            </a:r>
          </a:p>
          <a:p>
            <a:r>
              <a:rPr lang="en-US" dirty="0"/>
              <a:t>Real challenge with Kaggle datasets</a:t>
            </a:r>
          </a:p>
          <a:p>
            <a:r>
              <a:rPr lang="en-US" dirty="0"/>
              <a:t>Kaggle club members meet every month or 2 weeks</a:t>
            </a:r>
          </a:p>
          <a:p>
            <a:r>
              <a:rPr lang="en-US" dirty="0"/>
              <a:t>Students prepared the Solution to selected competitions and has the chance to practice Presentation in front of our club</a:t>
            </a:r>
          </a:p>
          <a:p>
            <a:r>
              <a:rPr lang="en-US" dirty="0"/>
              <a:t>Q &amp; A will help to improve the accuracy and fine-tuning the code</a:t>
            </a:r>
          </a:p>
          <a:p>
            <a:r>
              <a:rPr lang="en-US" dirty="0"/>
              <a:t>Students’ works will be posted to our SMU Kaggle club page</a:t>
            </a: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1B172E9E-24B7-444E-A5E6-B0C2E569DB0E}"/>
              </a:ext>
            </a:extLst>
          </p:cNvPr>
          <p:cNvPicPr>
            <a:picLocks noChangeAspect="1"/>
          </p:cNvPicPr>
          <p:nvPr/>
        </p:nvPicPr>
        <p:blipFill>
          <a:blip r:embed="rId2"/>
          <a:stretch>
            <a:fillRect/>
          </a:stretch>
        </p:blipFill>
        <p:spPr>
          <a:xfrm>
            <a:off x="6145840" y="563460"/>
            <a:ext cx="1913418" cy="914189"/>
          </a:xfrm>
          <a:prstGeom prst="rect">
            <a:avLst/>
          </a:prstGeom>
        </p:spPr>
      </p:pic>
    </p:spTree>
    <p:extLst>
      <p:ext uri="{BB962C8B-B14F-4D97-AF65-F5344CB8AC3E}">
        <p14:creationId xmlns:p14="http://schemas.microsoft.com/office/powerpoint/2010/main" val="2195053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C967E-8799-4C10-AE45-9E51C245E223}"/>
              </a:ext>
            </a:extLst>
          </p:cNvPr>
          <p:cNvSpPr>
            <a:spLocks noGrp="1"/>
          </p:cNvSpPr>
          <p:nvPr>
            <p:ph type="title"/>
          </p:nvPr>
        </p:nvSpPr>
        <p:spPr>
          <a:xfrm>
            <a:off x="1451579" y="804519"/>
            <a:ext cx="9603275" cy="1049235"/>
          </a:xfrm>
        </p:spPr>
        <p:txBody>
          <a:bodyPr/>
          <a:lstStyle/>
          <a:p>
            <a:r>
              <a:rPr lang="en-US" dirty="0"/>
              <a:t>Why SMU OIT RDSS		    club?</a:t>
            </a:r>
          </a:p>
        </p:txBody>
      </p:sp>
      <p:sp>
        <p:nvSpPr>
          <p:cNvPr id="3" name="Content Placeholder 2">
            <a:extLst>
              <a:ext uri="{FF2B5EF4-FFF2-40B4-BE49-F238E27FC236}">
                <a16:creationId xmlns:a16="http://schemas.microsoft.com/office/drawing/2014/main" id="{B36661A3-4E62-49B6-8D09-59808CFA6A12}"/>
              </a:ext>
            </a:extLst>
          </p:cNvPr>
          <p:cNvSpPr>
            <a:spLocks noGrp="1"/>
          </p:cNvSpPr>
          <p:nvPr>
            <p:ph idx="1"/>
          </p:nvPr>
        </p:nvSpPr>
        <p:spPr>
          <a:xfrm>
            <a:off x="965290" y="1853754"/>
            <a:ext cx="10575852" cy="3903059"/>
          </a:xfrm>
        </p:spPr>
        <p:txBody>
          <a:bodyPr>
            <a:normAutofit fontScale="92500"/>
          </a:bodyPr>
          <a:lstStyle/>
          <a:p>
            <a:r>
              <a:rPr lang="en-US" dirty="0"/>
              <a:t>A great chance for Students to work with real dataset and Data Science solution from RDSS expert</a:t>
            </a:r>
          </a:p>
          <a:p>
            <a:r>
              <a:rPr lang="en-US" dirty="0"/>
              <a:t>Utilize M2 and </a:t>
            </a:r>
            <a:r>
              <a:rPr lang="en-US" dirty="0" err="1"/>
              <a:t>SuperPOD</a:t>
            </a:r>
            <a:r>
              <a:rPr lang="en-US" dirty="0"/>
              <a:t> computing power, especially with GPUs</a:t>
            </a:r>
          </a:p>
          <a:p>
            <a:r>
              <a:rPr lang="en-US" dirty="0"/>
              <a:t>Build up your ability and programming skill to become a real-life Data Scientist</a:t>
            </a:r>
          </a:p>
          <a:p>
            <a:r>
              <a:rPr lang="en-US" dirty="0"/>
              <a:t>Fine tune your presentation skill </a:t>
            </a:r>
          </a:p>
          <a:p>
            <a:r>
              <a:rPr lang="en-US" dirty="0"/>
              <a:t>Learn and grow from mistake</a:t>
            </a:r>
          </a:p>
          <a:p>
            <a:r>
              <a:rPr lang="en-US" dirty="0"/>
              <a:t>Learn from each other</a:t>
            </a:r>
          </a:p>
          <a:p>
            <a:r>
              <a:rPr lang="en-US" dirty="0"/>
              <a:t>Build up your Kaggle or </a:t>
            </a:r>
            <a:r>
              <a:rPr lang="en-US" dirty="0" err="1"/>
              <a:t>Github</a:t>
            </a:r>
            <a:r>
              <a:rPr lang="en-US" dirty="0"/>
              <a:t> portfolio</a:t>
            </a:r>
          </a:p>
          <a:p>
            <a:r>
              <a:rPr lang="en-US" dirty="0"/>
              <a:t>It’s </a:t>
            </a:r>
            <a:r>
              <a:rPr lang="en-US" b="1" u="sng" dirty="0"/>
              <a:t>100</a:t>
            </a:r>
            <a:r>
              <a:rPr lang="en-US" b="1" u="sng"/>
              <a:t>% FREE </a:t>
            </a:r>
            <a:r>
              <a:rPr lang="en-US"/>
              <a:t>to join and leave</a:t>
            </a:r>
            <a:endParaRPr lang="en-US" b="1" u="sng" dirty="0"/>
          </a:p>
          <a:p>
            <a:endParaRPr lang="en-US" dirty="0"/>
          </a:p>
          <a:p>
            <a:endParaRPr lang="en-US" dirty="0"/>
          </a:p>
        </p:txBody>
      </p:sp>
      <p:pic>
        <p:nvPicPr>
          <p:cNvPr id="4" name="Picture 3">
            <a:extLst>
              <a:ext uri="{FF2B5EF4-FFF2-40B4-BE49-F238E27FC236}">
                <a16:creationId xmlns:a16="http://schemas.microsoft.com/office/drawing/2014/main" id="{1B172E9E-24B7-444E-A5E6-B0C2E569DB0E}"/>
              </a:ext>
            </a:extLst>
          </p:cNvPr>
          <p:cNvPicPr>
            <a:picLocks noChangeAspect="1"/>
          </p:cNvPicPr>
          <p:nvPr/>
        </p:nvPicPr>
        <p:blipFill>
          <a:blip r:embed="rId2"/>
          <a:stretch>
            <a:fillRect/>
          </a:stretch>
        </p:blipFill>
        <p:spPr>
          <a:xfrm>
            <a:off x="5493710" y="563460"/>
            <a:ext cx="1913418" cy="914189"/>
          </a:xfrm>
          <a:prstGeom prst="rect">
            <a:avLst/>
          </a:prstGeom>
        </p:spPr>
      </p:pic>
    </p:spTree>
    <p:extLst>
      <p:ext uri="{BB962C8B-B14F-4D97-AF65-F5344CB8AC3E}">
        <p14:creationId xmlns:p14="http://schemas.microsoft.com/office/powerpoint/2010/main" val="796379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C967E-8799-4C10-AE45-9E51C245E223}"/>
              </a:ext>
            </a:extLst>
          </p:cNvPr>
          <p:cNvSpPr>
            <a:spLocks noGrp="1"/>
          </p:cNvSpPr>
          <p:nvPr>
            <p:ph type="title"/>
          </p:nvPr>
        </p:nvSpPr>
        <p:spPr>
          <a:xfrm>
            <a:off x="1451579" y="804519"/>
            <a:ext cx="9603275" cy="1049235"/>
          </a:xfrm>
        </p:spPr>
        <p:txBody>
          <a:bodyPr/>
          <a:lstStyle/>
          <a:p>
            <a:r>
              <a:rPr lang="en-US" dirty="0"/>
              <a:t>How to join SMU OIT RDSS            	    club?</a:t>
            </a:r>
          </a:p>
        </p:txBody>
      </p:sp>
      <p:sp>
        <p:nvSpPr>
          <p:cNvPr id="3" name="Content Placeholder 2">
            <a:extLst>
              <a:ext uri="{FF2B5EF4-FFF2-40B4-BE49-F238E27FC236}">
                <a16:creationId xmlns:a16="http://schemas.microsoft.com/office/drawing/2014/main" id="{B36661A3-4E62-49B6-8D09-59808CFA6A12}"/>
              </a:ext>
            </a:extLst>
          </p:cNvPr>
          <p:cNvSpPr>
            <a:spLocks noGrp="1"/>
          </p:cNvSpPr>
          <p:nvPr>
            <p:ph idx="1"/>
          </p:nvPr>
        </p:nvSpPr>
        <p:spPr>
          <a:xfrm>
            <a:off x="942753" y="2015732"/>
            <a:ext cx="10575852" cy="3903059"/>
          </a:xfrm>
        </p:spPr>
        <p:txBody>
          <a:bodyPr>
            <a:normAutofit/>
          </a:bodyPr>
          <a:lstStyle/>
          <a:p>
            <a:r>
              <a:rPr lang="en-US" dirty="0"/>
              <a:t>Fill in the google form:</a:t>
            </a:r>
          </a:p>
          <a:p>
            <a:pPr marL="0" indent="0">
              <a:buNone/>
            </a:pPr>
            <a:r>
              <a:rPr lang="en-US" dirty="0"/>
              <a:t>bit.ly/</a:t>
            </a:r>
            <a:r>
              <a:rPr lang="en-US" dirty="0" err="1"/>
              <a:t>SMU_RDSS_Kaggle</a:t>
            </a:r>
            <a:endParaRPr lang="en-US" dirty="0"/>
          </a:p>
          <a:p>
            <a:pPr marL="0" indent="0">
              <a:buNone/>
            </a:pPr>
            <a:endParaRPr lang="en-US" dirty="0"/>
          </a:p>
        </p:txBody>
      </p:sp>
      <p:pic>
        <p:nvPicPr>
          <p:cNvPr id="4" name="Picture 3">
            <a:extLst>
              <a:ext uri="{FF2B5EF4-FFF2-40B4-BE49-F238E27FC236}">
                <a16:creationId xmlns:a16="http://schemas.microsoft.com/office/drawing/2014/main" id="{1B172E9E-24B7-444E-A5E6-B0C2E569DB0E}"/>
              </a:ext>
            </a:extLst>
          </p:cNvPr>
          <p:cNvPicPr>
            <a:picLocks noChangeAspect="1"/>
          </p:cNvPicPr>
          <p:nvPr/>
        </p:nvPicPr>
        <p:blipFill>
          <a:blip r:embed="rId2"/>
          <a:stretch>
            <a:fillRect/>
          </a:stretch>
        </p:blipFill>
        <p:spPr>
          <a:xfrm>
            <a:off x="7031887" y="563460"/>
            <a:ext cx="1913418" cy="914189"/>
          </a:xfrm>
          <a:prstGeom prst="rect">
            <a:avLst/>
          </a:prstGeom>
        </p:spPr>
      </p:pic>
      <p:pic>
        <p:nvPicPr>
          <p:cNvPr id="5" name="Picture 4">
            <a:extLst>
              <a:ext uri="{FF2B5EF4-FFF2-40B4-BE49-F238E27FC236}">
                <a16:creationId xmlns:a16="http://schemas.microsoft.com/office/drawing/2014/main" id="{994BF496-7D4A-4082-B8CB-676D3A165E1D}"/>
              </a:ext>
            </a:extLst>
          </p:cNvPr>
          <p:cNvPicPr>
            <a:picLocks noChangeAspect="1"/>
          </p:cNvPicPr>
          <p:nvPr/>
        </p:nvPicPr>
        <p:blipFill rotWithShape="1">
          <a:blip r:embed="rId3"/>
          <a:srcRect b="18694"/>
          <a:stretch/>
        </p:blipFill>
        <p:spPr>
          <a:xfrm>
            <a:off x="4388973" y="2932201"/>
            <a:ext cx="7430501" cy="3781522"/>
          </a:xfrm>
          <a:prstGeom prst="rect">
            <a:avLst/>
          </a:prstGeom>
        </p:spPr>
      </p:pic>
    </p:spTree>
    <p:extLst>
      <p:ext uri="{BB962C8B-B14F-4D97-AF65-F5344CB8AC3E}">
        <p14:creationId xmlns:p14="http://schemas.microsoft.com/office/powerpoint/2010/main" val="16732203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34</TotalTime>
  <Words>486</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SMU RDSS Kaggle club</vt:lpstr>
      <vt:lpstr>WHAT IS</vt:lpstr>
      <vt:lpstr>WHAT IS</vt:lpstr>
      <vt:lpstr>Why </vt:lpstr>
      <vt:lpstr>HOW to </vt:lpstr>
      <vt:lpstr>Some active competitions</vt:lpstr>
      <vt:lpstr>WHAT IS SMU OIT RDSS      club?</vt:lpstr>
      <vt:lpstr>Why SMU OIT RDSS      club?</vt:lpstr>
      <vt:lpstr>How to join SMU OIT RDSS                 club?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SMU RDSS Kaggle club</dc:title>
  <dc:creator>Vu, Tue</dc:creator>
  <cp:lastModifiedBy>Vu, Tue</cp:lastModifiedBy>
  <cp:revision>6</cp:revision>
  <dcterms:created xsi:type="dcterms:W3CDTF">2022-09-30T18:35:41Z</dcterms:created>
  <dcterms:modified xsi:type="dcterms:W3CDTF">2022-09-30T19:10:31Z</dcterms:modified>
</cp:coreProperties>
</file>