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3FE9-30FB-2E4D-837A-067C0002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DF8B0-76C3-F4FF-7A16-3DC249DED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E4FC-FD83-463D-91D4-8E9F5CD9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2B1D-4D68-A11E-5857-9A69515A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870A-2971-DAB9-663C-80445D8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04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3576-51AC-0D73-E855-00A8492A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9EFFE-3D47-0319-B8DA-DB76248BC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854F-354B-F265-0F6F-4B70B1EB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C49A-2683-D2A5-2DA2-74D15465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E6C6-1845-AA11-1AEC-AAEF1159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40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90AC7-E0BC-AFCA-0AA3-682663488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CB9F7-28A5-797B-4E69-E008E770D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B9D7-116B-2C0D-5D5C-C6B53FDD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3EDDC-82F7-B151-4014-20B52368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5B34-1712-D296-1897-81FCAAE2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039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2A04-F04C-AE25-C1B0-3227F887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7A3E-C6DB-22D3-9B67-D37B0D20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CEFF-BA1B-ABAE-BE04-D57E85D3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D96F-A3D0-8EB7-D0E2-E48C1774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BA72-3948-8F31-7565-6A298EC9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6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B133-BFB0-2D5D-E420-A3DEC592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D504-5D11-30F4-5674-DE0582F7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5411-CEA1-7EEB-79C0-5BA2DE6B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766C-286C-B09F-B8F8-88920B86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8578-7C7F-A3AD-9732-06A43816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6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4340-489D-BF61-FADE-50BC230F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0BA7-B04B-0C61-096A-4620EBC10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87C26-2227-EAAC-34B9-81D1BC07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0423E-7568-602F-946F-C6FC7B86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D29D4-CD61-F547-AF2C-E7DC419D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5ECBF-D0E1-47EC-4DAC-4C4E5108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52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2FA0-9259-DB17-49D1-08153A39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92EA7-F485-0C2B-5D4B-72E5E8BE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66ACB-462C-EF22-2BE8-CEBE2F9E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87222-DE7B-013F-D9DB-F43D1598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37615-7443-FB34-EF15-BA02A944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99ADC-B8E5-0D71-266D-FDEE8039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FEF7A-A5E6-1E3B-030D-C70A537B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C4010-D005-C890-4452-7A70BA23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9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B35-8A9E-3E36-FAC3-B5A2F866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82BE2-A9F9-41A2-36CC-53146D67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14B1C-22ED-6B29-E872-AF528AF9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6ECD1-323A-C636-971E-94DEF8B8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928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36397-0DCA-F341-F6EC-2C3D038D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17080-CA11-7B27-9CEE-0E871F1B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7F496-7CAF-B95A-E674-3AB84AAD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9978-0FD1-E986-A984-40FF9E54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4881-7E85-382F-5DD7-D03D4884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4A189-29A8-A40A-4731-D3FF4D27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2A6BB-C610-7FD6-0B8A-283DCB44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BF78-23E0-896A-6B07-9ACB526A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A7D78-8E17-0B09-7F50-568BF083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3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C71A-2131-898B-952F-64BD9A45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8FC0F-52D7-E9FE-0B4C-28CAF2C68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16A55-186A-AE4B-6E0E-656BBE5F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6DD6E-B42D-B168-C762-49A1C927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E01F-17DA-0AEA-9FE6-B469B312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A0C4C-FE00-3C54-5436-14B65A25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32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CCAC8-A2E7-16F9-EE59-ECD38689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2D197-452F-2EC2-4EA1-D1108224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1195-242E-6D36-9643-48428D13A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79D96-D456-49AA-B076-BD8D3B30BE7E}" type="datetimeFigureOut">
              <a:rPr lang="en-AU" smtClean="0"/>
              <a:t>24/03/2024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DF54F-8804-202D-5B07-15D09A274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AE79-04B9-7F85-9A26-952EEEC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82E32-DD41-424B-BE31-745B4B1C28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27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EC2 instance contents group.">
            <a:extLst>
              <a:ext uri="{FF2B5EF4-FFF2-40B4-BE49-F238E27FC236}">
                <a16:creationId xmlns:a16="http://schemas.microsoft.com/office/drawing/2014/main" id="{FCB354F4-EFF7-045C-C082-73435CDB7D26}"/>
              </a:ext>
            </a:extLst>
          </p:cNvPr>
          <p:cNvGrpSpPr/>
          <p:nvPr/>
        </p:nvGrpSpPr>
        <p:grpSpPr>
          <a:xfrm>
            <a:off x="567532" y="624598"/>
            <a:ext cx="4468426" cy="3060029"/>
            <a:chOff x="351631" y="3723398"/>
            <a:chExt cx="4762235" cy="31727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D7A39C-78ED-78CF-949B-C82DFA76AED9}"/>
                </a:ext>
              </a:extLst>
            </p:cNvPr>
            <p:cNvSpPr/>
            <p:nvPr/>
          </p:nvSpPr>
          <p:spPr>
            <a:xfrm>
              <a:off x="351631" y="3723398"/>
              <a:ext cx="4762235" cy="3172701"/>
            </a:xfrm>
            <a:prstGeom prst="rect">
              <a:avLst/>
            </a:prstGeom>
            <a:noFill/>
            <a:ln w="15875">
              <a:solidFill>
                <a:srgbClr val="ED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EKS Worker Node</a:t>
              </a:r>
            </a:p>
          </p:txBody>
        </p:sp>
        <p:pic>
          <p:nvPicPr>
            <p:cNvPr id="6" name="Graphic 5" descr="EC2 instance contents group icon. ">
              <a:extLst>
                <a:ext uri="{FF2B5EF4-FFF2-40B4-BE49-F238E27FC236}">
                  <a16:creationId xmlns:a16="http://schemas.microsoft.com/office/drawing/2014/main" id="{05457E91-1B36-DE76-E58C-80A716CB0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51632" y="3723399"/>
              <a:ext cx="381000" cy="381000"/>
            </a:xfrm>
            <a:prstGeom prst="rect">
              <a:avLst/>
            </a:prstGeom>
          </p:spPr>
        </p:pic>
      </p:grpSp>
      <p:pic>
        <p:nvPicPr>
          <p:cNvPr id="8" name="Picture 7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4C19A7A8-C4B3-C17E-21BB-6E76C1D35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2" y="1214966"/>
            <a:ext cx="615250" cy="597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122D1-A1A3-A566-53DD-B176669805D1}"/>
              </a:ext>
            </a:extLst>
          </p:cNvPr>
          <p:cNvSpPr txBox="1"/>
          <p:nvPr/>
        </p:nvSpPr>
        <p:spPr>
          <a:xfrm>
            <a:off x="948531" y="1775417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F3655901-0EB1-074E-D69F-975756D75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32" y="1217236"/>
            <a:ext cx="595035" cy="5950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4229C8-1384-8353-9825-2BA10E486334}"/>
              </a:ext>
            </a:extLst>
          </p:cNvPr>
          <p:cNvSpPr txBox="1"/>
          <p:nvPr/>
        </p:nvSpPr>
        <p:spPr>
          <a:xfrm>
            <a:off x="2349658" y="1797676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C208CA-CFE2-36FE-1614-5139A478C6E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1563782" y="1513619"/>
            <a:ext cx="878050" cy="11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Container 1 resource icon for the Amazon ECS service.">
            <a:extLst>
              <a:ext uri="{FF2B5EF4-FFF2-40B4-BE49-F238E27FC236}">
                <a16:creationId xmlns:a16="http://schemas.microsoft.com/office/drawing/2014/main" id="{84FB0B89-D456-AF35-E9E4-9BD6DC0B5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1830" y="2492577"/>
            <a:ext cx="595035" cy="5950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C9F1B5-86A3-D0DA-B775-962877596B40}"/>
              </a:ext>
            </a:extLst>
          </p:cNvPr>
          <p:cNvSpPr txBox="1"/>
          <p:nvPr/>
        </p:nvSpPr>
        <p:spPr>
          <a:xfrm>
            <a:off x="2128339" y="2964502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security-playground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F50D51-9869-E8FF-F2A4-F4E8D5DD73F8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2739348" y="2043897"/>
            <a:ext cx="1" cy="44868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ontainer 1 resource icon for the Amazon ECS service.">
            <a:extLst>
              <a:ext uri="{FF2B5EF4-FFF2-40B4-BE49-F238E27FC236}">
                <a16:creationId xmlns:a16="http://schemas.microsoft.com/office/drawing/2014/main" id="{A4D50872-755B-806B-A0D0-D5527DD19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747" y="2493938"/>
            <a:ext cx="595035" cy="5950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D44070-3F63-9997-8131-D6A828734DC3}"/>
              </a:ext>
            </a:extLst>
          </p:cNvPr>
          <p:cNvSpPr txBox="1"/>
          <p:nvPr/>
        </p:nvSpPr>
        <p:spPr>
          <a:xfrm>
            <a:off x="744326" y="2969591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postgres-sakila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 descr="Container 1 resource icon for the Amazon ECS service.">
            <a:extLst>
              <a:ext uri="{FF2B5EF4-FFF2-40B4-BE49-F238E27FC236}">
                <a16:creationId xmlns:a16="http://schemas.microsoft.com/office/drawing/2014/main" id="{A0C82EA4-D759-4807-3A72-DE4DDF20D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8409" y="2492577"/>
            <a:ext cx="595035" cy="5950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0831EA-3D1C-FAEB-8EB0-C0E6784F008E}"/>
              </a:ext>
            </a:extLst>
          </p:cNvPr>
          <p:cNvSpPr txBox="1"/>
          <p:nvPr/>
        </p:nvSpPr>
        <p:spPr>
          <a:xfrm>
            <a:off x="3915699" y="2964502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hello-client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7B0E75-DF56-D40C-357B-88D18608E816}"/>
              </a:ext>
            </a:extLst>
          </p:cNvPr>
          <p:cNvCxnSpPr>
            <a:cxnSpLocks/>
            <a:stCxn id="21" idx="0"/>
            <a:endCxn id="12" idx="2"/>
          </p:cNvCxnSpPr>
          <p:nvPr/>
        </p:nvCxnSpPr>
        <p:spPr>
          <a:xfrm flipV="1">
            <a:off x="1266265" y="2043897"/>
            <a:ext cx="1473084" cy="45004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CE65D-27D3-F4D8-0EDB-2B5E6D823A0B}"/>
              </a:ext>
            </a:extLst>
          </p:cNvPr>
          <p:cNvCxnSpPr>
            <a:cxnSpLocks/>
            <a:stCxn id="23" idx="0"/>
            <a:endCxn id="12" idx="2"/>
          </p:cNvCxnSpPr>
          <p:nvPr/>
        </p:nvCxnSpPr>
        <p:spPr>
          <a:xfrm flipH="1" flipV="1">
            <a:off x="2739349" y="2043897"/>
            <a:ext cx="1566578" cy="4486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3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11C908-27B5-FC75-EEE1-7E59B74828F2}"/>
              </a:ext>
            </a:extLst>
          </p:cNvPr>
          <p:cNvSpPr/>
          <p:nvPr/>
        </p:nvSpPr>
        <p:spPr>
          <a:xfrm>
            <a:off x="206953" y="296547"/>
            <a:ext cx="11509079" cy="626490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sysdig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-sales-engineering</a:t>
            </a:r>
          </a:p>
        </p:txBody>
      </p:sp>
      <p:pic>
        <p:nvPicPr>
          <p:cNvPr id="4" name="Graphic 3" descr="AWS Cloud group icon with AWS logo.">
            <a:extLst>
              <a:ext uri="{FF2B5EF4-FFF2-40B4-BE49-F238E27FC236}">
                <a16:creationId xmlns:a16="http://schemas.microsoft.com/office/drawing/2014/main" id="{318CEAFE-7307-69DF-D99F-B64BD0C70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6953" y="296548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4BAA7C-BEFE-7E36-190B-9550E7C3A1F6}"/>
              </a:ext>
            </a:extLst>
          </p:cNvPr>
          <p:cNvSpPr/>
          <p:nvPr/>
        </p:nvSpPr>
        <p:spPr>
          <a:xfrm>
            <a:off x="1454475" y="853127"/>
            <a:ext cx="10040840" cy="5552178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 Private Subnet(s)</a:t>
            </a:r>
          </a:p>
        </p:txBody>
      </p:sp>
      <p:pic>
        <p:nvPicPr>
          <p:cNvPr id="7" name="Graphic 6" descr="VPC group icon. ">
            <a:extLst>
              <a:ext uri="{FF2B5EF4-FFF2-40B4-BE49-F238E27FC236}">
                <a16:creationId xmlns:a16="http://schemas.microsoft.com/office/drawing/2014/main" id="{C36D655C-E384-35B7-2FF3-572A5D9CA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54476" y="853127"/>
            <a:ext cx="381000" cy="381000"/>
          </a:xfrm>
          <a:prstGeom prst="rect">
            <a:avLst/>
          </a:prstGeom>
        </p:spPr>
      </p:pic>
      <p:pic>
        <p:nvPicPr>
          <p:cNvPr id="8" name="Graphic 7" descr="Instance instance icon for the Amazon EC2 service.">
            <a:extLst>
              <a:ext uri="{FF2B5EF4-FFF2-40B4-BE49-F238E27FC236}">
                <a16:creationId xmlns:a16="http://schemas.microsoft.com/office/drawing/2014/main" id="{FB5CCD3C-C03E-2951-A40F-3B5ED6D2E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3621" y="1752607"/>
            <a:ext cx="457200" cy="457200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3AA29952-FE28-FFEC-FF93-F33F5053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930" y="2247457"/>
            <a:ext cx="105858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Jumpbox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EC2 Instance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(accessed via SSM Session Manager)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CDCD7-7974-F63D-48C1-704D7B63AD96}"/>
              </a:ext>
            </a:extLst>
          </p:cNvPr>
          <p:cNvSpPr/>
          <p:nvPr/>
        </p:nvSpPr>
        <p:spPr>
          <a:xfrm>
            <a:off x="2712543" y="1790707"/>
            <a:ext cx="8351877" cy="4307171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</a:p>
        </p:txBody>
      </p:sp>
      <p:pic>
        <p:nvPicPr>
          <p:cNvPr id="13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B8622DA9-0A91-F2BD-BC68-0DF822CB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2712543" y="1790707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 descr="Availability Zone 1 represented by availability zone resource group.">
            <a:extLst>
              <a:ext uri="{FF2B5EF4-FFF2-40B4-BE49-F238E27FC236}">
                <a16:creationId xmlns:a16="http://schemas.microsoft.com/office/drawing/2014/main" id="{8BB6B132-B28A-4CD9-A0DE-7AB20BD6511F}"/>
              </a:ext>
            </a:extLst>
          </p:cNvPr>
          <p:cNvSpPr/>
          <p:nvPr/>
        </p:nvSpPr>
        <p:spPr bwMode="auto">
          <a:xfrm>
            <a:off x="5614561" y="2348965"/>
            <a:ext cx="2512160" cy="1279126"/>
          </a:xfrm>
          <a:prstGeom prst="rect">
            <a:avLst/>
          </a:prstGeom>
          <a:noFill/>
          <a:ln w="15875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security-playground-restricted Namespace</a:t>
            </a:r>
          </a:p>
        </p:txBody>
      </p:sp>
      <p:pic>
        <p:nvPicPr>
          <p:cNvPr id="29" name="Graphic 28" descr="Container 1 resource icon for the Amazon ECS service.">
            <a:extLst>
              <a:ext uri="{FF2B5EF4-FFF2-40B4-BE49-F238E27FC236}">
                <a16:creationId xmlns:a16="http://schemas.microsoft.com/office/drawing/2014/main" id="{B511FB05-F88D-745D-6B42-50EF607864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85959" y="2701446"/>
            <a:ext cx="595035" cy="5950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6E8087-FEA1-17F2-18F6-405887E95A5E}"/>
              </a:ext>
            </a:extLst>
          </p:cNvPr>
          <p:cNvSpPr txBox="1"/>
          <p:nvPr/>
        </p:nvSpPr>
        <p:spPr>
          <a:xfrm>
            <a:off x="5901463" y="3207462"/>
            <a:ext cx="1938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security-playground-restricted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 descr="Availability Zone 1 represented by availability zone resource group.">
            <a:extLst>
              <a:ext uri="{FF2B5EF4-FFF2-40B4-BE49-F238E27FC236}">
                <a16:creationId xmlns:a16="http://schemas.microsoft.com/office/drawing/2014/main" id="{D11948D6-C83F-26D8-73C3-BF91BAC28A54}"/>
              </a:ext>
            </a:extLst>
          </p:cNvPr>
          <p:cNvSpPr/>
          <p:nvPr/>
        </p:nvSpPr>
        <p:spPr bwMode="auto">
          <a:xfrm>
            <a:off x="2907472" y="2349641"/>
            <a:ext cx="2512160" cy="1279126"/>
          </a:xfrm>
          <a:prstGeom prst="rect">
            <a:avLst/>
          </a:prstGeom>
          <a:noFill/>
          <a:ln w="15875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security-playground Namespace</a:t>
            </a:r>
          </a:p>
        </p:txBody>
      </p:sp>
      <p:pic>
        <p:nvPicPr>
          <p:cNvPr id="35" name="Graphic 34" descr="Container 1 resource icon for the Amazon ECS service.">
            <a:extLst>
              <a:ext uri="{FF2B5EF4-FFF2-40B4-BE49-F238E27FC236}">
                <a16:creationId xmlns:a16="http://schemas.microsoft.com/office/drawing/2014/main" id="{5F8E1869-6042-0E0A-F8DA-40BEA4EE89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8089" y="2701446"/>
            <a:ext cx="595035" cy="59503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52ADDEB-6973-5767-35FA-5E557BD42E37}"/>
              </a:ext>
            </a:extLst>
          </p:cNvPr>
          <p:cNvSpPr txBox="1"/>
          <p:nvPr/>
        </p:nvSpPr>
        <p:spPr>
          <a:xfrm>
            <a:off x="3526228" y="3207463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security-playground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 descr="Availability Zone 1 represented by availability zone resource group.">
            <a:extLst>
              <a:ext uri="{FF2B5EF4-FFF2-40B4-BE49-F238E27FC236}">
                <a16:creationId xmlns:a16="http://schemas.microsoft.com/office/drawing/2014/main" id="{2C939687-0100-30D9-33BC-C02C81CBDC9F}"/>
              </a:ext>
            </a:extLst>
          </p:cNvPr>
          <p:cNvSpPr/>
          <p:nvPr/>
        </p:nvSpPr>
        <p:spPr bwMode="auto">
          <a:xfrm>
            <a:off x="2907471" y="3803175"/>
            <a:ext cx="2512160" cy="1279126"/>
          </a:xfrm>
          <a:prstGeom prst="rect">
            <a:avLst/>
          </a:prstGeom>
          <a:noFill/>
          <a:ln w="15875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security-playground-restricted-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nomalware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Namespace</a:t>
            </a:r>
          </a:p>
        </p:txBody>
      </p:sp>
      <p:pic>
        <p:nvPicPr>
          <p:cNvPr id="38" name="Graphic 37" descr="Container 1 resource icon for the Amazon ECS service.">
            <a:extLst>
              <a:ext uri="{FF2B5EF4-FFF2-40B4-BE49-F238E27FC236}">
                <a16:creationId xmlns:a16="http://schemas.microsoft.com/office/drawing/2014/main" id="{13378248-7892-D8FB-83DD-B9F3DD2EB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8088" y="4154980"/>
            <a:ext cx="595035" cy="5950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660C54E-4F68-5D4E-6B0D-D993369F299E}"/>
              </a:ext>
            </a:extLst>
          </p:cNvPr>
          <p:cNvSpPr txBox="1"/>
          <p:nvPr/>
        </p:nvSpPr>
        <p:spPr>
          <a:xfrm>
            <a:off x="2907470" y="4661674"/>
            <a:ext cx="2536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security-playground-restricted-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nomalware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 descr="Availability Zone 1 represented by availability zone resource group.">
            <a:extLst>
              <a:ext uri="{FF2B5EF4-FFF2-40B4-BE49-F238E27FC236}">
                <a16:creationId xmlns:a16="http://schemas.microsoft.com/office/drawing/2014/main" id="{1188A649-4331-02DA-6070-04569A87DD21}"/>
              </a:ext>
            </a:extLst>
          </p:cNvPr>
          <p:cNvSpPr/>
          <p:nvPr/>
        </p:nvSpPr>
        <p:spPr bwMode="auto">
          <a:xfrm>
            <a:off x="5614559" y="3803175"/>
            <a:ext cx="2512160" cy="1279126"/>
          </a:xfrm>
          <a:prstGeom prst="rect">
            <a:avLst/>
          </a:prstGeom>
          <a:noFill/>
          <a:ln w="15875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postgres-sakila Namespace</a:t>
            </a:r>
          </a:p>
        </p:txBody>
      </p:sp>
      <p:pic>
        <p:nvPicPr>
          <p:cNvPr id="41" name="Graphic 40" descr="Container 1 resource icon for the Amazon ECS service.">
            <a:extLst>
              <a:ext uri="{FF2B5EF4-FFF2-40B4-BE49-F238E27FC236}">
                <a16:creationId xmlns:a16="http://schemas.microsoft.com/office/drawing/2014/main" id="{2756ED04-C305-3BFB-DFEB-664B3ADF91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85176" y="4154980"/>
            <a:ext cx="595035" cy="59503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E7EE9CA-C465-2426-965C-C7E1D218A689}"/>
              </a:ext>
            </a:extLst>
          </p:cNvPr>
          <p:cNvSpPr txBox="1"/>
          <p:nvPr/>
        </p:nvSpPr>
        <p:spPr>
          <a:xfrm>
            <a:off x="6360930" y="466167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postgres-sakila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 descr="Availability Zone 1 represented by availability zone resource group.">
            <a:extLst>
              <a:ext uri="{FF2B5EF4-FFF2-40B4-BE49-F238E27FC236}">
                <a16:creationId xmlns:a16="http://schemas.microsoft.com/office/drawing/2014/main" id="{9E9DF27A-45C0-D298-64C2-BB6BBF118422}"/>
              </a:ext>
            </a:extLst>
          </p:cNvPr>
          <p:cNvSpPr/>
          <p:nvPr/>
        </p:nvSpPr>
        <p:spPr bwMode="auto">
          <a:xfrm>
            <a:off x="8297539" y="2348965"/>
            <a:ext cx="2512160" cy="1279126"/>
          </a:xfrm>
          <a:prstGeom prst="rect">
            <a:avLst/>
          </a:prstGeom>
          <a:noFill/>
          <a:ln w="15875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security-playground-restricted-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nodrift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Namespace</a:t>
            </a:r>
          </a:p>
        </p:txBody>
      </p:sp>
      <p:pic>
        <p:nvPicPr>
          <p:cNvPr id="44" name="Graphic 43" descr="Container 1 resource icon for the Amazon ECS service.">
            <a:extLst>
              <a:ext uri="{FF2B5EF4-FFF2-40B4-BE49-F238E27FC236}">
                <a16:creationId xmlns:a16="http://schemas.microsoft.com/office/drawing/2014/main" id="{2ADEDF7F-D619-4EC5-A759-46FA20080C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68156" y="2700770"/>
            <a:ext cx="595035" cy="59503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C2068AE-035C-36C8-4401-661C4E5D908E}"/>
              </a:ext>
            </a:extLst>
          </p:cNvPr>
          <p:cNvSpPr txBox="1"/>
          <p:nvPr/>
        </p:nvSpPr>
        <p:spPr>
          <a:xfrm>
            <a:off x="8422596" y="3207461"/>
            <a:ext cx="2265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security-playground-restricted-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nodrift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 descr="Availability Zone 1 represented by availability zone resource group.">
            <a:extLst>
              <a:ext uri="{FF2B5EF4-FFF2-40B4-BE49-F238E27FC236}">
                <a16:creationId xmlns:a16="http://schemas.microsoft.com/office/drawing/2014/main" id="{EF78A58F-4F14-152F-5FD7-CF028E5F3D6F}"/>
              </a:ext>
            </a:extLst>
          </p:cNvPr>
          <p:cNvSpPr/>
          <p:nvPr/>
        </p:nvSpPr>
        <p:spPr bwMode="auto">
          <a:xfrm>
            <a:off x="8297539" y="3814628"/>
            <a:ext cx="2512160" cy="2031002"/>
          </a:xfrm>
          <a:prstGeom prst="rect">
            <a:avLst/>
          </a:prstGeom>
          <a:noFill/>
          <a:ln w="15875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Namespace</a:t>
            </a:r>
          </a:p>
        </p:txBody>
      </p:sp>
      <p:pic>
        <p:nvPicPr>
          <p:cNvPr id="47" name="Graphic 46" descr="Container 1 resource icon for the Amazon ECS service.">
            <a:extLst>
              <a:ext uri="{FF2B5EF4-FFF2-40B4-BE49-F238E27FC236}">
                <a16:creationId xmlns:a16="http://schemas.microsoft.com/office/drawing/2014/main" id="{7F215032-C506-D858-CB75-6F00241F76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5572" y="4166433"/>
            <a:ext cx="595035" cy="59503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8FB58A2-E057-1D0A-AFD1-77B0C308068F}"/>
              </a:ext>
            </a:extLst>
          </p:cNvPr>
          <p:cNvSpPr txBox="1"/>
          <p:nvPr/>
        </p:nvSpPr>
        <p:spPr>
          <a:xfrm>
            <a:off x="8446529" y="466167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hello-server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48" descr="Container 1 resource icon for the Amazon ECS service.">
            <a:extLst>
              <a:ext uri="{FF2B5EF4-FFF2-40B4-BE49-F238E27FC236}">
                <a16:creationId xmlns:a16="http://schemas.microsoft.com/office/drawing/2014/main" id="{B53085B9-EE33-3F91-5539-CBFEC9821D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63191" y="4169110"/>
            <a:ext cx="595035" cy="59503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312C741-7E5C-94FC-ED92-40EE66A9B3C2}"/>
              </a:ext>
            </a:extLst>
          </p:cNvPr>
          <p:cNvSpPr txBox="1"/>
          <p:nvPr/>
        </p:nvSpPr>
        <p:spPr>
          <a:xfrm>
            <a:off x="9776305" y="4661674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hello-client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50" descr="Container 1 resource icon for the Amazon ECS service.">
            <a:extLst>
              <a:ext uri="{FF2B5EF4-FFF2-40B4-BE49-F238E27FC236}">
                <a16:creationId xmlns:a16="http://schemas.microsoft.com/office/drawing/2014/main" id="{C5B20F26-CB66-C569-E0B4-53CB9666E5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5823" y="4907895"/>
            <a:ext cx="595035" cy="59503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CDF6B22-3955-46B3-E92A-01CA0E093027}"/>
              </a:ext>
            </a:extLst>
          </p:cNvPr>
          <p:cNvSpPr txBox="1"/>
          <p:nvPr/>
        </p:nvSpPr>
        <p:spPr>
          <a:xfrm>
            <a:off x="8873090" y="5416818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hello-client-blocked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 descr="Availability Zone 1 represented by availability zone resource group.">
            <a:extLst>
              <a:ext uri="{FF2B5EF4-FFF2-40B4-BE49-F238E27FC236}">
                <a16:creationId xmlns:a16="http://schemas.microsoft.com/office/drawing/2014/main" id="{B3AA4F55-54C6-AC2F-34F4-FCACF797AEB6}"/>
              </a:ext>
            </a:extLst>
          </p:cNvPr>
          <p:cNvSpPr/>
          <p:nvPr/>
        </p:nvSpPr>
        <p:spPr bwMode="auto">
          <a:xfrm>
            <a:off x="372367" y="1351970"/>
            <a:ext cx="10915743" cy="4882166"/>
          </a:xfrm>
          <a:prstGeom prst="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CloudFormation Stack for each Attendee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44CD04-67A3-D0EB-DE17-E175FDAC3DA8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320821" y="1981207"/>
            <a:ext cx="3917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Graphic 31" descr="Bucket with objects resource icon for the S3 service.">
            <a:extLst>
              <a:ext uri="{FF2B5EF4-FFF2-40B4-BE49-F238E27FC236}">
                <a16:creationId xmlns:a16="http://schemas.microsoft.com/office/drawing/2014/main" id="{472B32BA-393D-52AE-9728-94521D38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48474" y="17120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label4">
            <a:extLst>
              <a:ext uri="{FF2B5EF4-FFF2-40B4-BE49-F238E27FC236}">
                <a16:creationId xmlns:a16="http://schemas.microsoft.com/office/drawing/2014/main" id="{A5150583-E346-512E-E6DB-70FCE5886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04" y="2169267"/>
            <a:ext cx="9755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(to be made public to demonstrate data exfil)</a:t>
            </a:r>
          </a:p>
        </p:txBody>
      </p:sp>
    </p:spTree>
    <p:extLst>
      <p:ext uri="{BB962C8B-B14F-4D97-AF65-F5344CB8AC3E}">
        <p14:creationId xmlns:p14="http://schemas.microsoft.com/office/powerpoint/2010/main" val="116375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Umiker</dc:creator>
  <cp:lastModifiedBy>Jason Umiker</cp:lastModifiedBy>
  <cp:revision>4</cp:revision>
  <dcterms:created xsi:type="dcterms:W3CDTF">2024-03-24T05:03:04Z</dcterms:created>
  <dcterms:modified xsi:type="dcterms:W3CDTF">2024-03-24T05:56:39Z</dcterms:modified>
</cp:coreProperties>
</file>