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0.xml" ContentType="application/vnd.ms-powerpoint.comments+xml"/>
  <Override PartName="/ppt/comments/modernComment_102_0.xml" ContentType="application/vnd.ms-powerpoint.comments+xml"/>
  <Override PartName="/ppt/comments/modernComment_103_0.xml" ContentType="application/vnd.ms-powerpoint.comments+xml"/>
  <Override PartName="/ppt/comments/modernComment_106_0.xml" ContentType="application/vnd.ms-powerpoint.comments+xml"/>
  <Override PartName="/ppt/comments/modernComment_109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5EDFBD-4FF0-444A-D881-FB7BCB42493C}" name="Zedong Gao" initials="ZG" userId="S::zg79@duke.edu::46c08282-8dcd-4e84-8ccc-628d1be881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813F1A-DE48-4593-BD55-42DE76FE85AA}" authorId="{085EDFBD-4FF0-444A-D881-FB7BCB42493C}" created="2022-04-17T04:35:49.2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14" creationId="{00000000-0000-0000-0000-000000000000}"/>
    </ac:deMkLst>
    <p188:txBody>
      <a:bodyPr/>
      <a:lstStyle/>
      <a:p>
        <a:r>
          <a:rPr lang="zh-CN" altLang="en-US"/>
          <a:t>Closure
the exit button on the top-right is very straightforward tot indicate that players could leave this game by clicking on it.</a:t>
        </a:r>
      </a:p>
    </p188:txBody>
  </p188:cm>
</p188:cmLst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1CDD63-4843-4F90-A741-3F42743D2F9A}" authorId="{085EDFBD-4FF0-444A-D881-FB7BCB42493C}" created="2022-04-17T04:45:04.430">
    <pc:sldMkLst xmlns:pc="http://schemas.microsoft.com/office/powerpoint/2013/main/command">
      <pc:docMk/>
      <pc:sldMk cId="0" sldId="258"/>
    </pc:sldMkLst>
    <p188:txBody>
      <a:bodyPr/>
      <a:lstStyle/>
      <a:p>
        <a:r>
          <a:rPr lang="zh-CN" altLang="en-US"/>
          <a:t>Symmetry
The main page interface is designed in a symmetric pattern that the three buttons provide related operations  of a game.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27291B-5A57-456D-8866-51D96004EED1}" authorId="{085EDFBD-4FF0-444A-D881-FB7BCB42493C}" created="2022-04-17T04:37:36.426">
    <pc:sldMkLst xmlns:pc="http://schemas.microsoft.com/office/powerpoint/2013/main/command">
      <pc:docMk/>
      <pc:sldMk cId="0" sldId="259"/>
    </pc:sldMkLst>
    <p188:txBody>
      <a:bodyPr/>
      <a:lstStyle/>
      <a:p>
        <a:r>
          <a:rPr lang="zh-CN" altLang="en-US"/>
          <a:t>Proximity
Each map name and the corresponding number of players is put inside a single bar, which could help user easily distinguish them and choose the map they want.</a:t>
        </a:r>
      </a:p>
    </p188:txBody>
  </p188:cm>
  <p188:cm id="{A036811F-D8F5-40E9-A061-CEEFC93E7716}" authorId="{085EDFBD-4FF0-444A-D881-FB7BCB42493C}" created="2022-04-17T04:37:48.754">
    <pc:sldMkLst xmlns:pc="http://schemas.microsoft.com/office/powerpoint/2013/main/command">
      <pc:docMk/>
      <pc:sldMk cId="0" sldId="259"/>
    </pc:sldMkLst>
    <p188:txBody>
      <a:bodyPr/>
      <a:lstStyle/>
      <a:p>
        <a:r>
          <a:rPr lang="zh-CN" altLang="en-US"/>
          <a:t>Continuity
All available maps are arranged on a line since they are very related with each other.</a:t>
        </a:r>
      </a:p>
    </p188:txBody>
  </p188:cm>
  <p188:cm id="{3044242F-B8E5-4F8C-B8EC-9F74DC987CC6}" authorId="{085EDFBD-4FF0-444A-D881-FB7BCB42493C}" created="2022-04-17T04:38:18.423">
    <pc:sldMkLst xmlns:pc="http://schemas.microsoft.com/office/powerpoint/2013/main/command">
      <pc:docMk/>
      <pc:sldMk cId="0" sldId="259"/>
    </pc:sldMkLst>
    <p188:txBody>
      <a:bodyPr/>
      <a:lstStyle/>
      <a:p>
        <a:r>
          <a:rPr lang="zh-CN" altLang="en-US"/>
          <a:t>Focal Point
The info button on the top-right of each bar is used to indicate that players could check the game rule and map information by clicking on it.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844A49-5849-4663-9B64-E0CA15A97311}" authorId="{085EDFBD-4FF0-444A-D881-FB7BCB42493C}" created="2022-04-17T04:39:33.367">
    <pc:sldMkLst xmlns:pc="http://schemas.microsoft.com/office/powerpoint/2013/main/command">
      <pc:docMk/>
      <pc:sldMk cId="0" sldId="262"/>
    </pc:sldMkLst>
    <p188:txBody>
      <a:bodyPr/>
      <a:lstStyle/>
      <a:p>
        <a:r>
          <a:rPr lang="zh-CN" altLang="en-US"/>
          <a:t>Figure-Ground
Use pop-up windows to inform players of game information, and guide them take following actions, which is along with people's common sense.</a:t>
        </a:r>
      </a:p>
    </p188:txBody>
  </p188:cm>
  <p188:cm id="{CF1CE1EE-6982-4B11-B0B3-4423AF505CC1}" authorId="{085EDFBD-4FF0-444A-D881-FB7BCB42493C}" created="2022-04-17T04:41:35.270">
    <pc:sldMkLst xmlns:pc="http://schemas.microsoft.com/office/powerpoint/2013/main/command">
      <pc:docMk/>
      <pc:sldMk cId="0" sldId="262"/>
    </pc:sldMkLst>
    <p188:txBody>
      <a:bodyPr/>
      <a:lstStyle/>
      <a:p>
        <a:r>
          <a:rPr lang="zh-CN" altLang="en-US"/>
          <a:t>Connectedness
The specific information about unit operations and unit types are united into tables because they are related with each other.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5DD3B1-48A6-462C-B208-415CB5908695}" authorId="{085EDFBD-4FF0-444A-D881-FB7BCB42493C}" created="2022-04-17T04:40:02.308">
    <pc:sldMkLst xmlns:pc="http://schemas.microsoft.com/office/powerpoint/2013/main/command">
      <pc:docMk/>
      <pc:sldMk cId="0" sldId="265"/>
    </pc:sldMkLst>
    <p188:txBody>
      <a:bodyPr/>
      <a:lstStyle/>
      <a:p>
        <a:r>
          <a:rPr lang="zh-CN" altLang="en-US"/>
          <a:t>Similarity
Put all joined games together into a list for players to choose which game to enter, through a similar button "Join".</a:t>
        </a:r>
      </a:p>
    </p188:txBody>
  </p188:cm>
  <p188:cm id="{333EED5E-8639-4B51-AD1D-FE74849A1ED0}" authorId="{085EDFBD-4FF0-444A-D881-FB7BCB42493C}" created="2022-04-17T04:40:09.394">
    <pc:sldMkLst xmlns:pc="http://schemas.microsoft.com/office/powerpoint/2013/main/command">
      <pc:docMk/>
      <pc:sldMk cId="0" sldId="265"/>
    </pc:sldMkLst>
    <p188:txBody>
      <a:bodyPr/>
      <a:lstStyle/>
      <a:p>
        <a:r>
          <a:rPr lang="zh-CN" altLang="en-US"/>
          <a:t>Common Region
All available joined games are put inside a same common region - game list, which are all grouped together.</a:t>
        </a:r>
      </a:p>
    </p188:txBody>
  </p188:cm>
  <p188:cm id="{83DA1295-626D-4CCA-B01B-39D47C7D56C3}" authorId="{085EDFBD-4FF0-444A-D881-FB7BCB42493C}" created="2022-04-17T04:40:18.181">
    <pc:sldMkLst xmlns:pc="http://schemas.microsoft.com/office/powerpoint/2013/main/command">
      <pc:docMk/>
      <pc:sldMk cId="0" sldId="265"/>
    </pc:sldMkLst>
    <p188:txBody>
      <a:bodyPr/>
      <a:lstStyle/>
      <a:p>
        <a:r>
          <a:rPr lang="zh-CN" altLang="en-US"/>
          <a:t>Common Fate
The available joined games are listed  from top to bottom since they are closely related with each other.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microsoft.com/office/2018/10/relationships/comments" Target="../comments/modernComment_109_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microsoft.com/office/2018/10/relationships/comments" Target="../comments/modernComment_102_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50124-A1FC-4A86-B117-39E4524C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principles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259DA-D54A-4BFF-86C5-4D1D9E909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Point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Figure-ground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Connectedness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Region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Fate</a:t>
            </a:r>
          </a:p>
          <a:p>
            <a:pPr marL="0" indent="0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to each principle are wrote in comment in the following slides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78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5" y="1028631"/>
            <a:ext cx="7165912" cy="48007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矩形: 圆角 11"/>
          <p:cNvGrpSpPr/>
          <p:nvPr/>
        </p:nvGrpSpPr>
        <p:grpSpPr>
          <a:xfrm>
            <a:off x="8803520" y="6179014"/>
            <a:ext cx="3308781" cy="514532"/>
            <a:chOff x="0" y="0"/>
            <a:chExt cx="3308779" cy="514531"/>
          </a:xfrm>
        </p:grpSpPr>
        <p:sp>
          <p:nvSpPr>
            <p:cNvPr id="405" name="Rounded Rectangle"/>
            <p:cNvSpPr/>
            <p:nvPr/>
          </p:nvSpPr>
          <p:spPr>
            <a:xfrm>
              <a:off x="0" y="0"/>
              <a:ext cx="968372" cy="5145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" name="Commit"/>
            <p:cNvSpPr txBox="1"/>
            <p:nvPr/>
          </p:nvSpPr>
          <p:spPr>
            <a:xfrm>
              <a:off x="78979" y="35468"/>
              <a:ext cx="3229801" cy="351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Commit</a:t>
              </a:r>
            </a:p>
          </p:txBody>
        </p:sp>
      </p:grpSp>
      <p:grpSp>
        <p:nvGrpSpPr>
          <p:cNvPr id="410" name="矩形: 圆角 11"/>
          <p:cNvGrpSpPr/>
          <p:nvPr/>
        </p:nvGrpSpPr>
        <p:grpSpPr>
          <a:xfrm>
            <a:off x="11044341" y="6179014"/>
            <a:ext cx="3308780" cy="514532"/>
            <a:chOff x="0" y="0"/>
            <a:chExt cx="3308779" cy="514531"/>
          </a:xfrm>
        </p:grpSpPr>
        <p:sp>
          <p:nvSpPr>
            <p:cNvPr id="408" name="Rounded Rectangle"/>
            <p:cNvSpPr/>
            <p:nvPr/>
          </p:nvSpPr>
          <p:spPr>
            <a:xfrm>
              <a:off x="0" y="0"/>
              <a:ext cx="968372" cy="5145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" name="Back"/>
            <p:cNvSpPr txBox="1"/>
            <p:nvPr/>
          </p:nvSpPr>
          <p:spPr>
            <a:xfrm>
              <a:off x="78979" y="35468"/>
              <a:ext cx="3229801" cy="351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Back</a:t>
              </a:r>
            </a:p>
          </p:txBody>
        </p:sp>
      </p:grpSp>
      <p:sp>
        <p:nvSpPr>
          <p:cNvPr id="411" name="文本框 4"/>
          <p:cNvSpPr txBox="1"/>
          <p:nvPr/>
        </p:nvSpPr>
        <p:spPr>
          <a:xfrm rot="16200000">
            <a:off x="4210260" y="-679201"/>
            <a:ext cx="666761" cy="326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45719" rIns="45719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Player: Blue</a:t>
            </a:r>
          </a:p>
        </p:txBody>
      </p:sp>
      <p:sp>
        <p:nvSpPr>
          <p:cNvPr id="412" name="Rectangle"/>
          <p:cNvSpPr/>
          <p:nvPr/>
        </p:nvSpPr>
        <p:spPr>
          <a:xfrm>
            <a:off x="8643040" y="8853"/>
            <a:ext cx="3413314" cy="3263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3" name="Test"/>
          <p:cNvSpPr txBox="1"/>
          <p:nvPr/>
        </p:nvSpPr>
        <p:spPr>
          <a:xfrm>
            <a:off x="9938868" y="25469"/>
            <a:ext cx="821658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Test</a:t>
            </a:r>
          </a:p>
        </p:txBody>
      </p:sp>
      <p:sp>
        <p:nvSpPr>
          <p:cNvPr id="414" name="Rectangle"/>
          <p:cNvSpPr/>
          <p:nvPr/>
        </p:nvSpPr>
        <p:spPr>
          <a:xfrm>
            <a:off x="8643040" y="328232"/>
            <a:ext cx="3413314" cy="3263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5" name="Unit"/>
          <p:cNvSpPr txBox="1"/>
          <p:nvPr/>
        </p:nvSpPr>
        <p:spPr>
          <a:xfrm>
            <a:off x="9938868" y="344848"/>
            <a:ext cx="821658" cy="29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Unit</a:t>
            </a:r>
          </a:p>
        </p:txBody>
      </p:sp>
      <p:sp>
        <p:nvSpPr>
          <p:cNvPr id="416" name="Rectangle"/>
          <p:cNvSpPr/>
          <p:nvPr/>
        </p:nvSpPr>
        <p:spPr>
          <a:xfrm>
            <a:off x="8631017" y="691852"/>
            <a:ext cx="3437361" cy="7577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7" name="Table"/>
          <p:cNvSpPr txBox="1"/>
          <p:nvPr/>
        </p:nvSpPr>
        <p:spPr>
          <a:xfrm>
            <a:off x="9938868" y="661756"/>
            <a:ext cx="821658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Table</a:t>
            </a:r>
          </a:p>
        </p:txBody>
      </p:sp>
      <p:sp>
        <p:nvSpPr>
          <p:cNvPr id="418" name="Rectangle"/>
          <p:cNvSpPr/>
          <p:nvPr/>
        </p:nvSpPr>
        <p:spPr>
          <a:xfrm>
            <a:off x="8959738" y="1563192"/>
            <a:ext cx="2996345" cy="20222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21" name="标注: 线形 22"/>
          <p:cNvGrpSpPr/>
          <p:nvPr/>
        </p:nvGrpSpPr>
        <p:grpSpPr>
          <a:xfrm>
            <a:off x="9305163" y="1736248"/>
            <a:ext cx="903985" cy="484322"/>
            <a:chOff x="0" y="0"/>
            <a:chExt cx="903983" cy="484321"/>
          </a:xfrm>
        </p:grpSpPr>
        <p:sp>
          <p:nvSpPr>
            <p:cNvPr id="419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0" name="Sourc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Source</a:t>
              </a:r>
            </a:p>
          </p:txBody>
        </p:sp>
      </p:grpSp>
      <p:grpSp>
        <p:nvGrpSpPr>
          <p:cNvPr id="424" name="标注: 线形 22"/>
          <p:cNvGrpSpPr/>
          <p:nvPr/>
        </p:nvGrpSpPr>
        <p:grpSpPr>
          <a:xfrm>
            <a:off x="9317187" y="2332171"/>
            <a:ext cx="903985" cy="484322"/>
            <a:chOff x="0" y="0"/>
            <a:chExt cx="903983" cy="484321"/>
          </a:xfrm>
        </p:grpSpPr>
        <p:sp>
          <p:nvSpPr>
            <p:cNvPr id="422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3" name="Dest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Dest</a:t>
              </a:r>
            </a:p>
          </p:txBody>
        </p:sp>
      </p:grpSp>
      <p:grpSp>
        <p:nvGrpSpPr>
          <p:cNvPr id="427" name="标注: 线形 22"/>
          <p:cNvGrpSpPr/>
          <p:nvPr/>
        </p:nvGrpSpPr>
        <p:grpSpPr>
          <a:xfrm>
            <a:off x="9317187" y="2928093"/>
            <a:ext cx="903985" cy="484323"/>
            <a:chOff x="0" y="0"/>
            <a:chExt cx="903983" cy="484321"/>
          </a:xfrm>
        </p:grpSpPr>
        <p:sp>
          <p:nvSpPr>
            <p:cNvPr id="425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6" name="Uni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r>
                <a:t>Unit Type</a:t>
              </a:r>
            </a:p>
          </p:txBody>
        </p:sp>
      </p:grpSp>
      <p:grpSp>
        <p:nvGrpSpPr>
          <p:cNvPr id="430" name="标注: 线形 22"/>
          <p:cNvGrpSpPr/>
          <p:nvPr/>
        </p:nvGrpSpPr>
        <p:grpSpPr>
          <a:xfrm>
            <a:off x="10706673" y="2332171"/>
            <a:ext cx="903985" cy="484322"/>
            <a:chOff x="0" y="0"/>
            <a:chExt cx="903983" cy="484321"/>
          </a:xfrm>
        </p:grpSpPr>
        <p:sp>
          <p:nvSpPr>
            <p:cNvPr id="428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9" name="Attack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Attack</a:t>
              </a:r>
            </a:p>
          </p:txBody>
        </p:sp>
      </p:grpSp>
      <p:grpSp>
        <p:nvGrpSpPr>
          <p:cNvPr id="433" name="标注: 线形 22"/>
          <p:cNvGrpSpPr/>
          <p:nvPr/>
        </p:nvGrpSpPr>
        <p:grpSpPr>
          <a:xfrm>
            <a:off x="10706673" y="2928093"/>
            <a:ext cx="903985" cy="484323"/>
            <a:chOff x="0" y="0"/>
            <a:chExt cx="903983" cy="484321"/>
          </a:xfrm>
        </p:grpSpPr>
        <p:sp>
          <p:nvSpPr>
            <p:cNvPr id="431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2" name="Mov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Move</a:t>
              </a:r>
            </a:p>
          </p:txBody>
        </p:sp>
      </p:grpSp>
      <p:sp>
        <p:nvSpPr>
          <p:cNvPr id="434" name="标注: 线形 22"/>
          <p:cNvSpPr/>
          <p:nvPr/>
        </p:nvSpPr>
        <p:spPr>
          <a:xfrm flipH="1">
            <a:off x="10799496" y="1835710"/>
            <a:ext cx="718338" cy="3848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5" name="# Unit"/>
          <p:cNvSpPr txBox="1"/>
          <p:nvPr/>
        </p:nvSpPr>
        <p:spPr>
          <a:xfrm>
            <a:off x="10777590" y="1558678"/>
            <a:ext cx="738103" cy="29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# Unit</a:t>
            </a:r>
          </a:p>
        </p:txBody>
      </p:sp>
      <p:sp>
        <p:nvSpPr>
          <p:cNvPr id="436" name="Rectangle"/>
          <p:cNvSpPr/>
          <p:nvPr/>
        </p:nvSpPr>
        <p:spPr>
          <a:xfrm>
            <a:off x="8959738" y="3699085"/>
            <a:ext cx="2996345" cy="21381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39" name="标注: 线形 22"/>
          <p:cNvGrpSpPr/>
          <p:nvPr/>
        </p:nvGrpSpPr>
        <p:grpSpPr>
          <a:xfrm>
            <a:off x="9297079" y="3773619"/>
            <a:ext cx="903984" cy="484322"/>
            <a:chOff x="0" y="0"/>
            <a:chExt cx="903983" cy="484321"/>
          </a:xfrm>
        </p:grpSpPr>
        <p:sp>
          <p:nvSpPr>
            <p:cNvPr id="437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8" name="Uni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r>
                <a:t>Unit Type</a:t>
              </a:r>
            </a:p>
          </p:txBody>
        </p:sp>
      </p:grpSp>
      <p:grpSp>
        <p:nvGrpSpPr>
          <p:cNvPr id="442" name="标注: 线形 22"/>
          <p:cNvGrpSpPr/>
          <p:nvPr/>
        </p:nvGrpSpPr>
        <p:grpSpPr>
          <a:xfrm>
            <a:off x="10686563" y="3773619"/>
            <a:ext cx="903985" cy="484322"/>
            <a:chOff x="0" y="0"/>
            <a:chExt cx="903983" cy="484321"/>
          </a:xfrm>
        </p:grpSpPr>
        <p:sp>
          <p:nvSpPr>
            <p:cNvPr id="440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41" name="Targe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Target Type</a:t>
              </a:r>
            </a:p>
          </p:txBody>
        </p:sp>
      </p:grpSp>
      <p:grpSp>
        <p:nvGrpSpPr>
          <p:cNvPr id="445" name="标注: 线形 22"/>
          <p:cNvGrpSpPr/>
          <p:nvPr/>
        </p:nvGrpSpPr>
        <p:grpSpPr>
          <a:xfrm>
            <a:off x="10658371" y="4397709"/>
            <a:ext cx="960371" cy="514532"/>
            <a:chOff x="0" y="0"/>
            <a:chExt cx="960370" cy="514531"/>
          </a:xfrm>
        </p:grpSpPr>
        <p:sp>
          <p:nvSpPr>
            <p:cNvPr id="443" name="Group"/>
            <p:cNvSpPr/>
            <p:nvPr/>
          </p:nvSpPr>
          <p:spPr>
            <a:xfrm flipH="1">
              <a:off x="0" y="0"/>
              <a:ext cx="960371" cy="5145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44" name="Units Upgrade"/>
            <p:cNvSpPr txBox="1"/>
            <p:nvPr/>
          </p:nvSpPr>
          <p:spPr>
            <a:xfrm>
              <a:off x="43730" y="101540"/>
              <a:ext cx="872910" cy="3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800"/>
              </a:lvl1pPr>
            </a:lstStyle>
            <a:p>
              <a:r>
                <a:t>Units Upgrade</a:t>
              </a:r>
            </a:p>
          </p:txBody>
        </p:sp>
      </p:grpSp>
      <p:grpSp>
        <p:nvGrpSpPr>
          <p:cNvPr id="448" name="标注: 线形 22"/>
          <p:cNvGrpSpPr/>
          <p:nvPr/>
        </p:nvGrpSpPr>
        <p:grpSpPr>
          <a:xfrm>
            <a:off x="9875718" y="5052009"/>
            <a:ext cx="1261198" cy="675704"/>
            <a:chOff x="0" y="0"/>
            <a:chExt cx="1261196" cy="675702"/>
          </a:xfrm>
        </p:grpSpPr>
        <p:sp>
          <p:nvSpPr>
            <p:cNvPr id="446" name="Group"/>
            <p:cNvSpPr/>
            <p:nvPr/>
          </p:nvSpPr>
          <p:spPr>
            <a:xfrm flipH="1">
              <a:off x="0" y="0"/>
              <a:ext cx="1261197" cy="67570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47" name="Tech Upgrade"/>
            <p:cNvSpPr txBox="1"/>
            <p:nvPr/>
          </p:nvSpPr>
          <p:spPr>
            <a:xfrm>
              <a:off x="57429" y="133347"/>
              <a:ext cx="1146339" cy="409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Tech Upgrade</a:t>
              </a:r>
            </a:p>
          </p:txBody>
        </p:sp>
      </p:grpSp>
      <p:sp>
        <p:nvSpPr>
          <p:cNvPr id="449" name="标注: 线形 22"/>
          <p:cNvSpPr/>
          <p:nvPr/>
        </p:nvSpPr>
        <p:spPr>
          <a:xfrm flipH="1">
            <a:off x="9408274" y="4579139"/>
            <a:ext cx="705640" cy="3780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50" name="# Unit"/>
          <p:cNvSpPr txBox="1"/>
          <p:nvPr/>
        </p:nvSpPr>
        <p:spPr>
          <a:xfrm>
            <a:off x="9353248" y="4301090"/>
            <a:ext cx="815693" cy="2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# Unit</a:t>
            </a:r>
          </a:p>
        </p:txBody>
      </p:sp>
      <p:sp>
        <p:nvSpPr>
          <p:cNvPr id="451" name="Rectangle"/>
          <p:cNvSpPr/>
          <p:nvPr/>
        </p:nvSpPr>
        <p:spPr>
          <a:xfrm>
            <a:off x="-43309" y="6351747"/>
            <a:ext cx="285779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2812031" y="6351747"/>
            <a:ext cx="291698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3" name="Rectangle"/>
          <p:cNvSpPr/>
          <p:nvPr/>
        </p:nvSpPr>
        <p:spPr>
          <a:xfrm>
            <a:off x="5686721" y="6351747"/>
            <a:ext cx="285779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4" name="Food Resource:"/>
          <p:cNvSpPr txBox="1"/>
          <p:nvPr/>
        </p:nvSpPr>
        <p:spPr>
          <a:xfrm>
            <a:off x="-121561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Food Resource: </a:t>
            </a:r>
          </a:p>
        </p:txBody>
      </p:sp>
      <p:grpSp>
        <p:nvGrpSpPr>
          <p:cNvPr id="457" name="标注: 线形 22"/>
          <p:cNvGrpSpPr/>
          <p:nvPr/>
        </p:nvGrpSpPr>
        <p:grpSpPr>
          <a:xfrm>
            <a:off x="1785110" y="6404939"/>
            <a:ext cx="738103" cy="395449"/>
            <a:chOff x="0" y="0"/>
            <a:chExt cx="738101" cy="395447"/>
          </a:xfrm>
        </p:grpSpPr>
        <p:sp>
          <p:nvSpPr>
            <p:cNvPr id="455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6" name="100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100</a:t>
              </a:r>
            </a:p>
          </p:txBody>
        </p:sp>
      </p:grpSp>
      <p:sp>
        <p:nvSpPr>
          <p:cNvPr id="458" name="Tech Resource:"/>
          <p:cNvSpPr txBox="1"/>
          <p:nvPr/>
        </p:nvSpPr>
        <p:spPr>
          <a:xfrm>
            <a:off x="2779405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Tech Resource: </a:t>
            </a:r>
          </a:p>
        </p:txBody>
      </p:sp>
      <p:grpSp>
        <p:nvGrpSpPr>
          <p:cNvPr id="461" name="标注: 线形 22"/>
          <p:cNvGrpSpPr/>
          <p:nvPr/>
        </p:nvGrpSpPr>
        <p:grpSpPr>
          <a:xfrm>
            <a:off x="4766702" y="6404939"/>
            <a:ext cx="738103" cy="395449"/>
            <a:chOff x="0" y="0"/>
            <a:chExt cx="738101" cy="395447"/>
          </a:xfrm>
        </p:grpSpPr>
        <p:sp>
          <p:nvSpPr>
            <p:cNvPr id="459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0" name="50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50</a:t>
              </a:r>
            </a:p>
          </p:txBody>
        </p:sp>
      </p:grpSp>
      <p:sp>
        <p:nvSpPr>
          <p:cNvPr id="462" name="Tech level:"/>
          <p:cNvSpPr txBox="1"/>
          <p:nvPr/>
        </p:nvSpPr>
        <p:spPr>
          <a:xfrm>
            <a:off x="5575659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Tech level: </a:t>
            </a:r>
          </a:p>
        </p:txBody>
      </p:sp>
      <p:grpSp>
        <p:nvGrpSpPr>
          <p:cNvPr id="465" name="标注: 线形 22"/>
          <p:cNvGrpSpPr/>
          <p:nvPr/>
        </p:nvGrpSpPr>
        <p:grpSpPr>
          <a:xfrm>
            <a:off x="7726405" y="6404939"/>
            <a:ext cx="738103" cy="395449"/>
            <a:chOff x="0" y="0"/>
            <a:chExt cx="738101" cy="395447"/>
          </a:xfrm>
        </p:grpSpPr>
        <p:sp>
          <p:nvSpPr>
            <p:cNvPr id="463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4" name="1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1</a:t>
              </a:r>
            </a:p>
          </p:txBody>
        </p:sp>
      </p:grpSp>
      <p:grpSp>
        <p:nvGrpSpPr>
          <p:cNvPr id="468" name="矩形: 对角圆角 5">
            <a:hlinkClick r:id="rId3" action="ppaction://hlinksldjump"/>
          </p:cNvPr>
          <p:cNvGrpSpPr/>
          <p:nvPr/>
        </p:nvGrpSpPr>
        <p:grpSpPr>
          <a:xfrm>
            <a:off x="1860987" y="2377183"/>
            <a:ext cx="5099093" cy="2103634"/>
            <a:chOff x="0" y="0"/>
            <a:chExt cx="5099092" cy="2103633"/>
          </a:xfrm>
        </p:grpSpPr>
        <p:sp>
          <p:nvSpPr>
            <p:cNvPr id="466" name="Shape"/>
            <p:cNvSpPr/>
            <p:nvPr/>
          </p:nvSpPr>
          <p:spPr>
            <a:xfrm>
              <a:off x="-1" y="-1"/>
              <a:ext cx="5099094" cy="21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935" y="21600"/>
                    <a:pt x="20115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665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7" name="You Lose!"/>
            <p:cNvSpPr txBox="1"/>
            <p:nvPr/>
          </p:nvSpPr>
          <p:spPr>
            <a:xfrm>
              <a:off x="154760" y="109041"/>
              <a:ext cx="4789571" cy="6151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You Lose!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2" name="矩形 3"/>
          <p:cNvSpPr/>
          <p:nvPr/>
        </p:nvSpPr>
        <p:spPr>
          <a:xfrm>
            <a:off x="569227" y="382395"/>
            <a:ext cx="10851689" cy="603746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3" name="文本框 10"/>
          <p:cNvSpPr txBox="1"/>
          <p:nvPr/>
        </p:nvSpPr>
        <p:spPr>
          <a:xfrm>
            <a:off x="2517425" y="768677"/>
            <a:ext cx="6273028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Continue Game</a:t>
            </a:r>
          </a:p>
        </p:txBody>
      </p:sp>
      <p:grpSp>
        <p:nvGrpSpPr>
          <p:cNvPr id="477" name="箭头: 右弧形 8">
            <a:hlinkClick r:id="rId3" action="ppaction://hlinksldjump"/>
          </p:cNvPr>
          <p:cNvGrpSpPr/>
          <p:nvPr/>
        </p:nvGrpSpPr>
        <p:grpSpPr>
          <a:xfrm>
            <a:off x="10869854" y="5905274"/>
            <a:ext cx="224115" cy="285352"/>
            <a:chOff x="0" y="0"/>
            <a:chExt cx="224114" cy="285351"/>
          </a:xfrm>
        </p:grpSpPr>
        <p:sp>
          <p:nvSpPr>
            <p:cNvPr id="474" name="Shape"/>
            <p:cNvSpPr/>
            <p:nvPr/>
          </p:nvSpPr>
          <p:spPr>
            <a:xfrm>
              <a:off x="0" y="0"/>
              <a:ext cx="224115" cy="28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2" h="21600" extrusionOk="0">
                  <a:moveTo>
                    <a:pt x="0" y="17606"/>
                  </a:moveTo>
                  <a:lnTo>
                    <a:pt x="4852" y="13120"/>
                  </a:lnTo>
                  <a:lnTo>
                    <a:pt x="4852" y="15240"/>
                  </a:lnTo>
                  <a:lnTo>
                    <a:pt x="4852" y="15240"/>
                  </a:lnTo>
                  <a:cubicBezTo>
                    <a:pt x="11522" y="14553"/>
                    <a:pt x="16779" y="12506"/>
                    <a:pt x="18665" y="9863"/>
                  </a:cubicBezTo>
                  <a:cubicBezTo>
                    <a:pt x="21600" y="13976"/>
                    <a:pt x="15622" y="18259"/>
                    <a:pt x="5314" y="19430"/>
                  </a:cubicBezTo>
                  <a:cubicBezTo>
                    <a:pt x="5160" y="19447"/>
                    <a:pt x="5006" y="19464"/>
                    <a:pt x="4852" y="19480"/>
                  </a:cubicBezTo>
                  <a:lnTo>
                    <a:pt x="4852" y="21600"/>
                  </a:lnTo>
                  <a:close/>
                  <a:moveTo>
                    <a:pt x="19407" y="11983"/>
                  </a:moveTo>
                  <a:cubicBezTo>
                    <a:pt x="19407" y="7707"/>
                    <a:pt x="10718" y="4240"/>
                    <a:pt x="0" y="4240"/>
                  </a:cubicBezTo>
                  <a:lnTo>
                    <a:pt x="0" y="0"/>
                  </a:lnTo>
                  <a:cubicBezTo>
                    <a:pt x="10718" y="0"/>
                    <a:pt x="19407" y="3467"/>
                    <a:pt x="19407" y="774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5" name="Shape"/>
            <p:cNvSpPr/>
            <p:nvPr/>
          </p:nvSpPr>
          <p:spPr>
            <a:xfrm>
              <a:off x="0" y="0"/>
              <a:ext cx="224058" cy="158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3892"/>
                    <a:pt x="11929" y="7643"/>
                    <a:pt x="0" y="7643"/>
                  </a:cubicBezTo>
                  <a:lnTo>
                    <a:pt x="0" y="0"/>
                  </a:lnTo>
                  <a:cubicBezTo>
                    <a:pt x="11929" y="0"/>
                    <a:pt x="21600" y="6249"/>
                    <a:pt x="21600" y="1395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6" name="Line"/>
            <p:cNvSpPr/>
            <p:nvPr/>
          </p:nvSpPr>
          <p:spPr>
            <a:xfrm>
              <a:off x="0" y="0"/>
              <a:ext cx="224058" cy="28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983"/>
                  </a:moveTo>
                  <a:cubicBezTo>
                    <a:pt x="21600" y="7707"/>
                    <a:pt x="11929" y="4240"/>
                    <a:pt x="0" y="4240"/>
                  </a:cubicBezTo>
                  <a:lnTo>
                    <a:pt x="0" y="0"/>
                  </a:lnTo>
                  <a:cubicBezTo>
                    <a:pt x="11929" y="0"/>
                    <a:pt x="21600" y="3467"/>
                    <a:pt x="21600" y="7743"/>
                  </a:cubicBezTo>
                  <a:lnTo>
                    <a:pt x="21600" y="11983"/>
                  </a:lnTo>
                  <a:cubicBezTo>
                    <a:pt x="21600" y="15514"/>
                    <a:pt x="14937" y="18597"/>
                    <a:pt x="5400" y="19480"/>
                  </a:cubicBezTo>
                  <a:lnTo>
                    <a:pt x="5400" y="21600"/>
                  </a:lnTo>
                  <a:lnTo>
                    <a:pt x="0" y="17606"/>
                  </a:lnTo>
                  <a:lnTo>
                    <a:pt x="5400" y="13120"/>
                  </a:lnTo>
                  <a:lnTo>
                    <a:pt x="5400" y="15240"/>
                  </a:lnTo>
                  <a:lnTo>
                    <a:pt x="5400" y="15240"/>
                  </a:lnTo>
                  <a:cubicBezTo>
                    <a:pt x="12824" y="14553"/>
                    <a:pt x="18675" y="12506"/>
                    <a:pt x="20775" y="9863"/>
                  </a:cubicBez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480" name="矩形: 圆角 11"/>
          <p:cNvGrpSpPr/>
          <p:nvPr/>
        </p:nvGrpSpPr>
        <p:grpSpPr>
          <a:xfrm>
            <a:off x="1423071" y="1706889"/>
            <a:ext cx="9144001" cy="639625"/>
            <a:chOff x="0" y="0"/>
            <a:chExt cx="9144000" cy="639623"/>
          </a:xfrm>
        </p:grpSpPr>
        <p:sp>
          <p:nvSpPr>
            <p:cNvPr id="478" name="Rounded Rectangle"/>
            <p:cNvSpPr/>
            <p:nvPr/>
          </p:nvSpPr>
          <p:spPr>
            <a:xfrm>
              <a:off x="0" y="0"/>
              <a:ext cx="9144000" cy="639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9" name="No.3      5-player game      Altus"/>
            <p:cNvSpPr txBox="1"/>
            <p:nvPr/>
          </p:nvSpPr>
          <p:spPr>
            <a:xfrm>
              <a:off x="83294" y="145597"/>
              <a:ext cx="8977412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No.3      5-player game      Altus</a:t>
              </a:r>
            </a:p>
          </p:txBody>
        </p:sp>
      </p:grpSp>
      <p:grpSp>
        <p:nvGrpSpPr>
          <p:cNvPr id="483" name="矩形: 圆角 6"/>
          <p:cNvGrpSpPr/>
          <p:nvPr/>
        </p:nvGrpSpPr>
        <p:grpSpPr>
          <a:xfrm>
            <a:off x="9311539" y="1783667"/>
            <a:ext cx="1001198" cy="486068"/>
            <a:chOff x="0" y="0"/>
            <a:chExt cx="1001197" cy="486066"/>
          </a:xfrm>
        </p:grpSpPr>
        <p:sp>
          <p:nvSpPr>
            <p:cNvPr id="481" name="Rounded Rectangle"/>
            <p:cNvSpPr/>
            <p:nvPr/>
          </p:nvSpPr>
          <p:spPr>
            <a:xfrm>
              <a:off x="0" y="0"/>
              <a:ext cx="1001198" cy="486067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82" name="Join"/>
            <p:cNvSpPr txBox="1"/>
            <p:nvPr/>
          </p:nvSpPr>
          <p:spPr>
            <a:xfrm>
              <a:off x="75797" y="57613"/>
              <a:ext cx="84960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Join</a:t>
              </a:r>
            </a:p>
          </p:txBody>
        </p:sp>
      </p:grpSp>
      <p:grpSp>
        <p:nvGrpSpPr>
          <p:cNvPr id="486" name="矩形: 圆角 13"/>
          <p:cNvGrpSpPr/>
          <p:nvPr/>
        </p:nvGrpSpPr>
        <p:grpSpPr>
          <a:xfrm>
            <a:off x="1423070" y="2761503"/>
            <a:ext cx="9144001" cy="639625"/>
            <a:chOff x="0" y="0"/>
            <a:chExt cx="9144000" cy="639623"/>
          </a:xfrm>
        </p:grpSpPr>
        <p:sp>
          <p:nvSpPr>
            <p:cNvPr id="484" name="Rounded Rectangle"/>
            <p:cNvSpPr/>
            <p:nvPr/>
          </p:nvSpPr>
          <p:spPr>
            <a:xfrm>
              <a:off x="0" y="0"/>
              <a:ext cx="9144000" cy="639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85" name="No.9      3-player game      Liurnia"/>
            <p:cNvSpPr txBox="1"/>
            <p:nvPr/>
          </p:nvSpPr>
          <p:spPr>
            <a:xfrm>
              <a:off x="83294" y="145597"/>
              <a:ext cx="8977412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No.9      3-player game      Liurnia</a:t>
              </a:r>
            </a:p>
          </p:txBody>
        </p:sp>
      </p:grpSp>
      <p:grpSp>
        <p:nvGrpSpPr>
          <p:cNvPr id="489" name="矩形: 圆角 14"/>
          <p:cNvGrpSpPr/>
          <p:nvPr/>
        </p:nvGrpSpPr>
        <p:grpSpPr>
          <a:xfrm>
            <a:off x="1423071" y="3816119"/>
            <a:ext cx="9144001" cy="639624"/>
            <a:chOff x="0" y="0"/>
            <a:chExt cx="9144000" cy="639623"/>
          </a:xfrm>
        </p:grpSpPr>
        <p:sp>
          <p:nvSpPr>
            <p:cNvPr id="487" name="Rounded Rectangle"/>
            <p:cNvSpPr/>
            <p:nvPr/>
          </p:nvSpPr>
          <p:spPr>
            <a:xfrm>
              <a:off x="0" y="0"/>
              <a:ext cx="9144000" cy="639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88" name="No.20    4-player game      Caelid"/>
            <p:cNvSpPr txBox="1"/>
            <p:nvPr/>
          </p:nvSpPr>
          <p:spPr>
            <a:xfrm>
              <a:off x="83294" y="145597"/>
              <a:ext cx="8977412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No.20    4-player game      Caelid</a:t>
              </a:r>
            </a:p>
          </p:txBody>
        </p:sp>
      </p:grpSp>
      <p:grpSp>
        <p:nvGrpSpPr>
          <p:cNvPr id="492" name="矩形: 圆角 15"/>
          <p:cNvGrpSpPr/>
          <p:nvPr/>
        </p:nvGrpSpPr>
        <p:grpSpPr>
          <a:xfrm>
            <a:off x="1423071" y="4870734"/>
            <a:ext cx="9144001" cy="639625"/>
            <a:chOff x="0" y="0"/>
            <a:chExt cx="9144000" cy="639623"/>
          </a:xfrm>
        </p:grpSpPr>
        <p:sp>
          <p:nvSpPr>
            <p:cNvPr id="490" name="Rounded Rectangle"/>
            <p:cNvSpPr/>
            <p:nvPr/>
          </p:nvSpPr>
          <p:spPr>
            <a:xfrm>
              <a:off x="0" y="0"/>
              <a:ext cx="9144000" cy="639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91" name="No.31    2-player game      Limgrave"/>
            <p:cNvSpPr txBox="1"/>
            <p:nvPr/>
          </p:nvSpPr>
          <p:spPr>
            <a:xfrm>
              <a:off x="83294" y="145597"/>
              <a:ext cx="8977412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No.31    2-player game      Limgrave</a:t>
              </a:r>
            </a:p>
          </p:txBody>
        </p:sp>
      </p:grpSp>
      <p:grpSp>
        <p:nvGrpSpPr>
          <p:cNvPr id="495" name="矩形: 圆角 16"/>
          <p:cNvGrpSpPr/>
          <p:nvPr/>
        </p:nvGrpSpPr>
        <p:grpSpPr>
          <a:xfrm>
            <a:off x="9311539" y="2838281"/>
            <a:ext cx="1001198" cy="486068"/>
            <a:chOff x="0" y="0"/>
            <a:chExt cx="1001197" cy="486066"/>
          </a:xfrm>
        </p:grpSpPr>
        <p:sp>
          <p:nvSpPr>
            <p:cNvPr id="493" name="Rounded Rectangle"/>
            <p:cNvSpPr/>
            <p:nvPr/>
          </p:nvSpPr>
          <p:spPr>
            <a:xfrm>
              <a:off x="0" y="0"/>
              <a:ext cx="1001198" cy="486067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94" name="Join"/>
            <p:cNvSpPr txBox="1"/>
            <p:nvPr/>
          </p:nvSpPr>
          <p:spPr>
            <a:xfrm>
              <a:off x="75797" y="57613"/>
              <a:ext cx="84960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Join</a:t>
              </a:r>
            </a:p>
          </p:txBody>
        </p:sp>
      </p:grpSp>
      <p:grpSp>
        <p:nvGrpSpPr>
          <p:cNvPr id="498" name="矩形: 圆角 17"/>
          <p:cNvGrpSpPr/>
          <p:nvPr/>
        </p:nvGrpSpPr>
        <p:grpSpPr>
          <a:xfrm>
            <a:off x="9311539" y="3892896"/>
            <a:ext cx="1001198" cy="486068"/>
            <a:chOff x="0" y="0"/>
            <a:chExt cx="1001197" cy="486066"/>
          </a:xfrm>
        </p:grpSpPr>
        <p:sp>
          <p:nvSpPr>
            <p:cNvPr id="496" name="Rounded Rectangle"/>
            <p:cNvSpPr/>
            <p:nvPr/>
          </p:nvSpPr>
          <p:spPr>
            <a:xfrm>
              <a:off x="0" y="0"/>
              <a:ext cx="1001198" cy="486067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97" name="Join"/>
            <p:cNvSpPr txBox="1"/>
            <p:nvPr/>
          </p:nvSpPr>
          <p:spPr>
            <a:xfrm>
              <a:off x="75797" y="57613"/>
              <a:ext cx="84960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Join</a:t>
              </a:r>
            </a:p>
          </p:txBody>
        </p:sp>
      </p:grpSp>
      <p:grpSp>
        <p:nvGrpSpPr>
          <p:cNvPr id="501" name="矩形: 圆角 18"/>
          <p:cNvGrpSpPr/>
          <p:nvPr/>
        </p:nvGrpSpPr>
        <p:grpSpPr>
          <a:xfrm>
            <a:off x="9311539" y="4947511"/>
            <a:ext cx="1001198" cy="486068"/>
            <a:chOff x="0" y="0"/>
            <a:chExt cx="1001197" cy="486066"/>
          </a:xfrm>
        </p:grpSpPr>
        <p:sp>
          <p:nvSpPr>
            <p:cNvPr id="499" name="Rounded Rectangle"/>
            <p:cNvSpPr/>
            <p:nvPr/>
          </p:nvSpPr>
          <p:spPr>
            <a:xfrm>
              <a:off x="0" y="0"/>
              <a:ext cx="1001198" cy="486067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0" name="Join"/>
            <p:cNvSpPr txBox="1"/>
            <p:nvPr/>
          </p:nvSpPr>
          <p:spPr>
            <a:xfrm>
              <a:off x="75797" y="57613"/>
              <a:ext cx="84960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Join</a:t>
              </a:r>
            </a:p>
          </p:txBody>
        </p:sp>
      </p:grpSp>
    </p:spTree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4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5" name="矩形 3"/>
          <p:cNvSpPr/>
          <p:nvPr/>
        </p:nvSpPr>
        <p:spPr>
          <a:xfrm>
            <a:off x="569228" y="387559"/>
            <a:ext cx="10851689" cy="603746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文本框 4"/>
          <p:cNvSpPr txBox="1"/>
          <p:nvPr/>
        </p:nvSpPr>
        <p:spPr>
          <a:xfrm>
            <a:off x="4066657" y="804157"/>
            <a:ext cx="6273027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Developer Information</a:t>
            </a:r>
          </a:p>
        </p:txBody>
      </p:sp>
      <p:grpSp>
        <p:nvGrpSpPr>
          <p:cNvPr id="510" name="箭头: 右弧形 8">
            <a:hlinkClick r:id="rId2" action="ppaction://hlinksldjump"/>
          </p:cNvPr>
          <p:cNvGrpSpPr/>
          <p:nvPr/>
        </p:nvGrpSpPr>
        <p:grpSpPr>
          <a:xfrm>
            <a:off x="10869854" y="5905274"/>
            <a:ext cx="224115" cy="285352"/>
            <a:chOff x="0" y="0"/>
            <a:chExt cx="224114" cy="285351"/>
          </a:xfrm>
        </p:grpSpPr>
        <p:sp>
          <p:nvSpPr>
            <p:cNvPr id="507" name="Shape"/>
            <p:cNvSpPr/>
            <p:nvPr/>
          </p:nvSpPr>
          <p:spPr>
            <a:xfrm>
              <a:off x="0" y="0"/>
              <a:ext cx="224115" cy="28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2" h="21600" extrusionOk="0">
                  <a:moveTo>
                    <a:pt x="0" y="17606"/>
                  </a:moveTo>
                  <a:lnTo>
                    <a:pt x="4852" y="13120"/>
                  </a:lnTo>
                  <a:lnTo>
                    <a:pt x="4852" y="15240"/>
                  </a:lnTo>
                  <a:lnTo>
                    <a:pt x="4852" y="15240"/>
                  </a:lnTo>
                  <a:cubicBezTo>
                    <a:pt x="11522" y="14553"/>
                    <a:pt x="16779" y="12506"/>
                    <a:pt x="18665" y="9863"/>
                  </a:cubicBezTo>
                  <a:cubicBezTo>
                    <a:pt x="21600" y="13976"/>
                    <a:pt x="15622" y="18259"/>
                    <a:pt x="5314" y="19430"/>
                  </a:cubicBezTo>
                  <a:cubicBezTo>
                    <a:pt x="5160" y="19447"/>
                    <a:pt x="5006" y="19464"/>
                    <a:pt x="4852" y="19480"/>
                  </a:cubicBezTo>
                  <a:lnTo>
                    <a:pt x="4852" y="21600"/>
                  </a:lnTo>
                  <a:close/>
                  <a:moveTo>
                    <a:pt x="19407" y="11983"/>
                  </a:moveTo>
                  <a:cubicBezTo>
                    <a:pt x="19407" y="7707"/>
                    <a:pt x="10718" y="4240"/>
                    <a:pt x="0" y="4240"/>
                  </a:cubicBezTo>
                  <a:lnTo>
                    <a:pt x="0" y="0"/>
                  </a:lnTo>
                  <a:cubicBezTo>
                    <a:pt x="10718" y="0"/>
                    <a:pt x="19407" y="3467"/>
                    <a:pt x="19407" y="774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0" y="0"/>
              <a:ext cx="224058" cy="158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3892"/>
                    <a:pt x="11929" y="7643"/>
                    <a:pt x="0" y="7643"/>
                  </a:cubicBezTo>
                  <a:lnTo>
                    <a:pt x="0" y="0"/>
                  </a:lnTo>
                  <a:cubicBezTo>
                    <a:pt x="11929" y="0"/>
                    <a:pt x="21600" y="6249"/>
                    <a:pt x="21600" y="1395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9" name="Line"/>
            <p:cNvSpPr/>
            <p:nvPr/>
          </p:nvSpPr>
          <p:spPr>
            <a:xfrm>
              <a:off x="0" y="0"/>
              <a:ext cx="224058" cy="28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983"/>
                  </a:moveTo>
                  <a:cubicBezTo>
                    <a:pt x="21600" y="7707"/>
                    <a:pt x="11929" y="4240"/>
                    <a:pt x="0" y="4240"/>
                  </a:cubicBezTo>
                  <a:lnTo>
                    <a:pt x="0" y="0"/>
                  </a:lnTo>
                  <a:cubicBezTo>
                    <a:pt x="11929" y="0"/>
                    <a:pt x="21600" y="3467"/>
                    <a:pt x="21600" y="7743"/>
                  </a:cubicBezTo>
                  <a:lnTo>
                    <a:pt x="21600" y="11983"/>
                  </a:lnTo>
                  <a:cubicBezTo>
                    <a:pt x="21600" y="15514"/>
                    <a:pt x="14937" y="18597"/>
                    <a:pt x="5400" y="19480"/>
                  </a:cubicBezTo>
                  <a:lnTo>
                    <a:pt x="5400" y="21600"/>
                  </a:lnTo>
                  <a:lnTo>
                    <a:pt x="0" y="17606"/>
                  </a:lnTo>
                  <a:lnTo>
                    <a:pt x="5400" y="13120"/>
                  </a:lnTo>
                  <a:lnTo>
                    <a:pt x="5400" y="15240"/>
                  </a:lnTo>
                  <a:lnTo>
                    <a:pt x="5400" y="15240"/>
                  </a:lnTo>
                  <a:cubicBezTo>
                    <a:pt x="12824" y="14553"/>
                    <a:pt x="18675" y="12506"/>
                    <a:pt x="20775" y="9863"/>
                  </a:cubicBez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511" name="文本框 5"/>
          <p:cNvSpPr txBox="1"/>
          <p:nvPr/>
        </p:nvSpPr>
        <p:spPr>
          <a:xfrm>
            <a:off x="3636709" y="1600200"/>
            <a:ext cx="4323112" cy="32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Director</a:t>
            </a:r>
          </a:p>
          <a:p>
            <a:pPr algn="ctr"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QQ Liu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Server Maintainer &amp; Network Builder</a:t>
            </a:r>
          </a:p>
          <a:p>
            <a:pPr algn="ctr"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Casper</a:t>
            </a:r>
            <a:r>
              <a:rPr i="0"/>
              <a:t> 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0"/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Full-stack Developer</a:t>
            </a:r>
          </a:p>
          <a:p>
            <a:pPr algn="ctr"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Jinger</a:t>
            </a:r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UI &amp; Game designer</a:t>
            </a:r>
          </a:p>
          <a:p>
            <a:pPr algn="ctr"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Zed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4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矩形 3"/>
          <p:cNvSpPr/>
          <p:nvPr/>
        </p:nvSpPr>
        <p:spPr>
          <a:xfrm>
            <a:off x="593450" y="410267"/>
            <a:ext cx="10851689" cy="603746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文本框 4"/>
          <p:cNvSpPr txBox="1"/>
          <p:nvPr/>
        </p:nvSpPr>
        <p:spPr>
          <a:xfrm rot="16200000">
            <a:off x="5977739" y="-679201"/>
            <a:ext cx="666761" cy="326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45719" rIns="45719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Risc Game</a:t>
            </a:r>
          </a:p>
        </p:txBody>
      </p:sp>
      <p:grpSp>
        <p:nvGrpSpPr>
          <p:cNvPr id="118" name="矩形: 圆角 11"/>
          <p:cNvGrpSpPr/>
          <p:nvPr/>
        </p:nvGrpSpPr>
        <p:grpSpPr>
          <a:xfrm>
            <a:off x="4135992" y="2412107"/>
            <a:ext cx="3572822" cy="639625"/>
            <a:chOff x="0" y="0"/>
            <a:chExt cx="3572821" cy="639623"/>
          </a:xfrm>
        </p:grpSpPr>
        <p:sp>
          <p:nvSpPr>
            <p:cNvPr id="116" name="Rounded Rectangle"/>
            <p:cNvSpPr/>
            <p:nvPr/>
          </p:nvSpPr>
          <p:spPr>
            <a:xfrm>
              <a:off x="0" y="0"/>
              <a:ext cx="3572822" cy="639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" name="Username:"/>
            <p:cNvSpPr txBox="1"/>
            <p:nvPr/>
          </p:nvSpPr>
          <p:spPr>
            <a:xfrm>
              <a:off x="83294" y="134392"/>
              <a:ext cx="34062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r>
                <a:t>Username:</a:t>
              </a:r>
            </a:p>
          </p:txBody>
        </p:sp>
      </p:grpSp>
      <p:grpSp>
        <p:nvGrpSpPr>
          <p:cNvPr id="121" name="矩形: 圆角 12"/>
          <p:cNvGrpSpPr/>
          <p:nvPr/>
        </p:nvGrpSpPr>
        <p:grpSpPr>
          <a:xfrm>
            <a:off x="4135992" y="3486458"/>
            <a:ext cx="3572822" cy="639625"/>
            <a:chOff x="0" y="0"/>
            <a:chExt cx="3572821" cy="639623"/>
          </a:xfrm>
        </p:grpSpPr>
        <p:sp>
          <p:nvSpPr>
            <p:cNvPr id="119" name="Rounded Rectangle"/>
            <p:cNvSpPr/>
            <p:nvPr/>
          </p:nvSpPr>
          <p:spPr>
            <a:xfrm>
              <a:off x="0" y="0"/>
              <a:ext cx="3572822" cy="639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Password:"/>
            <p:cNvSpPr txBox="1"/>
            <p:nvPr/>
          </p:nvSpPr>
          <p:spPr>
            <a:xfrm>
              <a:off x="83294" y="134392"/>
              <a:ext cx="34062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r>
                <a:t>Password:</a:t>
              </a:r>
            </a:p>
          </p:txBody>
        </p:sp>
      </p:grpSp>
      <p:sp>
        <p:nvSpPr>
          <p:cNvPr id="122" name="文本框 6">
            <a:hlinkClick r:id="rId3" action="ppaction://hlinksldjump"/>
          </p:cNvPr>
          <p:cNvSpPr txBox="1"/>
          <p:nvPr/>
        </p:nvSpPr>
        <p:spPr>
          <a:xfrm>
            <a:off x="4000046" y="5471376"/>
            <a:ext cx="42928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 i="1"/>
            </a:lvl1pPr>
          </a:lstStyle>
          <a:p>
            <a:r>
              <a:t>Don’t have an account? Sign up now!</a:t>
            </a:r>
          </a:p>
        </p:txBody>
      </p:sp>
      <p:grpSp>
        <p:nvGrpSpPr>
          <p:cNvPr id="125" name="矩形: 圆角 18">
            <a:hlinkClick r:id="rId4" action="ppaction://hlinksldjump"/>
          </p:cNvPr>
          <p:cNvGrpSpPr/>
          <p:nvPr/>
        </p:nvGrpSpPr>
        <p:grpSpPr>
          <a:xfrm>
            <a:off x="5346112" y="4649210"/>
            <a:ext cx="1035513" cy="545006"/>
            <a:chOff x="0" y="0"/>
            <a:chExt cx="1035511" cy="545005"/>
          </a:xfrm>
        </p:grpSpPr>
        <p:sp>
          <p:nvSpPr>
            <p:cNvPr id="123" name="Rounded Rectangle"/>
            <p:cNvSpPr/>
            <p:nvPr/>
          </p:nvSpPr>
          <p:spPr>
            <a:xfrm>
              <a:off x="0" y="0"/>
              <a:ext cx="1035512" cy="5450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4" name="Login"/>
            <p:cNvSpPr txBox="1"/>
            <p:nvPr/>
          </p:nvSpPr>
          <p:spPr>
            <a:xfrm>
              <a:off x="78674" y="87082"/>
              <a:ext cx="8781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Login</a:t>
              </a:r>
            </a:p>
          </p:txBody>
        </p:sp>
      </p:grpSp>
      <p:pic>
        <p:nvPicPr>
          <p:cNvPr id="126" name="图形 10" descr="图形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2142" y="545348"/>
            <a:ext cx="426581" cy="426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矩形 3"/>
          <p:cNvSpPr/>
          <p:nvPr/>
        </p:nvSpPr>
        <p:spPr>
          <a:xfrm>
            <a:off x="569228" y="410267"/>
            <a:ext cx="10851689" cy="603746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文本框 4"/>
          <p:cNvSpPr txBox="1"/>
          <p:nvPr/>
        </p:nvSpPr>
        <p:spPr>
          <a:xfrm rot="16200000">
            <a:off x="5977739" y="-679201"/>
            <a:ext cx="666761" cy="326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45719" rIns="45719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Risc Game</a:t>
            </a:r>
          </a:p>
        </p:txBody>
      </p:sp>
      <p:grpSp>
        <p:nvGrpSpPr>
          <p:cNvPr id="134" name="矩形: 圆角 11"/>
          <p:cNvGrpSpPr/>
          <p:nvPr/>
        </p:nvGrpSpPr>
        <p:grpSpPr>
          <a:xfrm>
            <a:off x="4135992" y="1922583"/>
            <a:ext cx="3572822" cy="639625"/>
            <a:chOff x="0" y="0"/>
            <a:chExt cx="3572821" cy="639623"/>
          </a:xfrm>
        </p:grpSpPr>
        <p:sp>
          <p:nvSpPr>
            <p:cNvPr id="132" name="Rounded Rectangle"/>
            <p:cNvSpPr/>
            <p:nvPr/>
          </p:nvSpPr>
          <p:spPr>
            <a:xfrm>
              <a:off x="0" y="0"/>
              <a:ext cx="3572822" cy="639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" name="Username:"/>
            <p:cNvSpPr txBox="1"/>
            <p:nvPr/>
          </p:nvSpPr>
          <p:spPr>
            <a:xfrm>
              <a:off x="83294" y="134392"/>
              <a:ext cx="34062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r>
                <a:t>Username:</a:t>
              </a:r>
            </a:p>
          </p:txBody>
        </p:sp>
      </p:grpSp>
      <p:grpSp>
        <p:nvGrpSpPr>
          <p:cNvPr id="137" name="矩形: 圆角 12"/>
          <p:cNvGrpSpPr/>
          <p:nvPr/>
        </p:nvGrpSpPr>
        <p:grpSpPr>
          <a:xfrm>
            <a:off x="4135992" y="2870338"/>
            <a:ext cx="3572822" cy="639625"/>
            <a:chOff x="0" y="0"/>
            <a:chExt cx="3572821" cy="639623"/>
          </a:xfrm>
        </p:grpSpPr>
        <p:sp>
          <p:nvSpPr>
            <p:cNvPr id="135" name="Rounded Rectangle"/>
            <p:cNvSpPr/>
            <p:nvPr/>
          </p:nvSpPr>
          <p:spPr>
            <a:xfrm>
              <a:off x="0" y="0"/>
              <a:ext cx="3572822" cy="639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6" name="Password:"/>
            <p:cNvSpPr txBox="1"/>
            <p:nvPr/>
          </p:nvSpPr>
          <p:spPr>
            <a:xfrm>
              <a:off x="83294" y="134392"/>
              <a:ext cx="34062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r>
                <a:t>Password:</a:t>
              </a:r>
            </a:p>
          </p:txBody>
        </p:sp>
      </p:grpSp>
      <p:grpSp>
        <p:nvGrpSpPr>
          <p:cNvPr id="140" name="矩形: 圆角 9"/>
          <p:cNvGrpSpPr/>
          <p:nvPr/>
        </p:nvGrpSpPr>
        <p:grpSpPr>
          <a:xfrm>
            <a:off x="4135990" y="3818094"/>
            <a:ext cx="3572823" cy="639625"/>
            <a:chOff x="0" y="0"/>
            <a:chExt cx="3572821" cy="639623"/>
          </a:xfrm>
        </p:grpSpPr>
        <p:sp>
          <p:nvSpPr>
            <p:cNvPr id="138" name="Rounded Rectangle"/>
            <p:cNvSpPr/>
            <p:nvPr/>
          </p:nvSpPr>
          <p:spPr>
            <a:xfrm>
              <a:off x="0" y="0"/>
              <a:ext cx="3572822" cy="639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" name="Ensure your password:"/>
            <p:cNvSpPr txBox="1"/>
            <p:nvPr/>
          </p:nvSpPr>
          <p:spPr>
            <a:xfrm>
              <a:off x="83294" y="134392"/>
              <a:ext cx="34062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r>
                <a:t>Ensure your password:</a:t>
              </a:r>
            </a:p>
          </p:txBody>
        </p:sp>
      </p:grpSp>
      <p:grpSp>
        <p:nvGrpSpPr>
          <p:cNvPr id="143" name="矩形: 圆角 5">
            <a:hlinkClick r:id="rId2" action="ppaction://hlinksldjump"/>
          </p:cNvPr>
          <p:cNvGrpSpPr/>
          <p:nvPr/>
        </p:nvGrpSpPr>
        <p:grpSpPr>
          <a:xfrm>
            <a:off x="3748435" y="5006492"/>
            <a:ext cx="1035513" cy="545007"/>
            <a:chOff x="0" y="0"/>
            <a:chExt cx="1035511" cy="545005"/>
          </a:xfrm>
        </p:grpSpPr>
        <p:sp>
          <p:nvSpPr>
            <p:cNvPr id="141" name="Rounded Rectangle"/>
            <p:cNvSpPr/>
            <p:nvPr/>
          </p:nvSpPr>
          <p:spPr>
            <a:xfrm>
              <a:off x="0" y="0"/>
              <a:ext cx="1035512" cy="5450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2" name="Return"/>
            <p:cNvSpPr txBox="1"/>
            <p:nvPr/>
          </p:nvSpPr>
          <p:spPr>
            <a:xfrm>
              <a:off x="78674" y="87082"/>
              <a:ext cx="8781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Return</a:t>
              </a:r>
            </a:p>
          </p:txBody>
        </p:sp>
      </p:grpSp>
      <p:grpSp>
        <p:nvGrpSpPr>
          <p:cNvPr id="146" name="矩形: 圆角 13">
            <a:hlinkClick r:id="rId2" action="ppaction://hlinksldjump"/>
          </p:cNvPr>
          <p:cNvGrpSpPr/>
          <p:nvPr/>
        </p:nvGrpSpPr>
        <p:grpSpPr>
          <a:xfrm>
            <a:off x="6890298" y="5006492"/>
            <a:ext cx="1035513" cy="545007"/>
            <a:chOff x="0" y="0"/>
            <a:chExt cx="1035511" cy="545005"/>
          </a:xfrm>
        </p:grpSpPr>
        <p:sp>
          <p:nvSpPr>
            <p:cNvPr id="144" name="Rounded Rectangle"/>
            <p:cNvSpPr/>
            <p:nvPr/>
          </p:nvSpPr>
          <p:spPr>
            <a:xfrm>
              <a:off x="0" y="0"/>
              <a:ext cx="1035512" cy="5450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5" name="Submit"/>
            <p:cNvSpPr txBox="1"/>
            <p:nvPr/>
          </p:nvSpPr>
          <p:spPr>
            <a:xfrm>
              <a:off x="78674" y="87082"/>
              <a:ext cx="8781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Submit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矩形 3"/>
          <p:cNvSpPr/>
          <p:nvPr/>
        </p:nvSpPr>
        <p:spPr>
          <a:xfrm>
            <a:off x="569228" y="410267"/>
            <a:ext cx="10851689" cy="603746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文本框 4"/>
          <p:cNvSpPr txBox="1"/>
          <p:nvPr/>
        </p:nvSpPr>
        <p:spPr>
          <a:xfrm rot="16200000">
            <a:off x="5977739" y="-679201"/>
            <a:ext cx="666761" cy="326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45719" rIns="45719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Risc Game</a:t>
            </a:r>
          </a:p>
        </p:txBody>
      </p:sp>
      <p:grpSp>
        <p:nvGrpSpPr>
          <p:cNvPr id="154" name="矩形: 圆角 23">
            <a:hlinkClick r:id="rId3" action="ppaction://hlinksldjump"/>
          </p:cNvPr>
          <p:cNvGrpSpPr/>
          <p:nvPr/>
        </p:nvGrpSpPr>
        <p:grpSpPr>
          <a:xfrm>
            <a:off x="819103" y="4966436"/>
            <a:ext cx="2894942" cy="518267"/>
            <a:chOff x="0" y="0"/>
            <a:chExt cx="2894940" cy="518266"/>
          </a:xfrm>
        </p:grpSpPr>
        <p:sp>
          <p:nvSpPr>
            <p:cNvPr id="152" name="Rounded Rectangle"/>
            <p:cNvSpPr/>
            <p:nvPr/>
          </p:nvSpPr>
          <p:spPr>
            <a:xfrm>
              <a:off x="0" y="0"/>
              <a:ext cx="2894941" cy="518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3" name="New Game"/>
            <p:cNvSpPr txBox="1"/>
            <p:nvPr/>
          </p:nvSpPr>
          <p:spPr>
            <a:xfrm>
              <a:off x="67490" y="108893"/>
              <a:ext cx="2759961" cy="300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t>New Game</a:t>
              </a:r>
            </a:p>
          </p:txBody>
        </p:sp>
      </p:grpSp>
      <p:grpSp>
        <p:nvGrpSpPr>
          <p:cNvPr id="157" name="矩形: 圆角 24">
            <a:hlinkClick r:id="rId4" action="ppaction://hlinksldjump"/>
          </p:cNvPr>
          <p:cNvGrpSpPr/>
          <p:nvPr/>
        </p:nvGrpSpPr>
        <p:grpSpPr>
          <a:xfrm>
            <a:off x="4360464" y="4944269"/>
            <a:ext cx="3142582" cy="562601"/>
            <a:chOff x="0" y="0"/>
            <a:chExt cx="3142581" cy="562600"/>
          </a:xfrm>
        </p:grpSpPr>
        <p:sp>
          <p:nvSpPr>
            <p:cNvPr id="155" name="Rounded Rectangle"/>
            <p:cNvSpPr/>
            <p:nvPr/>
          </p:nvSpPr>
          <p:spPr>
            <a:xfrm>
              <a:off x="0" y="0"/>
              <a:ext cx="3142582" cy="5626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6" name="Continue Game"/>
            <p:cNvSpPr txBox="1"/>
            <p:nvPr/>
          </p:nvSpPr>
          <p:spPr>
            <a:xfrm>
              <a:off x="73263" y="118208"/>
              <a:ext cx="2996055" cy="326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Continue Game</a:t>
              </a:r>
            </a:p>
          </p:txBody>
        </p:sp>
      </p:grpSp>
      <p:grpSp>
        <p:nvGrpSpPr>
          <p:cNvPr id="160" name="矩形: 圆角 23">
            <a:hlinkClick r:id="rId3" action="ppaction://hlinksldjump"/>
          </p:cNvPr>
          <p:cNvGrpSpPr/>
          <p:nvPr/>
        </p:nvGrpSpPr>
        <p:grpSpPr>
          <a:xfrm>
            <a:off x="8149466" y="4954400"/>
            <a:ext cx="3029395" cy="542338"/>
            <a:chOff x="0" y="0"/>
            <a:chExt cx="3029393" cy="542337"/>
          </a:xfrm>
        </p:grpSpPr>
        <p:sp>
          <p:nvSpPr>
            <p:cNvPr id="158" name="Rounded Rectangle"/>
            <p:cNvSpPr/>
            <p:nvPr/>
          </p:nvSpPr>
          <p:spPr>
            <a:xfrm>
              <a:off x="0" y="0"/>
              <a:ext cx="3029394" cy="5423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9" name="Exit"/>
            <p:cNvSpPr txBox="1"/>
            <p:nvPr/>
          </p:nvSpPr>
          <p:spPr>
            <a:xfrm>
              <a:off x="70624" y="113950"/>
              <a:ext cx="2888145" cy="314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Exit</a:t>
              </a:r>
            </a:p>
          </p:txBody>
        </p:sp>
      </p:grpSp>
    </p:spTree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矩形 3"/>
          <p:cNvSpPr/>
          <p:nvPr/>
        </p:nvSpPr>
        <p:spPr>
          <a:xfrm>
            <a:off x="502616" y="410267"/>
            <a:ext cx="10851689" cy="603746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7" name="矩形: 圆角 5">
            <a:hlinkClick r:id="rId3" action="ppaction://hlinksldjump"/>
          </p:cNvPr>
          <p:cNvGrpSpPr/>
          <p:nvPr/>
        </p:nvGrpSpPr>
        <p:grpSpPr>
          <a:xfrm>
            <a:off x="1311106" y="1122362"/>
            <a:ext cx="1653189" cy="4376149"/>
            <a:chOff x="0" y="0"/>
            <a:chExt cx="1653187" cy="4376148"/>
          </a:xfrm>
        </p:grpSpPr>
        <p:sp>
          <p:nvSpPr>
            <p:cNvPr id="165" name="Rounded Rectangle"/>
            <p:cNvSpPr/>
            <p:nvPr/>
          </p:nvSpPr>
          <p:spPr>
            <a:xfrm>
              <a:off x="0" y="0"/>
              <a:ext cx="1653188" cy="437614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6" name="2 Player…"/>
            <p:cNvSpPr txBox="1"/>
            <p:nvPr/>
          </p:nvSpPr>
          <p:spPr>
            <a:xfrm>
              <a:off x="132772" y="1443854"/>
              <a:ext cx="1387644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t>2 Player</a:t>
              </a:r>
            </a:p>
            <a:p>
              <a:pPr algn="ctr"/>
              <a:endParaRPr/>
            </a:p>
            <a:p>
              <a:pPr algn="ctr"/>
              <a:endParaRPr/>
            </a:p>
            <a:p>
              <a:pPr algn="ctr"/>
              <a:r>
                <a:t>Limgrave</a:t>
              </a:r>
            </a:p>
          </p:txBody>
        </p:sp>
      </p:grpSp>
      <p:grpSp>
        <p:nvGrpSpPr>
          <p:cNvPr id="170" name="矩形: 圆角 9">
            <a:hlinkClick r:id="rId4" action="ppaction://hlinksldjump"/>
          </p:cNvPr>
          <p:cNvGrpSpPr/>
          <p:nvPr/>
        </p:nvGrpSpPr>
        <p:grpSpPr>
          <a:xfrm>
            <a:off x="3772782" y="1122362"/>
            <a:ext cx="1653188" cy="4376149"/>
            <a:chOff x="0" y="0"/>
            <a:chExt cx="1653187" cy="4376148"/>
          </a:xfrm>
        </p:grpSpPr>
        <p:sp>
          <p:nvSpPr>
            <p:cNvPr id="168" name="Rounded Rectangle"/>
            <p:cNvSpPr/>
            <p:nvPr/>
          </p:nvSpPr>
          <p:spPr>
            <a:xfrm>
              <a:off x="0" y="0"/>
              <a:ext cx="1653188" cy="437614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9" name="3 Player…"/>
            <p:cNvSpPr txBox="1"/>
            <p:nvPr/>
          </p:nvSpPr>
          <p:spPr>
            <a:xfrm>
              <a:off x="132772" y="1443854"/>
              <a:ext cx="1387644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t>3 Player</a:t>
              </a:r>
            </a:p>
            <a:p>
              <a:pPr algn="ctr"/>
              <a:endParaRPr/>
            </a:p>
            <a:p>
              <a:pPr algn="ctr"/>
              <a:endParaRPr/>
            </a:p>
            <a:p>
              <a:pPr algn="ctr"/>
              <a:r>
                <a:t>Liurnia</a:t>
              </a:r>
            </a:p>
          </p:txBody>
        </p:sp>
      </p:grpSp>
      <p:grpSp>
        <p:nvGrpSpPr>
          <p:cNvPr id="174" name="箭头: 右弧形 13">
            <a:hlinkClick r:id="rId5" action="ppaction://hlinksldjump"/>
          </p:cNvPr>
          <p:cNvGrpSpPr/>
          <p:nvPr/>
        </p:nvGrpSpPr>
        <p:grpSpPr>
          <a:xfrm>
            <a:off x="10869854" y="5905274"/>
            <a:ext cx="224115" cy="285352"/>
            <a:chOff x="0" y="0"/>
            <a:chExt cx="224114" cy="285351"/>
          </a:xfrm>
        </p:grpSpPr>
        <p:sp>
          <p:nvSpPr>
            <p:cNvPr id="171" name="Shape"/>
            <p:cNvSpPr/>
            <p:nvPr/>
          </p:nvSpPr>
          <p:spPr>
            <a:xfrm>
              <a:off x="0" y="0"/>
              <a:ext cx="224115" cy="28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2" h="21600" extrusionOk="0">
                  <a:moveTo>
                    <a:pt x="0" y="17606"/>
                  </a:moveTo>
                  <a:lnTo>
                    <a:pt x="4852" y="13120"/>
                  </a:lnTo>
                  <a:lnTo>
                    <a:pt x="4852" y="15240"/>
                  </a:lnTo>
                  <a:lnTo>
                    <a:pt x="4852" y="15240"/>
                  </a:lnTo>
                  <a:cubicBezTo>
                    <a:pt x="11522" y="14553"/>
                    <a:pt x="16779" y="12506"/>
                    <a:pt x="18665" y="9863"/>
                  </a:cubicBezTo>
                  <a:cubicBezTo>
                    <a:pt x="21600" y="13976"/>
                    <a:pt x="15622" y="18259"/>
                    <a:pt x="5314" y="19430"/>
                  </a:cubicBezTo>
                  <a:cubicBezTo>
                    <a:pt x="5160" y="19447"/>
                    <a:pt x="5006" y="19464"/>
                    <a:pt x="4852" y="19480"/>
                  </a:cubicBezTo>
                  <a:lnTo>
                    <a:pt x="4852" y="21600"/>
                  </a:lnTo>
                  <a:close/>
                  <a:moveTo>
                    <a:pt x="19407" y="11983"/>
                  </a:moveTo>
                  <a:cubicBezTo>
                    <a:pt x="19407" y="7707"/>
                    <a:pt x="10718" y="4240"/>
                    <a:pt x="0" y="4240"/>
                  </a:cubicBezTo>
                  <a:lnTo>
                    <a:pt x="0" y="0"/>
                  </a:lnTo>
                  <a:cubicBezTo>
                    <a:pt x="10718" y="0"/>
                    <a:pt x="19407" y="3467"/>
                    <a:pt x="19407" y="774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0" y="0"/>
              <a:ext cx="224058" cy="158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3892"/>
                    <a:pt x="11929" y="7643"/>
                    <a:pt x="0" y="7643"/>
                  </a:cubicBezTo>
                  <a:lnTo>
                    <a:pt x="0" y="0"/>
                  </a:lnTo>
                  <a:cubicBezTo>
                    <a:pt x="11929" y="0"/>
                    <a:pt x="21600" y="6249"/>
                    <a:pt x="21600" y="1395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3" name="Line"/>
            <p:cNvSpPr/>
            <p:nvPr/>
          </p:nvSpPr>
          <p:spPr>
            <a:xfrm>
              <a:off x="0" y="0"/>
              <a:ext cx="224058" cy="28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983"/>
                  </a:moveTo>
                  <a:cubicBezTo>
                    <a:pt x="21600" y="7707"/>
                    <a:pt x="11929" y="4240"/>
                    <a:pt x="0" y="4240"/>
                  </a:cubicBezTo>
                  <a:lnTo>
                    <a:pt x="0" y="0"/>
                  </a:lnTo>
                  <a:cubicBezTo>
                    <a:pt x="11929" y="0"/>
                    <a:pt x="21600" y="3467"/>
                    <a:pt x="21600" y="7743"/>
                  </a:cubicBezTo>
                  <a:lnTo>
                    <a:pt x="21600" y="11983"/>
                  </a:lnTo>
                  <a:cubicBezTo>
                    <a:pt x="21600" y="15514"/>
                    <a:pt x="14937" y="18597"/>
                    <a:pt x="5400" y="19480"/>
                  </a:cubicBezTo>
                  <a:lnTo>
                    <a:pt x="5400" y="21600"/>
                  </a:lnTo>
                  <a:lnTo>
                    <a:pt x="0" y="17606"/>
                  </a:lnTo>
                  <a:lnTo>
                    <a:pt x="5400" y="13120"/>
                  </a:lnTo>
                  <a:lnTo>
                    <a:pt x="5400" y="15240"/>
                  </a:lnTo>
                  <a:lnTo>
                    <a:pt x="5400" y="15240"/>
                  </a:lnTo>
                  <a:cubicBezTo>
                    <a:pt x="12824" y="14553"/>
                    <a:pt x="18675" y="12506"/>
                    <a:pt x="20775" y="9863"/>
                  </a:cubicBezTo>
                </a:path>
              </a:pathLst>
            </a:cu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77" name="矩形: 圆角 14">
            <a:hlinkClick r:id="rId4" action="ppaction://hlinksldjump"/>
          </p:cNvPr>
          <p:cNvGrpSpPr/>
          <p:nvPr/>
        </p:nvGrpSpPr>
        <p:grpSpPr>
          <a:xfrm>
            <a:off x="6234458" y="1122362"/>
            <a:ext cx="1653189" cy="4376149"/>
            <a:chOff x="0" y="0"/>
            <a:chExt cx="1653187" cy="4376148"/>
          </a:xfrm>
        </p:grpSpPr>
        <p:sp>
          <p:nvSpPr>
            <p:cNvPr id="175" name="Rounded Rectangle"/>
            <p:cNvSpPr/>
            <p:nvPr/>
          </p:nvSpPr>
          <p:spPr>
            <a:xfrm>
              <a:off x="0" y="0"/>
              <a:ext cx="1653188" cy="437614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6" name="4 Player…"/>
            <p:cNvSpPr txBox="1"/>
            <p:nvPr/>
          </p:nvSpPr>
          <p:spPr>
            <a:xfrm>
              <a:off x="132772" y="1443854"/>
              <a:ext cx="1387644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t>4 Player</a:t>
              </a:r>
            </a:p>
            <a:p>
              <a:pPr algn="ctr"/>
              <a:endParaRPr/>
            </a:p>
            <a:p>
              <a:pPr algn="ctr"/>
              <a:endParaRPr/>
            </a:p>
            <a:p>
              <a:pPr algn="ctr"/>
              <a:r>
                <a:t>Caelid</a:t>
              </a:r>
            </a:p>
          </p:txBody>
        </p:sp>
      </p:grpSp>
      <p:grpSp>
        <p:nvGrpSpPr>
          <p:cNvPr id="180" name="矩形: 圆角 15">
            <a:hlinkClick r:id="rId4" action="ppaction://hlinksldjump"/>
          </p:cNvPr>
          <p:cNvGrpSpPr/>
          <p:nvPr/>
        </p:nvGrpSpPr>
        <p:grpSpPr>
          <a:xfrm>
            <a:off x="8866576" y="1122362"/>
            <a:ext cx="1653188" cy="4376149"/>
            <a:chOff x="0" y="0"/>
            <a:chExt cx="1653187" cy="4376148"/>
          </a:xfrm>
        </p:grpSpPr>
        <p:sp>
          <p:nvSpPr>
            <p:cNvPr id="178" name="Rounded Rectangle"/>
            <p:cNvSpPr/>
            <p:nvPr/>
          </p:nvSpPr>
          <p:spPr>
            <a:xfrm>
              <a:off x="0" y="0"/>
              <a:ext cx="1653188" cy="437614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" name="5 Player…"/>
            <p:cNvSpPr txBox="1"/>
            <p:nvPr/>
          </p:nvSpPr>
          <p:spPr>
            <a:xfrm>
              <a:off x="132772" y="1443854"/>
              <a:ext cx="1387644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t>5 Player</a:t>
              </a:r>
            </a:p>
            <a:p>
              <a:pPr algn="ctr"/>
              <a:endParaRPr/>
            </a:p>
            <a:p>
              <a:pPr algn="ctr"/>
              <a:endParaRPr/>
            </a:p>
            <a:p>
              <a:pPr algn="ctr"/>
              <a:r>
                <a:t>Altus</a:t>
              </a:r>
            </a:p>
          </p:txBody>
        </p:sp>
      </p:grpSp>
      <p:grpSp>
        <p:nvGrpSpPr>
          <p:cNvPr id="185" name="动作按钮: 获取信息 4">
            <a:hlinkClick r:id="rId4" action="ppaction://hlinksldjump"/>
          </p:cNvPr>
          <p:cNvGrpSpPr/>
          <p:nvPr/>
        </p:nvGrpSpPr>
        <p:grpSpPr>
          <a:xfrm>
            <a:off x="2430514" y="1359489"/>
            <a:ext cx="363339" cy="308837"/>
            <a:chOff x="0" y="0"/>
            <a:chExt cx="363337" cy="308835"/>
          </a:xfrm>
        </p:grpSpPr>
        <p:sp>
          <p:nvSpPr>
            <p:cNvPr id="181" name="Rectangle"/>
            <p:cNvSpPr/>
            <p:nvPr/>
          </p:nvSpPr>
          <p:spPr>
            <a:xfrm>
              <a:off x="0" y="0"/>
              <a:ext cx="363338" cy="308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2" name="Shape"/>
            <p:cNvSpPr/>
            <p:nvPr/>
          </p:nvSpPr>
          <p:spPr>
            <a:xfrm>
              <a:off x="65854" y="38604"/>
              <a:ext cx="231630" cy="231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675"/>
                  </a:moveTo>
                  <a:cubicBezTo>
                    <a:pt x="11918" y="675"/>
                    <a:pt x="12825" y="1582"/>
                    <a:pt x="12825" y="2700"/>
                  </a:cubicBezTo>
                  <a:cubicBezTo>
                    <a:pt x="12825" y="3818"/>
                    <a:pt x="11918" y="4725"/>
                    <a:pt x="10800" y="4725"/>
                  </a:cubicBezTo>
                  <a:cubicBezTo>
                    <a:pt x="9682" y="4725"/>
                    <a:pt x="8775" y="3818"/>
                    <a:pt x="8775" y="2700"/>
                  </a:cubicBezTo>
                  <a:cubicBezTo>
                    <a:pt x="8775" y="1582"/>
                    <a:pt x="9682" y="675"/>
                    <a:pt x="10800" y="675"/>
                  </a:cubicBezTo>
                  <a:moveTo>
                    <a:pt x="6750" y="6750"/>
                  </a:moveTo>
                  <a:lnTo>
                    <a:pt x="6750" y="8100"/>
                  </a:lnTo>
                  <a:lnTo>
                    <a:pt x="8775" y="8100"/>
                  </a:lnTo>
                  <a:lnTo>
                    <a:pt x="8775" y="17550"/>
                  </a:lnTo>
                  <a:lnTo>
                    <a:pt x="6750" y="17550"/>
                  </a:lnTo>
                  <a:lnTo>
                    <a:pt x="6750" y="18900"/>
                  </a:lnTo>
                  <a:lnTo>
                    <a:pt x="14850" y="18900"/>
                  </a:lnTo>
                  <a:lnTo>
                    <a:pt x="14850" y="17550"/>
                  </a:lnTo>
                  <a:lnTo>
                    <a:pt x="12825" y="17550"/>
                  </a:lnTo>
                  <a:lnTo>
                    <a:pt x="12825" y="675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3" name="Shape"/>
            <p:cNvSpPr/>
            <p:nvPr/>
          </p:nvSpPr>
          <p:spPr>
            <a:xfrm>
              <a:off x="138238" y="45842"/>
              <a:ext cx="86861" cy="195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3782" y="0"/>
                    <a:pt x="16200" y="1075"/>
                    <a:pt x="16200" y="2400"/>
                  </a:cubicBezTo>
                  <a:cubicBezTo>
                    <a:pt x="16200" y="3725"/>
                    <a:pt x="13782" y="4800"/>
                    <a:pt x="10800" y="4800"/>
                  </a:cubicBezTo>
                  <a:cubicBezTo>
                    <a:pt x="7818" y="4800"/>
                    <a:pt x="5400" y="3725"/>
                    <a:pt x="5400" y="2400"/>
                  </a:cubicBezTo>
                  <a:cubicBezTo>
                    <a:pt x="5400" y="1075"/>
                    <a:pt x="7818" y="0"/>
                    <a:pt x="10800" y="0"/>
                  </a:cubicBezTo>
                  <a:moveTo>
                    <a:pt x="0" y="7200"/>
                  </a:moveTo>
                  <a:lnTo>
                    <a:pt x="16200" y="7200"/>
                  </a:lnTo>
                  <a:lnTo>
                    <a:pt x="16200" y="20000"/>
                  </a:lnTo>
                  <a:lnTo>
                    <a:pt x="21600" y="200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0000"/>
                  </a:lnTo>
                  <a:lnTo>
                    <a:pt x="5400" y="20000"/>
                  </a:lnTo>
                  <a:lnTo>
                    <a:pt x="5400" y="8800"/>
                  </a:lnTo>
                  <a:lnTo>
                    <a:pt x="0" y="880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4" name="Shape"/>
            <p:cNvSpPr/>
            <p:nvPr/>
          </p:nvSpPr>
          <p:spPr>
            <a:xfrm>
              <a:off x="0" y="0"/>
              <a:ext cx="363338" cy="30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700"/>
                  </a:moveTo>
                  <a:cubicBezTo>
                    <a:pt x="14602" y="2700"/>
                    <a:pt x="17685" y="6327"/>
                    <a:pt x="17685" y="10800"/>
                  </a:cubicBezTo>
                  <a:cubicBezTo>
                    <a:pt x="17685" y="15274"/>
                    <a:pt x="14602" y="18900"/>
                    <a:pt x="10800" y="18900"/>
                  </a:cubicBezTo>
                  <a:cubicBezTo>
                    <a:pt x="6998" y="18900"/>
                    <a:pt x="3915" y="15274"/>
                    <a:pt x="3915" y="10800"/>
                  </a:cubicBezTo>
                  <a:cubicBezTo>
                    <a:pt x="3915" y="6327"/>
                    <a:pt x="6998" y="2700"/>
                    <a:pt x="10800" y="2700"/>
                  </a:cubicBezTo>
                  <a:close/>
                  <a:moveTo>
                    <a:pt x="10800" y="3206"/>
                  </a:moveTo>
                  <a:cubicBezTo>
                    <a:pt x="11513" y="3206"/>
                    <a:pt x="12091" y="3886"/>
                    <a:pt x="12091" y="4725"/>
                  </a:cubicBezTo>
                  <a:cubicBezTo>
                    <a:pt x="12091" y="5564"/>
                    <a:pt x="11513" y="6244"/>
                    <a:pt x="10800" y="6244"/>
                  </a:cubicBezTo>
                  <a:cubicBezTo>
                    <a:pt x="10087" y="6244"/>
                    <a:pt x="9509" y="5564"/>
                    <a:pt x="9509" y="4725"/>
                  </a:cubicBezTo>
                  <a:cubicBezTo>
                    <a:pt x="9509" y="3886"/>
                    <a:pt x="10087" y="3206"/>
                    <a:pt x="10800" y="3206"/>
                  </a:cubicBezTo>
                  <a:moveTo>
                    <a:pt x="8218" y="7763"/>
                  </a:moveTo>
                  <a:lnTo>
                    <a:pt x="12091" y="7763"/>
                  </a:lnTo>
                  <a:lnTo>
                    <a:pt x="12091" y="15862"/>
                  </a:lnTo>
                  <a:lnTo>
                    <a:pt x="13382" y="15862"/>
                  </a:lnTo>
                  <a:lnTo>
                    <a:pt x="13382" y="16875"/>
                  </a:lnTo>
                  <a:lnTo>
                    <a:pt x="8218" y="16875"/>
                  </a:lnTo>
                  <a:lnTo>
                    <a:pt x="8218" y="15862"/>
                  </a:lnTo>
                  <a:lnTo>
                    <a:pt x="9509" y="15862"/>
                  </a:lnTo>
                  <a:lnTo>
                    <a:pt x="9509" y="8775"/>
                  </a:lnTo>
                  <a:lnTo>
                    <a:pt x="8218" y="8775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90" name="动作按钮: 获取信息 16">
            <a:hlinkClick r:id="rId4" action="ppaction://hlinksldjump"/>
          </p:cNvPr>
          <p:cNvGrpSpPr/>
          <p:nvPr/>
        </p:nvGrpSpPr>
        <p:grpSpPr>
          <a:xfrm>
            <a:off x="4861154" y="1358731"/>
            <a:ext cx="363339" cy="308837"/>
            <a:chOff x="0" y="0"/>
            <a:chExt cx="363337" cy="308835"/>
          </a:xfrm>
        </p:grpSpPr>
        <p:sp>
          <p:nvSpPr>
            <p:cNvPr id="186" name="Rectangle"/>
            <p:cNvSpPr/>
            <p:nvPr/>
          </p:nvSpPr>
          <p:spPr>
            <a:xfrm>
              <a:off x="0" y="0"/>
              <a:ext cx="363338" cy="308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7" name="Shape"/>
            <p:cNvSpPr/>
            <p:nvPr/>
          </p:nvSpPr>
          <p:spPr>
            <a:xfrm>
              <a:off x="65854" y="38604"/>
              <a:ext cx="231630" cy="231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675"/>
                  </a:moveTo>
                  <a:cubicBezTo>
                    <a:pt x="11918" y="675"/>
                    <a:pt x="12825" y="1582"/>
                    <a:pt x="12825" y="2700"/>
                  </a:cubicBezTo>
                  <a:cubicBezTo>
                    <a:pt x="12825" y="3818"/>
                    <a:pt x="11918" y="4725"/>
                    <a:pt x="10800" y="4725"/>
                  </a:cubicBezTo>
                  <a:cubicBezTo>
                    <a:pt x="9682" y="4725"/>
                    <a:pt x="8775" y="3818"/>
                    <a:pt x="8775" y="2700"/>
                  </a:cubicBezTo>
                  <a:cubicBezTo>
                    <a:pt x="8775" y="1582"/>
                    <a:pt x="9682" y="675"/>
                    <a:pt x="10800" y="675"/>
                  </a:cubicBezTo>
                  <a:moveTo>
                    <a:pt x="6750" y="6750"/>
                  </a:moveTo>
                  <a:lnTo>
                    <a:pt x="6750" y="8100"/>
                  </a:lnTo>
                  <a:lnTo>
                    <a:pt x="8775" y="8100"/>
                  </a:lnTo>
                  <a:lnTo>
                    <a:pt x="8775" y="17550"/>
                  </a:lnTo>
                  <a:lnTo>
                    <a:pt x="6750" y="17550"/>
                  </a:lnTo>
                  <a:lnTo>
                    <a:pt x="6750" y="18900"/>
                  </a:lnTo>
                  <a:lnTo>
                    <a:pt x="14850" y="18900"/>
                  </a:lnTo>
                  <a:lnTo>
                    <a:pt x="14850" y="17550"/>
                  </a:lnTo>
                  <a:lnTo>
                    <a:pt x="12825" y="17550"/>
                  </a:lnTo>
                  <a:lnTo>
                    <a:pt x="12825" y="675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8" name="Shape"/>
            <p:cNvSpPr/>
            <p:nvPr/>
          </p:nvSpPr>
          <p:spPr>
            <a:xfrm>
              <a:off x="138238" y="45842"/>
              <a:ext cx="86861" cy="195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3782" y="0"/>
                    <a:pt x="16200" y="1075"/>
                    <a:pt x="16200" y="2400"/>
                  </a:cubicBezTo>
                  <a:cubicBezTo>
                    <a:pt x="16200" y="3725"/>
                    <a:pt x="13782" y="4800"/>
                    <a:pt x="10800" y="4800"/>
                  </a:cubicBezTo>
                  <a:cubicBezTo>
                    <a:pt x="7818" y="4800"/>
                    <a:pt x="5400" y="3725"/>
                    <a:pt x="5400" y="2400"/>
                  </a:cubicBezTo>
                  <a:cubicBezTo>
                    <a:pt x="5400" y="1075"/>
                    <a:pt x="7818" y="0"/>
                    <a:pt x="10800" y="0"/>
                  </a:cubicBezTo>
                  <a:moveTo>
                    <a:pt x="0" y="7200"/>
                  </a:moveTo>
                  <a:lnTo>
                    <a:pt x="16200" y="7200"/>
                  </a:lnTo>
                  <a:lnTo>
                    <a:pt x="16200" y="20000"/>
                  </a:lnTo>
                  <a:lnTo>
                    <a:pt x="21600" y="200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0000"/>
                  </a:lnTo>
                  <a:lnTo>
                    <a:pt x="5400" y="20000"/>
                  </a:lnTo>
                  <a:lnTo>
                    <a:pt x="5400" y="8800"/>
                  </a:lnTo>
                  <a:lnTo>
                    <a:pt x="0" y="880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9" name="Shape"/>
            <p:cNvSpPr/>
            <p:nvPr/>
          </p:nvSpPr>
          <p:spPr>
            <a:xfrm>
              <a:off x="0" y="0"/>
              <a:ext cx="363338" cy="30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700"/>
                  </a:moveTo>
                  <a:cubicBezTo>
                    <a:pt x="14602" y="2700"/>
                    <a:pt x="17685" y="6327"/>
                    <a:pt x="17685" y="10800"/>
                  </a:cubicBezTo>
                  <a:cubicBezTo>
                    <a:pt x="17685" y="15274"/>
                    <a:pt x="14602" y="18900"/>
                    <a:pt x="10800" y="18900"/>
                  </a:cubicBezTo>
                  <a:cubicBezTo>
                    <a:pt x="6998" y="18900"/>
                    <a:pt x="3915" y="15274"/>
                    <a:pt x="3915" y="10800"/>
                  </a:cubicBezTo>
                  <a:cubicBezTo>
                    <a:pt x="3915" y="6327"/>
                    <a:pt x="6998" y="2700"/>
                    <a:pt x="10800" y="2700"/>
                  </a:cubicBezTo>
                  <a:close/>
                  <a:moveTo>
                    <a:pt x="10800" y="3206"/>
                  </a:moveTo>
                  <a:cubicBezTo>
                    <a:pt x="11513" y="3206"/>
                    <a:pt x="12091" y="3886"/>
                    <a:pt x="12091" y="4725"/>
                  </a:cubicBezTo>
                  <a:cubicBezTo>
                    <a:pt x="12091" y="5564"/>
                    <a:pt x="11513" y="6244"/>
                    <a:pt x="10800" y="6244"/>
                  </a:cubicBezTo>
                  <a:cubicBezTo>
                    <a:pt x="10087" y="6244"/>
                    <a:pt x="9509" y="5564"/>
                    <a:pt x="9509" y="4725"/>
                  </a:cubicBezTo>
                  <a:cubicBezTo>
                    <a:pt x="9509" y="3886"/>
                    <a:pt x="10087" y="3206"/>
                    <a:pt x="10800" y="3206"/>
                  </a:cubicBezTo>
                  <a:moveTo>
                    <a:pt x="8218" y="7763"/>
                  </a:moveTo>
                  <a:lnTo>
                    <a:pt x="12091" y="7763"/>
                  </a:lnTo>
                  <a:lnTo>
                    <a:pt x="12091" y="15862"/>
                  </a:lnTo>
                  <a:lnTo>
                    <a:pt x="13382" y="15862"/>
                  </a:lnTo>
                  <a:lnTo>
                    <a:pt x="13382" y="16875"/>
                  </a:lnTo>
                  <a:lnTo>
                    <a:pt x="8218" y="16875"/>
                  </a:lnTo>
                  <a:lnTo>
                    <a:pt x="8218" y="15862"/>
                  </a:lnTo>
                  <a:lnTo>
                    <a:pt x="9509" y="15862"/>
                  </a:lnTo>
                  <a:lnTo>
                    <a:pt x="9509" y="8775"/>
                  </a:lnTo>
                  <a:lnTo>
                    <a:pt x="8218" y="8775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95" name="动作按钮: 获取信息 17">
            <a:hlinkClick r:id="rId4" action="ppaction://hlinksldjump"/>
          </p:cNvPr>
          <p:cNvGrpSpPr/>
          <p:nvPr/>
        </p:nvGrpSpPr>
        <p:grpSpPr>
          <a:xfrm>
            <a:off x="7377110" y="1358731"/>
            <a:ext cx="363339" cy="308837"/>
            <a:chOff x="0" y="0"/>
            <a:chExt cx="363337" cy="308835"/>
          </a:xfrm>
        </p:grpSpPr>
        <p:sp>
          <p:nvSpPr>
            <p:cNvPr id="191" name="Rectangle"/>
            <p:cNvSpPr/>
            <p:nvPr/>
          </p:nvSpPr>
          <p:spPr>
            <a:xfrm>
              <a:off x="0" y="0"/>
              <a:ext cx="363338" cy="308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2" name="Shape"/>
            <p:cNvSpPr/>
            <p:nvPr/>
          </p:nvSpPr>
          <p:spPr>
            <a:xfrm>
              <a:off x="65854" y="38604"/>
              <a:ext cx="231630" cy="231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675"/>
                  </a:moveTo>
                  <a:cubicBezTo>
                    <a:pt x="11918" y="675"/>
                    <a:pt x="12825" y="1582"/>
                    <a:pt x="12825" y="2700"/>
                  </a:cubicBezTo>
                  <a:cubicBezTo>
                    <a:pt x="12825" y="3818"/>
                    <a:pt x="11918" y="4725"/>
                    <a:pt x="10800" y="4725"/>
                  </a:cubicBezTo>
                  <a:cubicBezTo>
                    <a:pt x="9682" y="4725"/>
                    <a:pt x="8775" y="3818"/>
                    <a:pt x="8775" y="2700"/>
                  </a:cubicBezTo>
                  <a:cubicBezTo>
                    <a:pt x="8775" y="1582"/>
                    <a:pt x="9682" y="675"/>
                    <a:pt x="10800" y="675"/>
                  </a:cubicBezTo>
                  <a:moveTo>
                    <a:pt x="6750" y="6750"/>
                  </a:moveTo>
                  <a:lnTo>
                    <a:pt x="6750" y="8100"/>
                  </a:lnTo>
                  <a:lnTo>
                    <a:pt x="8775" y="8100"/>
                  </a:lnTo>
                  <a:lnTo>
                    <a:pt x="8775" y="17550"/>
                  </a:lnTo>
                  <a:lnTo>
                    <a:pt x="6750" y="17550"/>
                  </a:lnTo>
                  <a:lnTo>
                    <a:pt x="6750" y="18900"/>
                  </a:lnTo>
                  <a:lnTo>
                    <a:pt x="14850" y="18900"/>
                  </a:lnTo>
                  <a:lnTo>
                    <a:pt x="14850" y="17550"/>
                  </a:lnTo>
                  <a:lnTo>
                    <a:pt x="12825" y="17550"/>
                  </a:lnTo>
                  <a:lnTo>
                    <a:pt x="12825" y="675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3" name="Shape"/>
            <p:cNvSpPr/>
            <p:nvPr/>
          </p:nvSpPr>
          <p:spPr>
            <a:xfrm>
              <a:off x="138238" y="45842"/>
              <a:ext cx="86861" cy="195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3782" y="0"/>
                    <a:pt x="16200" y="1075"/>
                    <a:pt x="16200" y="2400"/>
                  </a:cubicBezTo>
                  <a:cubicBezTo>
                    <a:pt x="16200" y="3725"/>
                    <a:pt x="13782" y="4800"/>
                    <a:pt x="10800" y="4800"/>
                  </a:cubicBezTo>
                  <a:cubicBezTo>
                    <a:pt x="7818" y="4800"/>
                    <a:pt x="5400" y="3725"/>
                    <a:pt x="5400" y="2400"/>
                  </a:cubicBezTo>
                  <a:cubicBezTo>
                    <a:pt x="5400" y="1075"/>
                    <a:pt x="7818" y="0"/>
                    <a:pt x="10800" y="0"/>
                  </a:cubicBezTo>
                  <a:moveTo>
                    <a:pt x="0" y="7200"/>
                  </a:moveTo>
                  <a:lnTo>
                    <a:pt x="16200" y="7200"/>
                  </a:lnTo>
                  <a:lnTo>
                    <a:pt x="16200" y="20000"/>
                  </a:lnTo>
                  <a:lnTo>
                    <a:pt x="21600" y="200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0000"/>
                  </a:lnTo>
                  <a:lnTo>
                    <a:pt x="5400" y="20000"/>
                  </a:lnTo>
                  <a:lnTo>
                    <a:pt x="5400" y="8800"/>
                  </a:lnTo>
                  <a:lnTo>
                    <a:pt x="0" y="880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4" name="Shape"/>
            <p:cNvSpPr/>
            <p:nvPr/>
          </p:nvSpPr>
          <p:spPr>
            <a:xfrm>
              <a:off x="0" y="0"/>
              <a:ext cx="363338" cy="30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700"/>
                  </a:moveTo>
                  <a:cubicBezTo>
                    <a:pt x="14602" y="2700"/>
                    <a:pt x="17685" y="6327"/>
                    <a:pt x="17685" y="10800"/>
                  </a:cubicBezTo>
                  <a:cubicBezTo>
                    <a:pt x="17685" y="15274"/>
                    <a:pt x="14602" y="18900"/>
                    <a:pt x="10800" y="18900"/>
                  </a:cubicBezTo>
                  <a:cubicBezTo>
                    <a:pt x="6998" y="18900"/>
                    <a:pt x="3915" y="15274"/>
                    <a:pt x="3915" y="10800"/>
                  </a:cubicBezTo>
                  <a:cubicBezTo>
                    <a:pt x="3915" y="6327"/>
                    <a:pt x="6998" y="2700"/>
                    <a:pt x="10800" y="2700"/>
                  </a:cubicBezTo>
                  <a:close/>
                  <a:moveTo>
                    <a:pt x="10800" y="3206"/>
                  </a:moveTo>
                  <a:cubicBezTo>
                    <a:pt x="11513" y="3206"/>
                    <a:pt x="12091" y="3886"/>
                    <a:pt x="12091" y="4725"/>
                  </a:cubicBezTo>
                  <a:cubicBezTo>
                    <a:pt x="12091" y="5564"/>
                    <a:pt x="11513" y="6244"/>
                    <a:pt x="10800" y="6244"/>
                  </a:cubicBezTo>
                  <a:cubicBezTo>
                    <a:pt x="10087" y="6244"/>
                    <a:pt x="9509" y="5564"/>
                    <a:pt x="9509" y="4725"/>
                  </a:cubicBezTo>
                  <a:cubicBezTo>
                    <a:pt x="9509" y="3886"/>
                    <a:pt x="10087" y="3206"/>
                    <a:pt x="10800" y="3206"/>
                  </a:cubicBezTo>
                  <a:moveTo>
                    <a:pt x="8218" y="7763"/>
                  </a:moveTo>
                  <a:lnTo>
                    <a:pt x="12091" y="7763"/>
                  </a:lnTo>
                  <a:lnTo>
                    <a:pt x="12091" y="15862"/>
                  </a:lnTo>
                  <a:lnTo>
                    <a:pt x="13382" y="15862"/>
                  </a:lnTo>
                  <a:lnTo>
                    <a:pt x="13382" y="16875"/>
                  </a:lnTo>
                  <a:lnTo>
                    <a:pt x="8218" y="16875"/>
                  </a:lnTo>
                  <a:lnTo>
                    <a:pt x="8218" y="15862"/>
                  </a:lnTo>
                  <a:lnTo>
                    <a:pt x="9509" y="15862"/>
                  </a:lnTo>
                  <a:lnTo>
                    <a:pt x="9509" y="8775"/>
                  </a:lnTo>
                  <a:lnTo>
                    <a:pt x="8218" y="8775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00" name="动作按钮: 获取信息 18">
            <a:hlinkClick r:id="rId4" action="ppaction://hlinksldjump"/>
          </p:cNvPr>
          <p:cNvGrpSpPr/>
          <p:nvPr/>
        </p:nvGrpSpPr>
        <p:grpSpPr>
          <a:xfrm>
            <a:off x="9984912" y="1358731"/>
            <a:ext cx="363339" cy="308837"/>
            <a:chOff x="0" y="0"/>
            <a:chExt cx="363337" cy="308835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363338" cy="308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7" name="Shape"/>
            <p:cNvSpPr/>
            <p:nvPr/>
          </p:nvSpPr>
          <p:spPr>
            <a:xfrm>
              <a:off x="65854" y="38604"/>
              <a:ext cx="231630" cy="231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  <a:moveTo>
                    <a:pt x="10800" y="675"/>
                  </a:moveTo>
                  <a:cubicBezTo>
                    <a:pt x="11918" y="675"/>
                    <a:pt x="12825" y="1582"/>
                    <a:pt x="12825" y="2700"/>
                  </a:cubicBezTo>
                  <a:cubicBezTo>
                    <a:pt x="12825" y="3818"/>
                    <a:pt x="11918" y="4725"/>
                    <a:pt x="10800" y="4725"/>
                  </a:cubicBezTo>
                  <a:cubicBezTo>
                    <a:pt x="9682" y="4725"/>
                    <a:pt x="8775" y="3818"/>
                    <a:pt x="8775" y="2700"/>
                  </a:cubicBezTo>
                  <a:cubicBezTo>
                    <a:pt x="8775" y="1582"/>
                    <a:pt x="9682" y="675"/>
                    <a:pt x="10800" y="675"/>
                  </a:cubicBezTo>
                  <a:moveTo>
                    <a:pt x="6750" y="6750"/>
                  </a:moveTo>
                  <a:lnTo>
                    <a:pt x="6750" y="8100"/>
                  </a:lnTo>
                  <a:lnTo>
                    <a:pt x="8775" y="8100"/>
                  </a:lnTo>
                  <a:lnTo>
                    <a:pt x="8775" y="17550"/>
                  </a:lnTo>
                  <a:lnTo>
                    <a:pt x="6750" y="17550"/>
                  </a:lnTo>
                  <a:lnTo>
                    <a:pt x="6750" y="18900"/>
                  </a:lnTo>
                  <a:lnTo>
                    <a:pt x="14850" y="18900"/>
                  </a:lnTo>
                  <a:lnTo>
                    <a:pt x="14850" y="17550"/>
                  </a:lnTo>
                  <a:lnTo>
                    <a:pt x="12825" y="17550"/>
                  </a:lnTo>
                  <a:lnTo>
                    <a:pt x="12825" y="6750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8" name="Shape"/>
            <p:cNvSpPr/>
            <p:nvPr/>
          </p:nvSpPr>
          <p:spPr>
            <a:xfrm>
              <a:off x="138238" y="45842"/>
              <a:ext cx="86861" cy="195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3782" y="0"/>
                    <a:pt x="16200" y="1075"/>
                    <a:pt x="16200" y="2400"/>
                  </a:cubicBezTo>
                  <a:cubicBezTo>
                    <a:pt x="16200" y="3725"/>
                    <a:pt x="13782" y="4800"/>
                    <a:pt x="10800" y="4800"/>
                  </a:cubicBezTo>
                  <a:cubicBezTo>
                    <a:pt x="7818" y="4800"/>
                    <a:pt x="5400" y="3725"/>
                    <a:pt x="5400" y="2400"/>
                  </a:cubicBezTo>
                  <a:cubicBezTo>
                    <a:pt x="5400" y="1075"/>
                    <a:pt x="7818" y="0"/>
                    <a:pt x="10800" y="0"/>
                  </a:cubicBezTo>
                  <a:moveTo>
                    <a:pt x="0" y="7200"/>
                  </a:moveTo>
                  <a:lnTo>
                    <a:pt x="16200" y="7200"/>
                  </a:lnTo>
                  <a:lnTo>
                    <a:pt x="16200" y="20000"/>
                  </a:lnTo>
                  <a:lnTo>
                    <a:pt x="21600" y="200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0000"/>
                  </a:lnTo>
                  <a:lnTo>
                    <a:pt x="5400" y="20000"/>
                  </a:lnTo>
                  <a:lnTo>
                    <a:pt x="5400" y="8800"/>
                  </a:lnTo>
                  <a:lnTo>
                    <a:pt x="0" y="880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9" name="Shape"/>
            <p:cNvSpPr/>
            <p:nvPr/>
          </p:nvSpPr>
          <p:spPr>
            <a:xfrm>
              <a:off x="0" y="0"/>
              <a:ext cx="363338" cy="30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700"/>
                  </a:moveTo>
                  <a:cubicBezTo>
                    <a:pt x="14602" y="2700"/>
                    <a:pt x="17685" y="6327"/>
                    <a:pt x="17685" y="10800"/>
                  </a:cubicBezTo>
                  <a:cubicBezTo>
                    <a:pt x="17685" y="15274"/>
                    <a:pt x="14602" y="18900"/>
                    <a:pt x="10800" y="18900"/>
                  </a:cubicBezTo>
                  <a:cubicBezTo>
                    <a:pt x="6998" y="18900"/>
                    <a:pt x="3915" y="15274"/>
                    <a:pt x="3915" y="10800"/>
                  </a:cubicBezTo>
                  <a:cubicBezTo>
                    <a:pt x="3915" y="6327"/>
                    <a:pt x="6998" y="2700"/>
                    <a:pt x="10800" y="2700"/>
                  </a:cubicBezTo>
                  <a:close/>
                  <a:moveTo>
                    <a:pt x="10800" y="3206"/>
                  </a:moveTo>
                  <a:cubicBezTo>
                    <a:pt x="11513" y="3206"/>
                    <a:pt x="12091" y="3886"/>
                    <a:pt x="12091" y="4725"/>
                  </a:cubicBezTo>
                  <a:cubicBezTo>
                    <a:pt x="12091" y="5564"/>
                    <a:pt x="11513" y="6244"/>
                    <a:pt x="10800" y="6244"/>
                  </a:cubicBezTo>
                  <a:cubicBezTo>
                    <a:pt x="10087" y="6244"/>
                    <a:pt x="9509" y="5564"/>
                    <a:pt x="9509" y="4725"/>
                  </a:cubicBezTo>
                  <a:cubicBezTo>
                    <a:pt x="9509" y="3886"/>
                    <a:pt x="10087" y="3206"/>
                    <a:pt x="10800" y="3206"/>
                  </a:cubicBezTo>
                  <a:moveTo>
                    <a:pt x="8218" y="7763"/>
                  </a:moveTo>
                  <a:lnTo>
                    <a:pt x="12091" y="7763"/>
                  </a:lnTo>
                  <a:lnTo>
                    <a:pt x="12091" y="15862"/>
                  </a:lnTo>
                  <a:lnTo>
                    <a:pt x="13382" y="15862"/>
                  </a:lnTo>
                  <a:lnTo>
                    <a:pt x="13382" y="16875"/>
                  </a:lnTo>
                  <a:lnTo>
                    <a:pt x="8218" y="16875"/>
                  </a:lnTo>
                  <a:lnTo>
                    <a:pt x="8218" y="15862"/>
                  </a:lnTo>
                  <a:lnTo>
                    <a:pt x="9509" y="15862"/>
                  </a:lnTo>
                  <a:lnTo>
                    <a:pt x="9509" y="8775"/>
                  </a:lnTo>
                  <a:lnTo>
                    <a:pt x="8218" y="8775"/>
                  </a:ln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矩形 3">
            <a:hlinkClick r:id="rId2" action="ppaction://hlinksldjump"/>
          </p:cNvPr>
          <p:cNvSpPr/>
          <p:nvPr/>
        </p:nvSpPr>
        <p:spPr>
          <a:xfrm>
            <a:off x="569228" y="387559"/>
            <a:ext cx="10851689" cy="603746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文本框 10"/>
          <p:cNvSpPr txBox="1"/>
          <p:nvPr/>
        </p:nvSpPr>
        <p:spPr>
          <a:xfrm>
            <a:off x="3794155" y="809291"/>
            <a:ext cx="3760951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5 Player     -     Limgrave</a:t>
            </a:r>
          </a:p>
        </p:txBody>
      </p:sp>
      <p:sp>
        <p:nvSpPr>
          <p:cNvPr id="206" name="矩形 3"/>
          <p:cNvSpPr/>
          <p:nvPr/>
        </p:nvSpPr>
        <p:spPr>
          <a:xfrm>
            <a:off x="2877609" y="2593493"/>
            <a:ext cx="6234927" cy="2349501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文本框 4"/>
          <p:cNvSpPr txBox="1"/>
          <p:nvPr/>
        </p:nvSpPr>
        <p:spPr>
          <a:xfrm>
            <a:off x="3899842" y="3526876"/>
            <a:ext cx="6273028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Waiting for other players …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5" y="1028631"/>
            <a:ext cx="7165912" cy="48007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矩形: 圆角 11"/>
          <p:cNvGrpSpPr/>
          <p:nvPr/>
        </p:nvGrpSpPr>
        <p:grpSpPr>
          <a:xfrm>
            <a:off x="8803520" y="6179014"/>
            <a:ext cx="3308781" cy="514532"/>
            <a:chOff x="0" y="0"/>
            <a:chExt cx="3308779" cy="514531"/>
          </a:xfrm>
        </p:grpSpPr>
        <p:sp>
          <p:nvSpPr>
            <p:cNvPr id="210" name="Rounded Rectangle"/>
            <p:cNvSpPr/>
            <p:nvPr/>
          </p:nvSpPr>
          <p:spPr>
            <a:xfrm>
              <a:off x="0" y="0"/>
              <a:ext cx="968372" cy="5145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Commit"/>
            <p:cNvSpPr txBox="1"/>
            <p:nvPr/>
          </p:nvSpPr>
          <p:spPr>
            <a:xfrm>
              <a:off x="78979" y="35468"/>
              <a:ext cx="3229801" cy="351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Commit</a:t>
              </a:r>
            </a:p>
          </p:txBody>
        </p:sp>
      </p:grpSp>
      <p:grpSp>
        <p:nvGrpSpPr>
          <p:cNvPr id="215" name="矩形: 圆角 11"/>
          <p:cNvGrpSpPr/>
          <p:nvPr/>
        </p:nvGrpSpPr>
        <p:grpSpPr>
          <a:xfrm>
            <a:off x="11044341" y="6179014"/>
            <a:ext cx="3308780" cy="514532"/>
            <a:chOff x="0" y="0"/>
            <a:chExt cx="3308779" cy="514531"/>
          </a:xfrm>
        </p:grpSpPr>
        <p:sp>
          <p:nvSpPr>
            <p:cNvPr id="213" name="Rounded Rectangle"/>
            <p:cNvSpPr/>
            <p:nvPr/>
          </p:nvSpPr>
          <p:spPr>
            <a:xfrm>
              <a:off x="0" y="0"/>
              <a:ext cx="968372" cy="5145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Back"/>
            <p:cNvSpPr txBox="1"/>
            <p:nvPr/>
          </p:nvSpPr>
          <p:spPr>
            <a:xfrm>
              <a:off x="78979" y="35468"/>
              <a:ext cx="3229801" cy="351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Back</a:t>
              </a:r>
            </a:p>
          </p:txBody>
        </p:sp>
      </p:grpSp>
      <p:sp>
        <p:nvSpPr>
          <p:cNvPr id="216" name="文本框 4"/>
          <p:cNvSpPr txBox="1"/>
          <p:nvPr/>
        </p:nvSpPr>
        <p:spPr>
          <a:xfrm rot="16200000">
            <a:off x="4210260" y="-679201"/>
            <a:ext cx="666761" cy="326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45719" rIns="45719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Player: Blue</a:t>
            </a:r>
          </a:p>
        </p:txBody>
      </p:sp>
      <p:sp>
        <p:nvSpPr>
          <p:cNvPr id="217" name="Rectangle"/>
          <p:cNvSpPr/>
          <p:nvPr/>
        </p:nvSpPr>
        <p:spPr>
          <a:xfrm>
            <a:off x="8643040" y="8853"/>
            <a:ext cx="3413314" cy="3263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8" name="Test"/>
          <p:cNvSpPr txBox="1"/>
          <p:nvPr/>
        </p:nvSpPr>
        <p:spPr>
          <a:xfrm>
            <a:off x="9938868" y="25469"/>
            <a:ext cx="821658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Test</a:t>
            </a:r>
          </a:p>
        </p:txBody>
      </p:sp>
      <p:sp>
        <p:nvSpPr>
          <p:cNvPr id="219" name="Rectangle"/>
          <p:cNvSpPr/>
          <p:nvPr/>
        </p:nvSpPr>
        <p:spPr>
          <a:xfrm>
            <a:off x="8643040" y="328232"/>
            <a:ext cx="3413314" cy="3263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0" name="Unit"/>
          <p:cNvSpPr txBox="1"/>
          <p:nvPr/>
        </p:nvSpPr>
        <p:spPr>
          <a:xfrm>
            <a:off x="9938868" y="344848"/>
            <a:ext cx="821658" cy="29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Unit</a:t>
            </a:r>
          </a:p>
        </p:txBody>
      </p:sp>
      <p:sp>
        <p:nvSpPr>
          <p:cNvPr id="221" name="Rectangle"/>
          <p:cNvSpPr/>
          <p:nvPr/>
        </p:nvSpPr>
        <p:spPr>
          <a:xfrm>
            <a:off x="8631017" y="691852"/>
            <a:ext cx="3437361" cy="7577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2" name="Table"/>
          <p:cNvSpPr txBox="1"/>
          <p:nvPr/>
        </p:nvSpPr>
        <p:spPr>
          <a:xfrm>
            <a:off x="9938868" y="661756"/>
            <a:ext cx="821658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Table</a:t>
            </a:r>
          </a:p>
        </p:txBody>
      </p:sp>
      <p:sp>
        <p:nvSpPr>
          <p:cNvPr id="223" name="Rectangle"/>
          <p:cNvSpPr/>
          <p:nvPr/>
        </p:nvSpPr>
        <p:spPr>
          <a:xfrm>
            <a:off x="8959738" y="1563192"/>
            <a:ext cx="2996345" cy="20222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26" name="标注: 线形 22"/>
          <p:cNvGrpSpPr/>
          <p:nvPr/>
        </p:nvGrpSpPr>
        <p:grpSpPr>
          <a:xfrm>
            <a:off x="9305163" y="1736248"/>
            <a:ext cx="903985" cy="484322"/>
            <a:chOff x="0" y="0"/>
            <a:chExt cx="903983" cy="484321"/>
          </a:xfrm>
        </p:grpSpPr>
        <p:sp>
          <p:nvSpPr>
            <p:cNvPr id="224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5" name="Sourc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Source</a:t>
              </a:r>
            </a:p>
          </p:txBody>
        </p:sp>
      </p:grpSp>
      <p:grpSp>
        <p:nvGrpSpPr>
          <p:cNvPr id="229" name="标注: 线形 22"/>
          <p:cNvGrpSpPr/>
          <p:nvPr/>
        </p:nvGrpSpPr>
        <p:grpSpPr>
          <a:xfrm>
            <a:off x="9317187" y="2332171"/>
            <a:ext cx="903985" cy="484322"/>
            <a:chOff x="0" y="0"/>
            <a:chExt cx="903983" cy="484321"/>
          </a:xfrm>
        </p:grpSpPr>
        <p:sp>
          <p:nvSpPr>
            <p:cNvPr id="227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8" name="Dest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Dest</a:t>
              </a:r>
            </a:p>
          </p:txBody>
        </p:sp>
      </p:grpSp>
      <p:grpSp>
        <p:nvGrpSpPr>
          <p:cNvPr id="232" name="标注: 线形 22"/>
          <p:cNvGrpSpPr/>
          <p:nvPr/>
        </p:nvGrpSpPr>
        <p:grpSpPr>
          <a:xfrm>
            <a:off x="9317187" y="2928093"/>
            <a:ext cx="903985" cy="484323"/>
            <a:chOff x="0" y="0"/>
            <a:chExt cx="903983" cy="484321"/>
          </a:xfrm>
        </p:grpSpPr>
        <p:sp>
          <p:nvSpPr>
            <p:cNvPr id="230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1" name="Uni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r>
                <a:t>Unit Type</a:t>
              </a:r>
            </a:p>
          </p:txBody>
        </p:sp>
      </p:grpSp>
      <p:grpSp>
        <p:nvGrpSpPr>
          <p:cNvPr id="235" name="标注: 线形 22"/>
          <p:cNvGrpSpPr/>
          <p:nvPr/>
        </p:nvGrpSpPr>
        <p:grpSpPr>
          <a:xfrm>
            <a:off x="10706673" y="2332171"/>
            <a:ext cx="903985" cy="484322"/>
            <a:chOff x="0" y="0"/>
            <a:chExt cx="903983" cy="484321"/>
          </a:xfrm>
        </p:grpSpPr>
        <p:sp>
          <p:nvSpPr>
            <p:cNvPr id="233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4" name="Attack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Attack</a:t>
              </a:r>
            </a:p>
          </p:txBody>
        </p:sp>
      </p:grpSp>
      <p:grpSp>
        <p:nvGrpSpPr>
          <p:cNvPr id="238" name="标注: 线形 22"/>
          <p:cNvGrpSpPr/>
          <p:nvPr/>
        </p:nvGrpSpPr>
        <p:grpSpPr>
          <a:xfrm>
            <a:off x="10706673" y="2928093"/>
            <a:ext cx="903985" cy="484323"/>
            <a:chOff x="0" y="0"/>
            <a:chExt cx="903983" cy="484321"/>
          </a:xfrm>
        </p:grpSpPr>
        <p:sp>
          <p:nvSpPr>
            <p:cNvPr id="236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7" name="Mov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Move</a:t>
              </a:r>
            </a:p>
          </p:txBody>
        </p:sp>
      </p:grpSp>
      <p:sp>
        <p:nvSpPr>
          <p:cNvPr id="239" name="标注: 线形 22"/>
          <p:cNvSpPr/>
          <p:nvPr/>
        </p:nvSpPr>
        <p:spPr>
          <a:xfrm flipH="1">
            <a:off x="10799496" y="1835710"/>
            <a:ext cx="718338" cy="3848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0" name="# Unit"/>
          <p:cNvSpPr txBox="1"/>
          <p:nvPr/>
        </p:nvSpPr>
        <p:spPr>
          <a:xfrm>
            <a:off x="10777590" y="1558678"/>
            <a:ext cx="738103" cy="29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# Unit</a:t>
            </a:r>
          </a:p>
        </p:txBody>
      </p:sp>
      <p:sp>
        <p:nvSpPr>
          <p:cNvPr id="241" name="Rectangle"/>
          <p:cNvSpPr/>
          <p:nvPr/>
        </p:nvSpPr>
        <p:spPr>
          <a:xfrm>
            <a:off x="8959738" y="3699085"/>
            <a:ext cx="2996345" cy="21381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44" name="标注: 线形 22"/>
          <p:cNvGrpSpPr/>
          <p:nvPr/>
        </p:nvGrpSpPr>
        <p:grpSpPr>
          <a:xfrm>
            <a:off x="9297079" y="3773619"/>
            <a:ext cx="903984" cy="484322"/>
            <a:chOff x="0" y="0"/>
            <a:chExt cx="903983" cy="484321"/>
          </a:xfrm>
        </p:grpSpPr>
        <p:sp>
          <p:nvSpPr>
            <p:cNvPr id="242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3" name="Uni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r>
                <a:t>Unit Type</a:t>
              </a:r>
            </a:p>
          </p:txBody>
        </p:sp>
      </p:grpSp>
      <p:grpSp>
        <p:nvGrpSpPr>
          <p:cNvPr id="247" name="标注: 线形 22"/>
          <p:cNvGrpSpPr/>
          <p:nvPr/>
        </p:nvGrpSpPr>
        <p:grpSpPr>
          <a:xfrm>
            <a:off x="10686563" y="3773619"/>
            <a:ext cx="903985" cy="484322"/>
            <a:chOff x="0" y="0"/>
            <a:chExt cx="903983" cy="484321"/>
          </a:xfrm>
        </p:grpSpPr>
        <p:sp>
          <p:nvSpPr>
            <p:cNvPr id="245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6" name="Targe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Target Type</a:t>
              </a:r>
            </a:p>
          </p:txBody>
        </p:sp>
      </p:grpSp>
      <p:grpSp>
        <p:nvGrpSpPr>
          <p:cNvPr id="250" name="标注: 线形 22"/>
          <p:cNvGrpSpPr/>
          <p:nvPr/>
        </p:nvGrpSpPr>
        <p:grpSpPr>
          <a:xfrm>
            <a:off x="10658371" y="4397709"/>
            <a:ext cx="960371" cy="514532"/>
            <a:chOff x="0" y="0"/>
            <a:chExt cx="960370" cy="514531"/>
          </a:xfrm>
        </p:grpSpPr>
        <p:sp>
          <p:nvSpPr>
            <p:cNvPr id="248" name="Group"/>
            <p:cNvSpPr/>
            <p:nvPr/>
          </p:nvSpPr>
          <p:spPr>
            <a:xfrm flipH="1">
              <a:off x="0" y="0"/>
              <a:ext cx="960371" cy="5145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9" name="Units Upgrade"/>
            <p:cNvSpPr txBox="1"/>
            <p:nvPr/>
          </p:nvSpPr>
          <p:spPr>
            <a:xfrm>
              <a:off x="43730" y="101540"/>
              <a:ext cx="872910" cy="3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800"/>
              </a:lvl1pPr>
            </a:lstStyle>
            <a:p>
              <a:r>
                <a:t>Units Upgrade</a:t>
              </a:r>
            </a:p>
          </p:txBody>
        </p:sp>
      </p:grpSp>
      <p:grpSp>
        <p:nvGrpSpPr>
          <p:cNvPr id="253" name="标注: 线形 22"/>
          <p:cNvGrpSpPr/>
          <p:nvPr/>
        </p:nvGrpSpPr>
        <p:grpSpPr>
          <a:xfrm>
            <a:off x="9875718" y="5052009"/>
            <a:ext cx="1261198" cy="675704"/>
            <a:chOff x="0" y="0"/>
            <a:chExt cx="1261196" cy="675702"/>
          </a:xfrm>
        </p:grpSpPr>
        <p:sp>
          <p:nvSpPr>
            <p:cNvPr id="251" name="Group"/>
            <p:cNvSpPr/>
            <p:nvPr/>
          </p:nvSpPr>
          <p:spPr>
            <a:xfrm flipH="1">
              <a:off x="0" y="0"/>
              <a:ext cx="1261197" cy="67570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2" name="Tech Upgrade"/>
            <p:cNvSpPr txBox="1"/>
            <p:nvPr/>
          </p:nvSpPr>
          <p:spPr>
            <a:xfrm>
              <a:off x="57429" y="133347"/>
              <a:ext cx="1146339" cy="409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Tech Upgrade</a:t>
              </a:r>
            </a:p>
          </p:txBody>
        </p:sp>
      </p:grpSp>
      <p:sp>
        <p:nvSpPr>
          <p:cNvPr id="254" name="标注: 线形 22"/>
          <p:cNvSpPr/>
          <p:nvPr/>
        </p:nvSpPr>
        <p:spPr>
          <a:xfrm flipH="1">
            <a:off x="9408274" y="4579139"/>
            <a:ext cx="705640" cy="3780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5" name="# Unit"/>
          <p:cNvSpPr txBox="1"/>
          <p:nvPr/>
        </p:nvSpPr>
        <p:spPr>
          <a:xfrm>
            <a:off x="9353248" y="4301090"/>
            <a:ext cx="815693" cy="2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# Unit</a:t>
            </a:r>
          </a:p>
        </p:txBody>
      </p:sp>
      <p:sp>
        <p:nvSpPr>
          <p:cNvPr id="256" name="Rectangle"/>
          <p:cNvSpPr/>
          <p:nvPr/>
        </p:nvSpPr>
        <p:spPr>
          <a:xfrm>
            <a:off x="-43309" y="6351747"/>
            <a:ext cx="285779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7" name="Rectangle"/>
          <p:cNvSpPr/>
          <p:nvPr/>
        </p:nvSpPr>
        <p:spPr>
          <a:xfrm>
            <a:off x="2812031" y="6351747"/>
            <a:ext cx="291698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8" name="Rectangle"/>
          <p:cNvSpPr/>
          <p:nvPr/>
        </p:nvSpPr>
        <p:spPr>
          <a:xfrm>
            <a:off x="5686721" y="6351747"/>
            <a:ext cx="285779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9" name="Food Resource:"/>
          <p:cNvSpPr txBox="1"/>
          <p:nvPr/>
        </p:nvSpPr>
        <p:spPr>
          <a:xfrm>
            <a:off x="-121561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Food Resource: </a:t>
            </a:r>
          </a:p>
        </p:txBody>
      </p:sp>
      <p:grpSp>
        <p:nvGrpSpPr>
          <p:cNvPr id="262" name="标注: 线形 22"/>
          <p:cNvGrpSpPr/>
          <p:nvPr/>
        </p:nvGrpSpPr>
        <p:grpSpPr>
          <a:xfrm>
            <a:off x="1785110" y="6404939"/>
            <a:ext cx="738103" cy="395449"/>
            <a:chOff x="0" y="0"/>
            <a:chExt cx="738101" cy="395447"/>
          </a:xfrm>
        </p:grpSpPr>
        <p:sp>
          <p:nvSpPr>
            <p:cNvPr id="260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1" name="100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100</a:t>
              </a:r>
            </a:p>
          </p:txBody>
        </p:sp>
      </p:grpSp>
      <p:sp>
        <p:nvSpPr>
          <p:cNvPr id="263" name="Tech Resource:"/>
          <p:cNvSpPr txBox="1"/>
          <p:nvPr/>
        </p:nvSpPr>
        <p:spPr>
          <a:xfrm>
            <a:off x="2779405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Tech Resource: </a:t>
            </a:r>
          </a:p>
        </p:txBody>
      </p:sp>
      <p:grpSp>
        <p:nvGrpSpPr>
          <p:cNvPr id="266" name="标注: 线形 22"/>
          <p:cNvGrpSpPr/>
          <p:nvPr/>
        </p:nvGrpSpPr>
        <p:grpSpPr>
          <a:xfrm>
            <a:off x="4766702" y="6404939"/>
            <a:ext cx="738103" cy="395449"/>
            <a:chOff x="0" y="0"/>
            <a:chExt cx="738101" cy="395447"/>
          </a:xfrm>
        </p:grpSpPr>
        <p:sp>
          <p:nvSpPr>
            <p:cNvPr id="264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5" name="50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50</a:t>
              </a:r>
            </a:p>
          </p:txBody>
        </p:sp>
      </p:grpSp>
      <p:sp>
        <p:nvSpPr>
          <p:cNvPr id="267" name="Tech level:"/>
          <p:cNvSpPr txBox="1"/>
          <p:nvPr/>
        </p:nvSpPr>
        <p:spPr>
          <a:xfrm>
            <a:off x="5575659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Tech level: </a:t>
            </a:r>
          </a:p>
        </p:txBody>
      </p:sp>
      <p:grpSp>
        <p:nvGrpSpPr>
          <p:cNvPr id="270" name="标注: 线形 22"/>
          <p:cNvGrpSpPr/>
          <p:nvPr/>
        </p:nvGrpSpPr>
        <p:grpSpPr>
          <a:xfrm>
            <a:off x="7726405" y="6404939"/>
            <a:ext cx="738103" cy="395449"/>
            <a:chOff x="0" y="0"/>
            <a:chExt cx="738101" cy="395447"/>
          </a:xfrm>
        </p:grpSpPr>
        <p:sp>
          <p:nvSpPr>
            <p:cNvPr id="268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9" name="1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65" y="1028631"/>
            <a:ext cx="7165912" cy="48007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矩形: 圆角 11"/>
          <p:cNvGrpSpPr/>
          <p:nvPr/>
        </p:nvGrpSpPr>
        <p:grpSpPr>
          <a:xfrm>
            <a:off x="8803520" y="6179014"/>
            <a:ext cx="3308781" cy="514532"/>
            <a:chOff x="0" y="0"/>
            <a:chExt cx="3308779" cy="514531"/>
          </a:xfrm>
        </p:grpSpPr>
        <p:sp>
          <p:nvSpPr>
            <p:cNvPr id="273" name="Rounded Rectangle"/>
            <p:cNvSpPr/>
            <p:nvPr/>
          </p:nvSpPr>
          <p:spPr>
            <a:xfrm>
              <a:off x="0" y="0"/>
              <a:ext cx="968372" cy="5145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" name="Commit"/>
            <p:cNvSpPr txBox="1"/>
            <p:nvPr/>
          </p:nvSpPr>
          <p:spPr>
            <a:xfrm>
              <a:off x="78979" y="35468"/>
              <a:ext cx="3229801" cy="351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Commit</a:t>
              </a:r>
            </a:p>
          </p:txBody>
        </p:sp>
      </p:grpSp>
      <p:grpSp>
        <p:nvGrpSpPr>
          <p:cNvPr id="278" name="矩形: 圆角 11"/>
          <p:cNvGrpSpPr/>
          <p:nvPr/>
        </p:nvGrpSpPr>
        <p:grpSpPr>
          <a:xfrm>
            <a:off x="11044341" y="6179014"/>
            <a:ext cx="3308780" cy="514532"/>
            <a:chOff x="0" y="0"/>
            <a:chExt cx="3308779" cy="514531"/>
          </a:xfrm>
        </p:grpSpPr>
        <p:sp>
          <p:nvSpPr>
            <p:cNvPr id="276" name="Rounded Rectangle"/>
            <p:cNvSpPr/>
            <p:nvPr/>
          </p:nvSpPr>
          <p:spPr>
            <a:xfrm>
              <a:off x="0" y="0"/>
              <a:ext cx="968372" cy="5145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" name="Back"/>
            <p:cNvSpPr txBox="1"/>
            <p:nvPr/>
          </p:nvSpPr>
          <p:spPr>
            <a:xfrm>
              <a:off x="78979" y="35468"/>
              <a:ext cx="3229801" cy="351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Back</a:t>
              </a:r>
            </a:p>
          </p:txBody>
        </p:sp>
      </p:grpSp>
      <p:sp>
        <p:nvSpPr>
          <p:cNvPr id="279" name="文本框 4"/>
          <p:cNvSpPr txBox="1"/>
          <p:nvPr/>
        </p:nvSpPr>
        <p:spPr>
          <a:xfrm rot="16200000">
            <a:off x="4210260" y="-679201"/>
            <a:ext cx="666761" cy="326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45719" rIns="45719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Player: Blue</a:t>
            </a:r>
          </a:p>
        </p:txBody>
      </p:sp>
      <p:sp>
        <p:nvSpPr>
          <p:cNvPr id="280" name="Rectangle"/>
          <p:cNvSpPr/>
          <p:nvPr/>
        </p:nvSpPr>
        <p:spPr>
          <a:xfrm>
            <a:off x="8643040" y="8853"/>
            <a:ext cx="3413314" cy="3263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1" name="Test"/>
          <p:cNvSpPr txBox="1"/>
          <p:nvPr/>
        </p:nvSpPr>
        <p:spPr>
          <a:xfrm>
            <a:off x="9938868" y="25469"/>
            <a:ext cx="821658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Test</a:t>
            </a:r>
          </a:p>
        </p:txBody>
      </p:sp>
      <p:sp>
        <p:nvSpPr>
          <p:cNvPr id="282" name="Rectangle"/>
          <p:cNvSpPr/>
          <p:nvPr/>
        </p:nvSpPr>
        <p:spPr>
          <a:xfrm>
            <a:off x="8643040" y="328232"/>
            <a:ext cx="3413314" cy="3263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3" name="Unit"/>
          <p:cNvSpPr txBox="1"/>
          <p:nvPr/>
        </p:nvSpPr>
        <p:spPr>
          <a:xfrm>
            <a:off x="9938868" y="344848"/>
            <a:ext cx="821658" cy="29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Unit</a:t>
            </a:r>
          </a:p>
        </p:txBody>
      </p:sp>
      <p:sp>
        <p:nvSpPr>
          <p:cNvPr id="284" name="Rectangle"/>
          <p:cNvSpPr/>
          <p:nvPr/>
        </p:nvSpPr>
        <p:spPr>
          <a:xfrm>
            <a:off x="8631017" y="691852"/>
            <a:ext cx="3437361" cy="7577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5" name="Table"/>
          <p:cNvSpPr txBox="1"/>
          <p:nvPr/>
        </p:nvSpPr>
        <p:spPr>
          <a:xfrm>
            <a:off x="9938868" y="661756"/>
            <a:ext cx="821658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Table</a:t>
            </a:r>
          </a:p>
        </p:txBody>
      </p:sp>
      <p:sp>
        <p:nvSpPr>
          <p:cNvPr id="286" name="Rectangle"/>
          <p:cNvSpPr/>
          <p:nvPr/>
        </p:nvSpPr>
        <p:spPr>
          <a:xfrm>
            <a:off x="8959738" y="1563192"/>
            <a:ext cx="2996345" cy="20222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89" name="标注: 线形 22"/>
          <p:cNvGrpSpPr/>
          <p:nvPr/>
        </p:nvGrpSpPr>
        <p:grpSpPr>
          <a:xfrm>
            <a:off x="9305163" y="1736248"/>
            <a:ext cx="903985" cy="484322"/>
            <a:chOff x="0" y="0"/>
            <a:chExt cx="903983" cy="484321"/>
          </a:xfrm>
        </p:grpSpPr>
        <p:sp>
          <p:nvSpPr>
            <p:cNvPr id="287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8" name="Sourc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Source</a:t>
              </a:r>
            </a:p>
          </p:txBody>
        </p:sp>
      </p:grpSp>
      <p:grpSp>
        <p:nvGrpSpPr>
          <p:cNvPr id="292" name="标注: 线形 22"/>
          <p:cNvGrpSpPr/>
          <p:nvPr/>
        </p:nvGrpSpPr>
        <p:grpSpPr>
          <a:xfrm>
            <a:off x="9317187" y="2332171"/>
            <a:ext cx="903985" cy="484322"/>
            <a:chOff x="0" y="0"/>
            <a:chExt cx="903983" cy="484321"/>
          </a:xfrm>
        </p:grpSpPr>
        <p:sp>
          <p:nvSpPr>
            <p:cNvPr id="290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1" name="Dest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Dest</a:t>
              </a:r>
            </a:p>
          </p:txBody>
        </p:sp>
      </p:grpSp>
      <p:grpSp>
        <p:nvGrpSpPr>
          <p:cNvPr id="295" name="标注: 线形 22"/>
          <p:cNvGrpSpPr/>
          <p:nvPr/>
        </p:nvGrpSpPr>
        <p:grpSpPr>
          <a:xfrm>
            <a:off x="9317187" y="2928093"/>
            <a:ext cx="903985" cy="484323"/>
            <a:chOff x="0" y="0"/>
            <a:chExt cx="903983" cy="484321"/>
          </a:xfrm>
        </p:grpSpPr>
        <p:sp>
          <p:nvSpPr>
            <p:cNvPr id="293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4" name="Uni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r>
                <a:t>Unit Type</a:t>
              </a:r>
            </a:p>
          </p:txBody>
        </p:sp>
      </p:grpSp>
      <p:grpSp>
        <p:nvGrpSpPr>
          <p:cNvPr id="298" name="标注: 线形 22"/>
          <p:cNvGrpSpPr/>
          <p:nvPr/>
        </p:nvGrpSpPr>
        <p:grpSpPr>
          <a:xfrm>
            <a:off x="10706673" y="2332171"/>
            <a:ext cx="903985" cy="484322"/>
            <a:chOff x="0" y="0"/>
            <a:chExt cx="903983" cy="484321"/>
          </a:xfrm>
        </p:grpSpPr>
        <p:sp>
          <p:nvSpPr>
            <p:cNvPr id="296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7" name="Attack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Attack</a:t>
              </a:r>
            </a:p>
          </p:txBody>
        </p:sp>
      </p:grpSp>
      <p:grpSp>
        <p:nvGrpSpPr>
          <p:cNvPr id="301" name="标注: 线形 22"/>
          <p:cNvGrpSpPr/>
          <p:nvPr/>
        </p:nvGrpSpPr>
        <p:grpSpPr>
          <a:xfrm>
            <a:off x="10706673" y="2928093"/>
            <a:ext cx="903985" cy="484323"/>
            <a:chOff x="0" y="0"/>
            <a:chExt cx="903983" cy="484321"/>
          </a:xfrm>
        </p:grpSpPr>
        <p:sp>
          <p:nvSpPr>
            <p:cNvPr id="299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0" name="Mov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Move</a:t>
              </a:r>
            </a:p>
          </p:txBody>
        </p:sp>
      </p:grpSp>
      <p:sp>
        <p:nvSpPr>
          <p:cNvPr id="302" name="标注: 线形 22"/>
          <p:cNvSpPr/>
          <p:nvPr/>
        </p:nvSpPr>
        <p:spPr>
          <a:xfrm flipH="1">
            <a:off x="10799496" y="1835710"/>
            <a:ext cx="718338" cy="3848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3" name="# Unit"/>
          <p:cNvSpPr txBox="1"/>
          <p:nvPr/>
        </p:nvSpPr>
        <p:spPr>
          <a:xfrm>
            <a:off x="10777590" y="1558678"/>
            <a:ext cx="738103" cy="29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# Unit</a:t>
            </a:r>
          </a:p>
        </p:txBody>
      </p:sp>
      <p:sp>
        <p:nvSpPr>
          <p:cNvPr id="304" name="Rectangle"/>
          <p:cNvSpPr/>
          <p:nvPr/>
        </p:nvSpPr>
        <p:spPr>
          <a:xfrm>
            <a:off x="8959738" y="3699085"/>
            <a:ext cx="2996345" cy="21381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07" name="标注: 线形 22"/>
          <p:cNvGrpSpPr/>
          <p:nvPr/>
        </p:nvGrpSpPr>
        <p:grpSpPr>
          <a:xfrm>
            <a:off x="9297079" y="3773619"/>
            <a:ext cx="903984" cy="484322"/>
            <a:chOff x="0" y="0"/>
            <a:chExt cx="903983" cy="484321"/>
          </a:xfrm>
        </p:grpSpPr>
        <p:sp>
          <p:nvSpPr>
            <p:cNvPr id="305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6" name="Uni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r>
                <a:t>Unit Type</a:t>
              </a:r>
            </a:p>
          </p:txBody>
        </p:sp>
      </p:grpSp>
      <p:grpSp>
        <p:nvGrpSpPr>
          <p:cNvPr id="310" name="标注: 线形 22"/>
          <p:cNvGrpSpPr/>
          <p:nvPr/>
        </p:nvGrpSpPr>
        <p:grpSpPr>
          <a:xfrm>
            <a:off x="10686563" y="3773619"/>
            <a:ext cx="903985" cy="484322"/>
            <a:chOff x="0" y="0"/>
            <a:chExt cx="903983" cy="484321"/>
          </a:xfrm>
        </p:grpSpPr>
        <p:sp>
          <p:nvSpPr>
            <p:cNvPr id="308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9" name="Targe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Target Type</a:t>
              </a:r>
            </a:p>
          </p:txBody>
        </p:sp>
      </p:grpSp>
      <p:grpSp>
        <p:nvGrpSpPr>
          <p:cNvPr id="313" name="标注: 线形 22"/>
          <p:cNvGrpSpPr/>
          <p:nvPr/>
        </p:nvGrpSpPr>
        <p:grpSpPr>
          <a:xfrm>
            <a:off x="10658371" y="4397709"/>
            <a:ext cx="960371" cy="514532"/>
            <a:chOff x="0" y="0"/>
            <a:chExt cx="960370" cy="514531"/>
          </a:xfrm>
        </p:grpSpPr>
        <p:sp>
          <p:nvSpPr>
            <p:cNvPr id="311" name="Group"/>
            <p:cNvSpPr/>
            <p:nvPr/>
          </p:nvSpPr>
          <p:spPr>
            <a:xfrm flipH="1">
              <a:off x="0" y="0"/>
              <a:ext cx="960371" cy="5145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2" name="Units Upgrade"/>
            <p:cNvSpPr txBox="1"/>
            <p:nvPr/>
          </p:nvSpPr>
          <p:spPr>
            <a:xfrm>
              <a:off x="43730" y="101540"/>
              <a:ext cx="872910" cy="3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800"/>
              </a:lvl1pPr>
            </a:lstStyle>
            <a:p>
              <a:r>
                <a:t>Units Upgrade</a:t>
              </a:r>
            </a:p>
          </p:txBody>
        </p:sp>
      </p:grpSp>
      <p:grpSp>
        <p:nvGrpSpPr>
          <p:cNvPr id="316" name="标注: 线形 22"/>
          <p:cNvGrpSpPr/>
          <p:nvPr/>
        </p:nvGrpSpPr>
        <p:grpSpPr>
          <a:xfrm>
            <a:off x="9875718" y="5052009"/>
            <a:ext cx="1261198" cy="675704"/>
            <a:chOff x="0" y="0"/>
            <a:chExt cx="1261196" cy="675702"/>
          </a:xfrm>
        </p:grpSpPr>
        <p:sp>
          <p:nvSpPr>
            <p:cNvPr id="314" name="Group"/>
            <p:cNvSpPr/>
            <p:nvPr/>
          </p:nvSpPr>
          <p:spPr>
            <a:xfrm flipH="1">
              <a:off x="0" y="0"/>
              <a:ext cx="1261197" cy="67570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5" name="Tech Upgrade"/>
            <p:cNvSpPr txBox="1"/>
            <p:nvPr/>
          </p:nvSpPr>
          <p:spPr>
            <a:xfrm>
              <a:off x="57429" y="133347"/>
              <a:ext cx="1146339" cy="409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Tech Upgrade</a:t>
              </a:r>
            </a:p>
          </p:txBody>
        </p:sp>
      </p:grpSp>
      <p:sp>
        <p:nvSpPr>
          <p:cNvPr id="317" name="标注: 线形 22"/>
          <p:cNvSpPr/>
          <p:nvPr/>
        </p:nvSpPr>
        <p:spPr>
          <a:xfrm flipH="1">
            <a:off x="9408274" y="4579139"/>
            <a:ext cx="705640" cy="3780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18" name="# Unit"/>
          <p:cNvSpPr txBox="1"/>
          <p:nvPr/>
        </p:nvSpPr>
        <p:spPr>
          <a:xfrm>
            <a:off x="9353248" y="4301090"/>
            <a:ext cx="815693" cy="2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# Unit</a:t>
            </a:r>
          </a:p>
        </p:txBody>
      </p:sp>
      <p:sp>
        <p:nvSpPr>
          <p:cNvPr id="319" name="Rectangle"/>
          <p:cNvSpPr/>
          <p:nvPr/>
        </p:nvSpPr>
        <p:spPr>
          <a:xfrm>
            <a:off x="-43309" y="6351747"/>
            <a:ext cx="285779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0" name="Rectangle"/>
          <p:cNvSpPr/>
          <p:nvPr/>
        </p:nvSpPr>
        <p:spPr>
          <a:xfrm>
            <a:off x="2812031" y="6351747"/>
            <a:ext cx="291698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1" name="Rectangle"/>
          <p:cNvSpPr/>
          <p:nvPr/>
        </p:nvSpPr>
        <p:spPr>
          <a:xfrm>
            <a:off x="5686721" y="6351747"/>
            <a:ext cx="285779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2" name="Food Resource:"/>
          <p:cNvSpPr txBox="1"/>
          <p:nvPr/>
        </p:nvSpPr>
        <p:spPr>
          <a:xfrm>
            <a:off x="-121561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Food Resource: </a:t>
            </a:r>
          </a:p>
        </p:txBody>
      </p:sp>
      <p:grpSp>
        <p:nvGrpSpPr>
          <p:cNvPr id="325" name="标注: 线形 22"/>
          <p:cNvGrpSpPr/>
          <p:nvPr/>
        </p:nvGrpSpPr>
        <p:grpSpPr>
          <a:xfrm>
            <a:off x="1785110" y="6404939"/>
            <a:ext cx="738103" cy="395449"/>
            <a:chOff x="0" y="0"/>
            <a:chExt cx="738101" cy="395447"/>
          </a:xfrm>
        </p:grpSpPr>
        <p:sp>
          <p:nvSpPr>
            <p:cNvPr id="323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4" name="100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100</a:t>
              </a:r>
            </a:p>
          </p:txBody>
        </p:sp>
      </p:grpSp>
      <p:sp>
        <p:nvSpPr>
          <p:cNvPr id="326" name="Tech Resource:"/>
          <p:cNvSpPr txBox="1"/>
          <p:nvPr/>
        </p:nvSpPr>
        <p:spPr>
          <a:xfrm>
            <a:off x="2779405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Tech Resource: </a:t>
            </a:r>
          </a:p>
        </p:txBody>
      </p:sp>
      <p:grpSp>
        <p:nvGrpSpPr>
          <p:cNvPr id="329" name="标注: 线形 22"/>
          <p:cNvGrpSpPr/>
          <p:nvPr/>
        </p:nvGrpSpPr>
        <p:grpSpPr>
          <a:xfrm>
            <a:off x="4766702" y="6404939"/>
            <a:ext cx="738103" cy="395449"/>
            <a:chOff x="0" y="0"/>
            <a:chExt cx="738101" cy="395447"/>
          </a:xfrm>
        </p:grpSpPr>
        <p:sp>
          <p:nvSpPr>
            <p:cNvPr id="327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8" name="50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50</a:t>
              </a:r>
            </a:p>
          </p:txBody>
        </p:sp>
      </p:grpSp>
      <p:sp>
        <p:nvSpPr>
          <p:cNvPr id="330" name="Tech level:"/>
          <p:cNvSpPr txBox="1"/>
          <p:nvPr/>
        </p:nvSpPr>
        <p:spPr>
          <a:xfrm>
            <a:off x="5575659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Tech level: </a:t>
            </a:r>
          </a:p>
        </p:txBody>
      </p:sp>
      <p:grpSp>
        <p:nvGrpSpPr>
          <p:cNvPr id="333" name="标注: 线形 22"/>
          <p:cNvGrpSpPr/>
          <p:nvPr/>
        </p:nvGrpSpPr>
        <p:grpSpPr>
          <a:xfrm>
            <a:off x="7726405" y="6404939"/>
            <a:ext cx="738103" cy="395449"/>
            <a:chOff x="0" y="0"/>
            <a:chExt cx="738101" cy="395447"/>
          </a:xfrm>
        </p:grpSpPr>
        <p:sp>
          <p:nvSpPr>
            <p:cNvPr id="331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2" name="1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6" name="矩形: 对角圆角 5"/>
          <p:cNvGrpSpPr/>
          <p:nvPr/>
        </p:nvGrpSpPr>
        <p:grpSpPr>
          <a:xfrm>
            <a:off x="1994094" y="2292631"/>
            <a:ext cx="5099093" cy="2103634"/>
            <a:chOff x="0" y="0"/>
            <a:chExt cx="5099092" cy="2103633"/>
          </a:xfrm>
        </p:grpSpPr>
        <p:sp>
          <p:nvSpPr>
            <p:cNvPr id="334" name="Shape"/>
            <p:cNvSpPr/>
            <p:nvPr/>
          </p:nvSpPr>
          <p:spPr>
            <a:xfrm>
              <a:off x="-1" y="-1"/>
              <a:ext cx="5099094" cy="21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935" y="21600"/>
                    <a:pt x="20115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665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35" name="Finished operations in this turn, waiting for other players …"/>
            <p:cNvSpPr txBox="1"/>
            <p:nvPr/>
          </p:nvSpPr>
          <p:spPr>
            <a:xfrm>
              <a:off x="154760" y="477552"/>
              <a:ext cx="4789571" cy="1148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Finished operations in this turn, waiting for other players …</a:t>
              </a:r>
            </a:p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5" y="1028631"/>
            <a:ext cx="7165912" cy="48007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矩形: 圆角 11"/>
          <p:cNvGrpSpPr/>
          <p:nvPr/>
        </p:nvGrpSpPr>
        <p:grpSpPr>
          <a:xfrm>
            <a:off x="8803520" y="6179014"/>
            <a:ext cx="3308781" cy="514532"/>
            <a:chOff x="0" y="0"/>
            <a:chExt cx="3308779" cy="514531"/>
          </a:xfrm>
        </p:grpSpPr>
        <p:sp>
          <p:nvSpPr>
            <p:cNvPr id="339" name="Rounded Rectangle"/>
            <p:cNvSpPr/>
            <p:nvPr/>
          </p:nvSpPr>
          <p:spPr>
            <a:xfrm>
              <a:off x="0" y="0"/>
              <a:ext cx="968372" cy="5145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" name="Commit"/>
            <p:cNvSpPr txBox="1"/>
            <p:nvPr/>
          </p:nvSpPr>
          <p:spPr>
            <a:xfrm>
              <a:off x="78979" y="35468"/>
              <a:ext cx="3229801" cy="351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Commit</a:t>
              </a:r>
            </a:p>
          </p:txBody>
        </p:sp>
      </p:grpSp>
      <p:grpSp>
        <p:nvGrpSpPr>
          <p:cNvPr id="344" name="矩形: 圆角 11"/>
          <p:cNvGrpSpPr/>
          <p:nvPr/>
        </p:nvGrpSpPr>
        <p:grpSpPr>
          <a:xfrm>
            <a:off x="11044341" y="6179014"/>
            <a:ext cx="3308780" cy="514532"/>
            <a:chOff x="0" y="0"/>
            <a:chExt cx="3308779" cy="514531"/>
          </a:xfrm>
        </p:grpSpPr>
        <p:sp>
          <p:nvSpPr>
            <p:cNvPr id="342" name="Rounded Rectangle"/>
            <p:cNvSpPr/>
            <p:nvPr/>
          </p:nvSpPr>
          <p:spPr>
            <a:xfrm>
              <a:off x="0" y="0"/>
              <a:ext cx="968372" cy="5145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Back"/>
            <p:cNvSpPr txBox="1"/>
            <p:nvPr/>
          </p:nvSpPr>
          <p:spPr>
            <a:xfrm>
              <a:off x="78979" y="35468"/>
              <a:ext cx="3229801" cy="351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Back</a:t>
              </a:r>
            </a:p>
          </p:txBody>
        </p:sp>
      </p:grpSp>
      <p:sp>
        <p:nvSpPr>
          <p:cNvPr id="345" name="文本框 4"/>
          <p:cNvSpPr txBox="1"/>
          <p:nvPr/>
        </p:nvSpPr>
        <p:spPr>
          <a:xfrm rot="16200000">
            <a:off x="4210260" y="-679201"/>
            <a:ext cx="666761" cy="326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45719" rIns="45719">
            <a:spAutoFit/>
          </a:bodyPr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Player: Blue</a:t>
            </a:r>
          </a:p>
        </p:txBody>
      </p:sp>
      <p:sp>
        <p:nvSpPr>
          <p:cNvPr id="346" name="Rectangle"/>
          <p:cNvSpPr/>
          <p:nvPr/>
        </p:nvSpPr>
        <p:spPr>
          <a:xfrm>
            <a:off x="8643040" y="8853"/>
            <a:ext cx="3413314" cy="3263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7" name="Test"/>
          <p:cNvSpPr txBox="1"/>
          <p:nvPr/>
        </p:nvSpPr>
        <p:spPr>
          <a:xfrm>
            <a:off x="9938868" y="25469"/>
            <a:ext cx="821658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Test</a:t>
            </a:r>
          </a:p>
        </p:txBody>
      </p:sp>
      <p:sp>
        <p:nvSpPr>
          <p:cNvPr id="348" name="Rectangle"/>
          <p:cNvSpPr/>
          <p:nvPr/>
        </p:nvSpPr>
        <p:spPr>
          <a:xfrm>
            <a:off x="8643040" y="328232"/>
            <a:ext cx="3413314" cy="3263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9" name="Unit"/>
          <p:cNvSpPr txBox="1"/>
          <p:nvPr/>
        </p:nvSpPr>
        <p:spPr>
          <a:xfrm>
            <a:off x="9938868" y="344848"/>
            <a:ext cx="821658" cy="29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Unit</a:t>
            </a:r>
          </a:p>
        </p:txBody>
      </p:sp>
      <p:sp>
        <p:nvSpPr>
          <p:cNvPr id="350" name="Rectangle"/>
          <p:cNvSpPr/>
          <p:nvPr/>
        </p:nvSpPr>
        <p:spPr>
          <a:xfrm>
            <a:off x="8631017" y="691852"/>
            <a:ext cx="3437361" cy="7577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1" name="Table"/>
          <p:cNvSpPr txBox="1"/>
          <p:nvPr/>
        </p:nvSpPr>
        <p:spPr>
          <a:xfrm>
            <a:off x="9938868" y="661756"/>
            <a:ext cx="821658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Table</a:t>
            </a:r>
          </a:p>
        </p:txBody>
      </p:sp>
      <p:sp>
        <p:nvSpPr>
          <p:cNvPr id="352" name="Rectangle"/>
          <p:cNvSpPr/>
          <p:nvPr/>
        </p:nvSpPr>
        <p:spPr>
          <a:xfrm>
            <a:off x="8959738" y="1563192"/>
            <a:ext cx="2996345" cy="20222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55" name="标注: 线形 22"/>
          <p:cNvGrpSpPr/>
          <p:nvPr/>
        </p:nvGrpSpPr>
        <p:grpSpPr>
          <a:xfrm>
            <a:off x="9305163" y="1736248"/>
            <a:ext cx="903985" cy="484322"/>
            <a:chOff x="0" y="0"/>
            <a:chExt cx="903983" cy="484321"/>
          </a:xfrm>
        </p:grpSpPr>
        <p:sp>
          <p:nvSpPr>
            <p:cNvPr id="353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4" name="Sourc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Source</a:t>
              </a:r>
            </a:p>
          </p:txBody>
        </p:sp>
      </p:grpSp>
      <p:grpSp>
        <p:nvGrpSpPr>
          <p:cNvPr id="358" name="标注: 线形 22"/>
          <p:cNvGrpSpPr/>
          <p:nvPr/>
        </p:nvGrpSpPr>
        <p:grpSpPr>
          <a:xfrm>
            <a:off x="9317187" y="2332171"/>
            <a:ext cx="903985" cy="484322"/>
            <a:chOff x="0" y="0"/>
            <a:chExt cx="903983" cy="484321"/>
          </a:xfrm>
        </p:grpSpPr>
        <p:sp>
          <p:nvSpPr>
            <p:cNvPr id="356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7" name="Dest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Dest</a:t>
              </a:r>
            </a:p>
          </p:txBody>
        </p:sp>
      </p:grpSp>
      <p:grpSp>
        <p:nvGrpSpPr>
          <p:cNvPr id="361" name="标注: 线形 22"/>
          <p:cNvGrpSpPr/>
          <p:nvPr/>
        </p:nvGrpSpPr>
        <p:grpSpPr>
          <a:xfrm>
            <a:off x="9317187" y="2928093"/>
            <a:ext cx="903985" cy="484323"/>
            <a:chOff x="0" y="0"/>
            <a:chExt cx="903983" cy="484321"/>
          </a:xfrm>
        </p:grpSpPr>
        <p:sp>
          <p:nvSpPr>
            <p:cNvPr id="359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0" name="Uni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r>
                <a:t>Unit Type</a:t>
              </a:r>
            </a:p>
          </p:txBody>
        </p:sp>
      </p:grpSp>
      <p:grpSp>
        <p:nvGrpSpPr>
          <p:cNvPr id="364" name="标注: 线形 22"/>
          <p:cNvGrpSpPr/>
          <p:nvPr/>
        </p:nvGrpSpPr>
        <p:grpSpPr>
          <a:xfrm>
            <a:off x="10706673" y="2332171"/>
            <a:ext cx="903985" cy="484322"/>
            <a:chOff x="0" y="0"/>
            <a:chExt cx="903983" cy="484321"/>
          </a:xfrm>
        </p:grpSpPr>
        <p:sp>
          <p:nvSpPr>
            <p:cNvPr id="362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3" name="Attack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Attack</a:t>
              </a:r>
            </a:p>
          </p:txBody>
        </p:sp>
      </p:grpSp>
      <p:grpSp>
        <p:nvGrpSpPr>
          <p:cNvPr id="367" name="标注: 线形 22"/>
          <p:cNvGrpSpPr/>
          <p:nvPr/>
        </p:nvGrpSpPr>
        <p:grpSpPr>
          <a:xfrm>
            <a:off x="10706673" y="2928093"/>
            <a:ext cx="903985" cy="484323"/>
            <a:chOff x="0" y="0"/>
            <a:chExt cx="903983" cy="484321"/>
          </a:xfrm>
        </p:grpSpPr>
        <p:sp>
          <p:nvSpPr>
            <p:cNvPr id="365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6" name="Mov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/>
              </a:lvl1pPr>
            </a:lstStyle>
            <a:p>
              <a:r>
                <a:t>Move</a:t>
              </a:r>
            </a:p>
          </p:txBody>
        </p:sp>
      </p:grpSp>
      <p:sp>
        <p:nvSpPr>
          <p:cNvPr id="368" name="标注: 线形 22"/>
          <p:cNvSpPr/>
          <p:nvPr/>
        </p:nvSpPr>
        <p:spPr>
          <a:xfrm flipH="1">
            <a:off x="10799496" y="1835710"/>
            <a:ext cx="718338" cy="3848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69" name="# Unit"/>
          <p:cNvSpPr txBox="1"/>
          <p:nvPr/>
        </p:nvSpPr>
        <p:spPr>
          <a:xfrm>
            <a:off x="10777590" y="1558678"/>
            <a:ext cx="738103" cy="29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# Unit</a:t>
            </a:r>
          </a:p>
        </p:txBody>
      </p:sp>
      <p:sp>
        <p:nvSpPr>
          <p:cNvPr id="370" name="Rectangle"/>
          <p:cNvSpPr/>
          <p:nvPr/>
        </p:nvSpPr>
        <p:spPr>
          <a:xfrm>
            <a:off x="8959738" y="3699085"/>
            <a:ext cx="2996345" cy="21381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73" name="标注: 线形 22"/>
          <p:cNvGrpSpPr/>
          <p:nvPr/>
        </p:nvGrpSpPr>
        <p:grpSpPr>
          <a:xfrm>
            <a:off x="9297079" y="3773619"/>
            <a:ext cx="903984" cy="484322"/>
            <a:chOff x="0" y="0"/>
            <a:chExt cx="903983" cy="484321"/>
          </a:xfrm>
        </p:grpSpPr>
        <p:sp>
          <p:nvSpPr>
            <p:cNvPr id="371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2" name="Uni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300"/>
              </a:lvl1pPr>
            </a:lstStyle>
            <a:p>
              <a:r>
                <a:t>Unit Type</a:t>
              </a:r>
            </a:p>
          </p:txBody>
        </p:sp>
      </p:grpSp>
      <p:grpSp>
        <p:nvGrpSpPr>
          <p:cNvPr id="376" name="标注: 线形 22"/>
          <p:cNvGrpSpPr/>
          <p:nvPr/>
        </p:nvGrpSpPr>
        <p:grpSpPr>
          <a:xfrm>
            <a:off x="10686563" y="3773619"/>
            <a:ext cx="903985" cy="484322"/>
            <a:chOff x="0" y="0"/>
            <a:chExt cx="903983" cy="484321"/>
          </a:xfrm>
        </p:grpSpPr>
        <p:sp>
          <p:nvSpPr>
            <p:cNvPr id="374" name="Group"/>
            <p:cNvSpPr/>
            <p:nvPr/>
          </p:nvSpPr>
          <p:spPr>
            <a:xfrm flipH="1">
              <a:off x="0" y="0"/>
              <a:ext cx="903984" cy="484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5" name="Target Type"/>
            <p:cNvSpPr txBox="1"/>
            <p:nvPr/>
          </p:nvSpPr>
          <p:spPr>
            <a:xfrm>
              <a:off x="41163" y="95579"/>
              <a:ext cx="821658" cy="29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Target Type</a:t>
              </a:r>
            </a:p>
          </p:txBody>
        </p:sp>
      </p:grpSp>
      <p:grpSp>
        <p:nvGrpSpPr>
          <p:cNvPr id="379" name="标注: 线形 22"/>
          <p:cNvGrpSpPr/>
          <p:nvPr/>
        </p:nvGrpSpPr>
        <p:grpSpPr>
          <a:xfrm>
            <a:off x="10658371" y="4397709"/>
            <a:ext cx="960371" cy="514532"/>
            <a:chOff x="0" y="0"/>
            <a:chExt cx="960370" cy="514531"/>
          </a:xfrm>
        </p:grpSpPr>
        <p:sp>
          <p:nvSpPr>
            <p:cNvPr id="377" name="Group"/>
            <p:cNvSpPr/>
            <p:nvPr/>
          </p:nvSpPr>
          <p:spPr>
            <a:xfrm flipH="1">
              <a:off x="0" y="0"/>
              <a:ext cx="960371" cy="5145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8" name="Units Upgrade"/>
            <p:cNvSpPr txBox="1"/>
            <p:nvPr/>
          </p:nvSpPr>
          <p:spPr>
            <a:xfrm>
              <a:off x="43730" y="101540"/>
              <a:ext cx="872910" cy="3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800"/>
              </a:lvl1pPr>
            </a:lstStyle>
            <a:p>
              <a:r>
                <a:t>Units Upgrade</a:t>
              </a:r>
            </a:p>
          </p:txBody>
        </p:sp>
      </p:grpSp>
      <p:grpSp>
        <p:nvGrpSpPr>
          <p:cNvPr id="382" name="标注: 线形 22"/>
          <p:cNvGrpSpPr/>
          <p:nvPr/>
        </p:nvGrpSpPr>
        <p:grpSpPr>
          <a:xfrm>
            <a:off x="9875718" y="5052009"/>
            <a:ext cx="1261198" cy="675704"/>
            <a:chOff x="0" y="0"/>
            <a:chExt cx="1261196" cy="675702"/>
          </a:xfrm>
        </p:grpSpPr>
        <p:sp>
          <p:nvSpPr>
            <p:cNvPr id="380" name="Group"/>
            <p:cNvSpPr/>
            <p:nvPr/>
          </p:nvSpPr>
          <p:spPr>
            <a:xfrm flipH="1">
              <a:off x="0" y="0"/>
              <a:ext cx="1261197" cy="67570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1" name="Tech Upgrade"/>
            <p:cNvSpPr txBox="1"/>
            <p:nvPr/>
          </p:nvSpPr>
          <p:spPr>
            <a:xfrm>
              <a:off x="57429" y="133347"/>
              <a:ext cx="1146339" cy="4090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Tech Upgrade</a:t>
              </a:r>
            </a:p>
          </p:txBody>
        </p:sp>
      </p:grpSp>
      <p:sp>
        <p:nvSpPr>
          <p:cNvPr id="383" name="标注: 线形 22"/>
          <p:cNvSpPr/>
          <p:nvPr/>
        </p:nvSpPr>
        <p:spPr>
          <a:xfrm flipH="1">
            <a:off x="9408274" y="4579139"/>
            <a:ext cx="705640" cy="3780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4" name="# Unit"/>
          <p:cNvSpPr txBox="1"/>
          <p:nvPr/>
        </p:nvSpPr>
        <p:spPr>
          <a:xfrm>
            <a:off x="9353248" y="4301090"/>
            <a:ext cx="815693" cy="2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300"/>
            </a:lvl1pPr>
          </a:lstStyle>
          <a:p>
            <a:r>
              <a:t># Unit</a:t>
            </a:r>
          </a:p>
        </p:txBody>
      </p:sp>
      <p:sp>
        <p:nvSpPr>
          <p:cNvPr id="385" name="Rectangle"/>
          <p:cNvSpPr/>
          <p:nvPr/>
        </p:nvSpPr>
        <p:spPr>
          <a:xfrm>
            <a:off x="-43309" y="6351747"/>
            <a:ext cx="285779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Rectangle"/>
          <p:cNvSpPr/>
          <p:nvPr/>
        </p:nvSpPr>
        <p:spPr>
          <a:xfrm>
            <a:off x="2812031" y="6351747"/>
            <a:ext cx="291698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Rectangle"/>
          <p:cNvSpPr/>
          <p:nvPr/>
        </p:nvSpPr>
        <p:spPr>
          <a:xfrm>
            <a:off x="5686721" y="6351747"/>
            <a:ext cx="2857791" cy="5018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8" name="Food Resource:"/>
          <p:cNvSpPr txBox="1"/>
          <p:nvPr/>
        </p:nvSpPr>
        <p:spPr>
          <a:xfrm>
            <a:off x="-121561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Food Resource: </a:t>
            </a:r>
          </a:p>
        </p:txBody>
      </p:sp>
      <p:grpSp>
        <p:nvGrpSpPr>
          <p:cNvPr id="391" name="标注: 线形 22"/>
          <p:cNvGrpSpPr/>
          <p:nvPr/>
        </p:nvGrpSpPr>
        <p:grpSpPr>
          <a:xfrm>
            <a:off x="1785110" y="6404939"/>
            <a:ext cx="738103" cy="395449"/>
            <a:chOff x="0" y="0"/>
            <a:chExt cx="738101" cy="395447"/>
          </a:xfrm>
        </p:grpSpPr>
        <p:sp>
          <p:nvSpPr>
            <p:cNvPr id="389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0" name="100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100</a:t>
              </a:r>
            </a:p>
          </p:txBody>
        </p:sp>
      </p:grpSp>
      <p:sp>
        <p:nvSpPr>
          <p:cNvPr id="392" name="Tech Resource:"/>
          <p:cNvSpPr txBox="1"/>
          <p:nvPr/>
        </p:nvSpPr>
        <p:spPr>
          <a:xfrm>
            <a:off x="2779405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Tech Resource: </a:t>
            </a:r>
          </a:p>
        </p:txBody>
      </p:sp>
      <p:grpSp>
        <p:nvGrpSpPr>
          <p:cNvPr id="395" name="标注: 线形 22"/>
          <p:cNvGrpSpPr/>
          <p:nvPr/>
        </p:nvGrpSpPr>
        <p:grpSpPr>
          <a:xfrm>
            <a:off x="4766702" y="6404939"/>
            <a:ext cx="738103" cy="395449"/>
            <a:chOff x="0" y="0"/>
            <a:chExt cx="738101" cy="395447"/>
          </a:xfrm>
        </p:grpSpPr>
        <p:sp>
          <p:nvSpPr>
            <p:cNvPr id="393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4" name="50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50</a:t>
              </a:r>
            </a:p>
          </p:txBody>
        </p:sp>
      </p:grpSp>
      <p:sp>
        <p:nvSpPr>
          <p:cNvPr id="396" name="Tech level:"/>
          <p:cNvSpPr txBox="1"/>
          <p:nvPr/>
        </p:nvSpPr>
        <p:spPr>
          <a:xfrm>
            <a:off x="5575659" y="6456081"/>
            <a:ext cx="1811732" cy="29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r>
              <a:t>Tech level: </a:t>
            </a:r>
          </a:p>
        </p:txBody>
      </p:sp>
      <p:grpSp>
        <p:nvGrpSpPr>
          <p:cNvPr id="399" name="标注: 线形 22"/>
          <p:cNvGrpSpPr/>
          <p:nvPr/>
        </p:nvGrpSpPr>
        <p:grpSpPr>
          <a:xfrm>
            <a:off x="7726405" y="6404939"/>
            <a:ext cx="738103" cy="395449"/>
            <a:chOff x="0" y="0"/>
            <a:chExt cx="738101" cy="395447"/>
          </a:xfrm>
        </p:grpSpPr>
        <p:sp>
          <p:nvSpPr>
            <p:cNvPr id="397" name="Group"/>
            <p:cNvSpPr/>
            <p:nvPr/>
          </p:nvSpPr>
          <p:spPr>
            <a:xfrm flipH="1">
              <a:off x="0" y="0"/>
              <a:ext cx="738102" cy="3954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8" name="1"/>
            <p:cNvSpPr txBox="1"/>
            <p:nvPr/>
          </p:nvSpPr>
          <p:spPr>
            <a:xfrm>
              <a:off x="33609" y="78040"/>
              <a:ext cx="670884" cy="239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100"/>
              </a:lvl1pPr>
            </a:lstStyle>
            <a:p>
              <a:r>
                <a:t>1</a:t>
              </a:r>
            </a:p>
          </p:txBody>
        </p:sp>
      </p:grpSp>
      <p:grpSp>
        <p:nvGrpSpPr>
          <p:cNvPr id="402" name="矩形: 对角圆角 5">
            <a:hlinkClick r:id="rId3" action="ppaction://hlinksldjump"/>
          </p:cNvPr>
          <p:cNvGrpSpPr/>
          <p:nvPr/>
        </p:nvGrpSpPr>
        <p:grpSpPr>
          <a:xfrm>
            <a:off x="1994094" y="2377183"/>
            <a:ext cx="5099093" cy="2103634"/>
            <a:chOff x="0" y="0"/>
            <a:chExt cx="5099092" cy="2103633"/>
          </a:xfrm>
        </p:grpSpPr>
        <p:sp>
          <p:nvSpPr>
            <p:cNvPr id="400" name="Shape"/>
            <p:cNvSpPr/>
            <p:nvPr/>
          </p:nvSpPr>
          <p:spPr>
            <a:xfrm>
              <a:off x="-1" y="-1"/>
              <a:ext cx="5099094" cy="21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935" y="21600"/>
                    <a:pt x="20115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665" y="0"/>
                    <a:pt x="14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01" name="You Win!…"/>
            <p:cNvSpPr txBox="1"/>
            <p:nvPr/>
          </p:nvSpPr>
          <p:spPr>
            <a:xfrm>
              <a:off x="154760" y="109041"/>
              <a:ext cx="4789571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You Win!</a:t>
              </a:r>
            </a:p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   Congratulations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！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304</Words>
  <Application>Microsoft Office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Helvetica</vt:lpstr>
      <vt:lpstr>Times New Roman</vt:lpstr>
      <vt:lpstr>Office 主题​​</vt:lpstr>
      <vt:lpstr>UX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强强</cp:lastModifiedBy>
  <cp:revision>6</cp:revision>
  <dcterms:modified xsi:type="dcterms:W3CDTF">2022-04-17T04:57:14Z</dcterms:modified>
</cp:coreProperties>
</file>