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0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40714-13DA-41B1-8014-0056F824D3AA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DA720-27BE-496A-A2CF-DE6DED3F600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9773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DA720-27BE-496A-A2CF-DE6DED3F6000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414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30B1-4F9B-47AD-9B11-B2634FEE1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BF0EB-A0CC-4B17-8CAE-34CA960DB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B2B48-733C-4DC4-9EFF-FD8EB9A6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5307-776B-47C5-AECB-6C25F8EA22FF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C4B7D-C3DD-42EA-90A5-5E56E35C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AB67C-EFD6-4C7A-B4C7-7F1A0D4E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575B-A2FE-4944-9F8C-500DEAF542A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2259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6624-D4A9-41A5-97F9-568A99B4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E11E8-0248-455E-8838-DF250D302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1A98C-D900-4EB7-B059-24CBA5B5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5307-776B-47C5-AECB-6C25F8EA22FF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625B3-E504-4147-9D38-AA18F89AE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CEA6F-8153-46FD-8C8E-C1B4A534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575B-A2FE-4944-9F8C-500DEAF542A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386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80B56-67C0-4FB6-8E8D-467FF8B59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741CD-B501-4C99-BA53-21D65F643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25681-6F17-465E-A8E7-EE02E121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5307-776B-47C5-AECB-6C25F8EA22FF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9A480-FC02-42EF-98ED-95504171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38C2C-2E69-44D9-8E91-CE76FB87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575B-A2FE-4944-9F8C-500DEAF542A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8954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F3F8E-40B8-4428-BC71-DAD7BACE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974B6-5696-4510-B7DF-DC3ABA826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8468-4CA4-441C-991F-8FDEF915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5307-776B-47C5-AECB-6C25F8EA22FF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4CA25-4673-4AB1-886A-0E547B723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7DEA1-9C91-460E-B967-2C5375B5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575B-A2FE-4944-9F8C-500DEAF542A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6594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23A9-87E9-412D-A366-9479406A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9A973-0830-4ADE-B1AC-E6E33972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F47A-37B2-46B8-ABD8-4E05EA71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5307-776B-47C5-AECB-6C25F8EA22FF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9ADFA-ECA3-4FB1-B143-067973F1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77FBB-01EA-4283-9CC6-73E681A0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575B-A2FE-4944-9F8C-500DEAF542A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89053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908C-3889-4C64-A5B9-212E2F2D0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DA34-D247-4618-8D13-30576B63F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9C82C-8DFA-46CD-9D9B-D6F2643AE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244F7-9B99-4A26-9A6D-40C9BAF2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5307-776B-47C5-AECB-6C25F8EA22FF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66B37-EF3F-47D9-A933-091864C1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5FBAB-BB43-4767-AFA8-DC1AFD7F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575B-A2FE-4944-9F8C-500DEAF542A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817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4D57-8169-48E2-92EF-6FD1BFB7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B3C41-686C-4CD8-B9AB-D3DBD6AA8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BB00E-208D-47E2-9746-9021790CB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F588D8-B9D6-4F1F-A45F-58FBE66B0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10FB5-930F-4F94-9C1F-F9037C3F7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1CE60-2F4E-42AC-AC28-E2783841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5307-776B-47C5-AECB-6C25F8EA22FF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47E12-60A4-45CF-94EB-7FB02372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679E1-984A-44CA-8D46-B531383F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575B-A2FE-4944-9F8C-500DEAF542A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3712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425C-2CD9-4F3D-91A4-0F82093C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61912-3878-4FCB-916D-C0C82FFB3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5307-776B-47C5-AECB-6C25F8EA22FF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14FD8-6088-4A2D-90F3-95227D9B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3AB3B-9E13-4C3F-8404-6EBE5031A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575B-A2FE-4944-9F8C-500DEAF542A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0117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60C1E-ECF3-481D-A740-710A0930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5307-776B-47C5-AECB-6C25F8EA22FF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D02FCE-A5BA-42C7-A801-68802421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AE552-C003-4EA4-8387-7D517B1FA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575B-A2FE-4944-9F8C-500DEAF542A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620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8212-7CE2-4435-BBAE-FFDD3C1F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DF42-B4C7-4336-A3F5-C8298DF59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C2604-91EF-46C8-BE02-C5C5D0C1C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8AAFD-80AD-4132-B37E-7B57E6B7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5307-776B-47C5-AECB-6C25F8EA22FF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CC384-40A0-4323-8B13-1421E804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4064A-9B5B-4885-A256-4C798470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575B-A2FE-4944-9F8C-500DEAF542A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585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36BB-6A74-4982-B7AA-D5CF941F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CA0A5-05CF-4786-B0D1-3D38EC50EA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70F06-D5C7-43BD-8F57-5CD1096CE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8F7A0-925B-4F75-BC5C-8F3D5110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5307-776B-47C5-AECB-6C25F8EA22FF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8BF16-BE01-41BB-865E-715899CE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CA36D-EF8B-4F00-B2BE-BBC44F35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C575B-A2FE-4944-9F8C-500DEAF542A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465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D35C8-8CB2-4114-BD16-899C694D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F15C2-D59B-4814-938E-374660E43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ADF60-9F13-4E0E-88E3-153CBF11A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B5307-776B-47C5-AECB-6C25F8EA22FF}" type="datetimeFigureOut">
              <a:rPr lang="el-GR" smtClean="0"/>
              <a:t>4/3/2018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90A11-9C97-4A80-8827-609FE140A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D999F-AC16-494D-8727-F3461A6F4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C575B-A2FE-4944-9F8C-500DEAF542AE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8256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4A3CA37-4520-4641-974C-CF18EFFBDDD7}"/>
              </a:ext>
            </a:extLst>
          </p:cNvPr>
          <p:cNvSpPr/>
          <p:nvPr/>
        </p:nvSpPr>
        <p:spPr>
          <a:xfrm>
            <a:off x="7645400" y="169333"/>
            <a:ext cx="3005667" cy="546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Azure Container Instances Infrastructure</a:t>
            </a:r>
            <a:endParaRPr lang="el-G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F010FF-930B-4C5B-BE5F-BBC6022B12E0}"/>
              </a:ext>
            </a:extLst>
          </p:cNvPr>
          <p:cNvSpPr/>
          <p:nvPr/>
        </p:nvSpPr>
        <p:spPr>
          <a:xfrm>
            <a:off x="8221415" y="352240"/>
            <a:ext cx="1855402" cy="211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ContainerGroup</a:t>
            </a:r>
            <a:r>
              <a:rPr lang="en-US" sz="1600" dirty="0"/>
              <a:t> 1</a:t>
            </a:r>
          </a:p>
          <a:p>
            <a:pPr algn="ctr"/>
            <a:r>
              <a:rPr lang="en-US" sz="1600" dirty="0"/>
              <a:t>State: </a:t>
            </a:r>
            <a:r>
              <a:rPr lang="en-US" sz="2000" b="1" dirty="0"/>
              <a:t>Creating</a:t>
            </a:r>
            <a:endParaRPr lang="en-US" sz="1600" b="1" dirty="0"/>
          </a:p>
          <a:p>
            <a:pPr algn="ctr"/>
            <a:r>
              <a:rPr lang="en-US" sz="1600" dirty="0" err="1"/>
              <a:t>ActiveSessions</a:t>
            </a:r>
            <a:r>
              <a:rPr lang="en-US" sz="1600" dirty="0"/>
              <a:t>: </a:t>
            </a:r>
            <a:r>
              <a:rPr lang="en-US" sz="1600" b="1" dirty="0"/>
              <a:t>0</a:t>
            </a:r>
            <a:endParaRPr lang="el-GR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04A72-FD36-46A9-9BAD-F279DE7A3EED}"/>
              </a:ext>
            </a:extLst>
          </p:cNvPr>
          <p:cNvSpPr txBox="1"/>
          <p:nvPr/>
        </p:nvSpPr>
        <p:spPr>
          <a:xfrm>
            <a:off x="208429" y="282389"/>
            <a:ext cx="718797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No Container Instances exist</a:t>
            </a:r>
          </a:p>
          <a:p>
            <a:pPr marL="342900" indent="-342900">
              <a:buAutoNum type="arabicPeriod"/>
            </a:pPr>
            <a:r>
              <a:rPr lang="en-US" dirty="0" err="1"/>
              <a:t>ACICreate</a:t>
            </a:r>
            <a:r>
              <a:rPr lang="en-US" dirty="0"/>
              <a:t> is called</a:t>
            </a:r>
          </a:p>
          <a:p>
            <a:pPr marL="342900" indent="-342900">
              <a:buAutoNum type="arabicPeriod"/>
            </a:pPr>
            <a:r>
              <a:rPr lang="en-US" dirty="0"/>
              <a:t>When deployment is complete, Azure Event Grid calls </a:t>
            </a:r>
            <a:r>
              <a:rPr lang="en-US" dirty="0" err="1"/>
              <a:t>ACIMonitor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err="1"/>
              <a:t>ACICreate</a:t>
            </a:r>
            <a:r>
              <a:rPr lang="en-US" dirty="0"/>
              <a:t> is called again to create a second instance</a:t>
            </a:r>
          </a:p>
          <a:p>
            <a:pPr marL="342900" indent="-342900">
              <a:buAutoNum type="arabicPeriod"/>
            </a:pPr>
            <a:r>
              <a:rPr lang="en-US" dirty="0"/>
              <a:t>Again, when deployment is complete, Azure Event Grid calls </a:t>
            </a:r>
            <a:r>
              <a:rPr lang="en-US" dirty="0" err="1"/>
              <a:t>ACIMonitor</a:t>
            </a:r>
            <a:r>
              <a:rPr lang="en-US" dirty="0"/>
              <a:t>. In the meantime, users have connected to </a:t>
            </a:r>
            <a:r>
              <a:rPr lang="en-US" dirty="0" err="1"/>
              <a:t>ContainerGroup</a:t>
            </a:r>
            <a:r>
              <a:rPr lang="en-US" dirty="0"/>
              <a:t> 1 to run sessions</a:t>
            </a:r>
          </a:p>
          <a:p>
            <a:pPr marL="342900" indent="-342900">
              <a:buAutoNum type="arabicPeriod"/>
            </a:pPr>
            <a:r>
              <a:rPr lang="en-US" dirty="0"/>
              <a:t>Users connect to </a:t>
            </a:r>
            <a:r>
              <a:rPr lang="en-US" dirty="0" err="1"/>
              <a:t>ContainerGroup</a:t>
            </a:r>
            <a:r>
              <a:rPr lang="en-US" dirty="0"/>
              <a:t> 2 to run sessions</a:t>
            </a:r>
          </a:p>
          <a:p>
            <a:pPr marL="342900" indent="-342900">
              <a:buAutoNum type="arabicPeriod"/>
            </a:pPr>
            <a:r>
              <a:rPr lang="en-US" dirty="0"/>
              <a:t>At a point in time, we decide that we do not need </a:t>
            </a:r>
            <a:r>
              <a:rPr lang="en-US" dirty="0" err="1"/>
              <a:t>ContainerGroup</a:t>
            </a:r>
            <a:r>
              <a:rPr lang="en-US" dirty="0"/>
              <a:t> 2. We call </a:t>
            </a:r>
            <a:r>
              <a:rPr lang="en-US" dirty="0" err="1"/>
              <a:t>ACISetState</a:t>
            </a:r>
            <a:r>
              <a:rPr lang="en-US" dirty="0"/>
              <a:t> to set its state as ‘</a:t>
            </a:r>
            <a:r>
              <a:rPr lang="en-US" dirty="0" err="1"/>
              <a:t>MarkedForDeletion</a:t>
            </a:r>
            <a:r>
              <a:rPr lang="en-US" dirty="0"/>
              <a:t>’</a:t>
            </a:r>
          </a:p>
          <a:p>
            <a:pPr marL="342900" indent="-342900">
              <a:buAutoNum type="arabicPeriod"/>
            </a:pPr>
            <a:r>
              <a:rPr lang="en-US" dirty="0"/>
              <a:t>When user sessions finish, </a:t>
            </a:r>
            <a:r>
              <a:rPr lang="en-US" dirty="0" err="1"/>
              <a:t>ActiveSessions</a:t>
            </a:r>
            <a:r>
              <a:rPr lang="en-US" dirty="0"/>
              <a:t> are set to 0</a:t>
            </a:r>
          </a:p>
          <a:p>
            <a:pPr marL="342900" indent="-342900">
              <a:buAutoNum type="arabicPeriod"/>
            </a:pPr>
            <a:r>
              <a:rPr lang="en-US" dirty="0"/>
              <a:t>ACIGC Function runs, determines that </a:t>
            </a:r>
            <a:r>
              <a:rPr lang="en-US" dirty="0" err="1"/>
              <a:t>ContainerGroup</a:t>
            </a:r>
            <a:r>
              <a:rPr lang="en-US" dirty="0"/>
              <a:t> 2 should be deleted. So, it calls </a:t>
            </a:r>
            <a:r>
              <a:rPr lang="en-US" dirty="0" err="1"/>
              <a:t>ACIDelete</a:t>
            </a:r>
            <a:r>
              <a:rPr lang="en-US" dirty="0"/>
              <a:t> Function to do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A97ED2-3B22-4332-A557-D18B41196BAB}"/>
              </a:ext>
            </a:extLst>
          </p:cNvPr>
          <p:cNvSpPr/>
          <p:nvPr/>
        </p:nvSpPr>
        <p:spPr>
          <a:xfrm>
            <a:off x="8220532" y="358596"/>
            <a:ext cx="1855402" cy="211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ContainerGroup</a:t>
            </a:r>
            <a:r>
              <a:rPr lang="en-US" sz="1600" dirty="0"/>
              <a:t> 1</a:t>
            </a:r>
          </a:p>
          <a:p>
            <a:pPr algn="ctr"/>
            <a:r>
              <a:rPr lang="en-US" sz="1600" dirty="0"/>
              <a:t>State: </a:t>
            </a:r>
            <a:r>
              <a:rPr lang="en-US" sz="2000" b="1" dirty="0"/>
              <a:t>Running</a:t>
            </a:r>
            <a:endParaRPr lang="en-US" sz="1600" b="1" dirty="0"/>
          </a:p>
          <a:p>
            <a:pPr algn="ctr"/>
            <a:r>
              <a:rPr lang="en-US" sz="1600" dirty="0" err="1"/>
              <a:t>ActiveSessions</a:t>
            </a:r>
            <a:r>
              <a:rPr lang="en-US" sz="1600" dirty="0"/>
              <a:t>: 0</a:t>
            </a:r>
          </a:p>
          <a:p>
            <a:pPr algn="ctr"/>
            <a:r>
              <a:rPr lang="en-US" sz="1600" dirty="0"/>
              <a:t>IP:</a:t>
            </a:r>
            <a:r>
              <a:rPr lang="en-US" sz="1600" b="1" dirty="0"/>
              <a:t> </a:t>
            </a:r>
            <a:r>
              <a:rPr lang="en-US" sz="2000" b="1" dirty="0"/>
              <a:t>1.2.3.4</a:t>
            </a:r>
            <a:endParaRPr lang="el-GR" sz="20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0787A1-8C56-49D3-A5AF-BDE9CB2CB070}"/>
              </a:ext>
            </a:extLst>
          </p:cNvPr>
          <p:cNvSpPr/>
          <p:nvPr/>
        </p:nvSpPr>
        <p:spPr>
          <a:xfrm>
            <a:off x="8221415" y="2669616"/>
            <a:ext cx="1855402" cy="211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ContainerGroup</a:t>
            </a:r>
            <a:r>
              <a:rPr lang="en-US" sz="1600" dirty="0"/>
              <a:t> 2</a:t>
            </a:r>
          </a:p>
          <a:p>
            <a:pPr algn="ctr"/>
            <a:r>
              <a:rPr lang="en-US" sz="1600" dirty="0"/>
              <a:t>State: </a:t>
            </a:r>
            <a:r>
              <a:rPr lang="en-US" sz="2000" b="1" dirty="0"/>
              <a:t>Creating</a:t>
            </a:r>
            <a:endParaRPr lang="en-US" sz="1600" b="1" dirty="0"/>
          </a:p>
          <a:p>
            <a:pPr algn="ctr"/>
            <a:r>
              <a:rPr lang="en-US" sz="1600" dirty="0" err="1"/>
              <a:t>ActiveSessions</a:t>
            </a:r>
            <a:r>
              <a:rPr lang="en-US" sz="1600" dirty="0"/>
              <a:t>: </a:t>
            </a:r>
            <a:r>
              <a:rPr lang="en-US" sz="2000" b="1" dirty="0"/>
              <a:t>0</a:t>
            </a:r>
            <a:endParaRPr lang="el-GR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2626F7-ABD4-40D4-ADAC-990C423B6D4A}"/>
              </a:ext>
            </a:extLst>
          </p:cNvPr>
          <p:cNvSpPr/>
          <p:nvPr/>
        </p:nvSpPr>
        <p:spPr>
          <a:xfrm>
            <a:off x="8220532" y="2675972"/>
            <a:ext cx="1855402" cy="211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ContainerGroup</a:t>
            </a:r>
            <a:r>
              <a:rPr lang="en-US" sz="1600" dirty="0"/>
              <a:t> 2</a:t>
            </a:r>
          </a:p>
          <a:p>
            <a:pPr algn="ctr"/>
            <a:r>
              <a:rPr lang="en-US" sz="1600" dirty="0"/>
              <a:t>State: </a:t>
            </a:r>
            <a:r>
              <a:rPr lang="en-US" sz="2000" b="1" dirty="0"/>
              <a:t>Running</a:t>
            </a:r>
            <a:endParaRPr lang="en-US" sz="1600" b="1" dirty="0"/>
          </a:p>
          <a:p>
            <a:pPr algn="ctr"/>
            <a:r>
              <a:rPr lang="en-US" sz="1600" dirty="0" err="1"/>
              <a:t>ActiveSessions</a:t>
            </a:r>
            <a:r>
              <a:rPr lang="en-US" sz="1600" dirty="0"/>
              <a:t>: 0</a:t>
            </a:r>
          </a:p>
          <a:p>
            <a:pPr algn="ctr"/>
            <a:r>
              <a:rPr lang="en-US" sz="1600" dirty="0"/>
              <a:t>IP: </a:t>
            </a:r>
            <a:r>
              <a:rPr lang="en-US" sz="2000" b="1" dirty="0"/>
              <a:t>2.3.4.5</a:t>
            </a:r>
            <a:endParaRPr lang="el-GR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8231D-69BA-42C6-A783-55F06164897B}"/>
              </a:ext>
            </a:extLst>
          </p:cNvPr>
          <p:cNvSpPr/>
          <p:nvPr/>
        </p:nvSpPr>
        <p:spPr>
          <a:xfrm>
            <a:off x="8220532" y="352236"/>
            <a:ext cx="1855402" cy="211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ContainerGroup</a:t>
            </a:r>
            <a:r>
              <a:rPr lang="en-US" sz="1600" dirty="0"/>
              <a:t> 1</a:t>
            </a:r>
          </a:p>
          <a:p>
            <a:pPr algn="ctr"/>
            <a:r>
              <a:rPr lang="en-US" sz="1600" dirty="0"/>
              <a:t>State: Running</a:t>
            </a:r>
          </a:p>
          <a:p>
            <a:pPr algn="ctr"/>
            <a:r>
              <a:rPr lang="en-US" sz="1600" dirty="0" err="1"/>
              <a:t>ActiveSessions</a:t>
            </a:r>
            <a:r>
              <a:rPr lang="en-US" sz="1600" dirty="0"/>
              <a:t>: </a:t>
            </a:r>
            <a:r>
              <a:rPr lang="en-US" sz="2000" b="1" dirty="0"/>
              <a:t>8</a:t>
            </a:r>
            <a:endParaRPr lang="en-US" sz="1600" b="1" dirty="0"/>
          </a:p>
          <a:p>
            <a:pPr algn="ctr"/>
            <a:r>
              <a:rPr lang="en-US" sz="1600" dirty="0"/>
              <a:t>IP: 1.2.3.4</a:t>
            </a:r>
            <a:endParaRPr lang="el-GR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31B7A3-C960-475C-9EA3-19E4018172EF}"/>
              </a:ext>
            </a:extLst>
          </p:cNvPr>
          <p:cNvSpPr/>
          <p:nvPr/>
        </p:nvSpPr>
        <p:spPr>
          <a:xfrm>
            <a:off x="8220532" y="2682328"/>
            <a:ext cx="1855402" cy="211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ContainerGroup</a:t>
            </a:r>
            <a:r>
              <a:rPr lang="en-US" sz="1600" dirty="0"/>
              <a:t> 2</a:t>
            </a:r>
          </a:p>
          <a:p>
            <a:pPr algn="ctr"/>
            <a:r>
              <a:rPr lang="en-US" sz="1600" dirty="0"/>
              <a:t>State: Running</a:t>
            </a:r>
          </a:p>
          <a:p>
            <a:pPr algn="ctr"/>
            <a:r>
              <a:rPr lang="en-US" sz="1600" dirty="0" err="1"/>
              <a:t>ActiveSessions</a:t>
            </a:r>
            <a:r>
              <a:rPr lang="en-US" sz="1600" dirty="0"/>
              <a:t>: </a:t>
            </a:r>
            <a:r>
              <a:rPr lang="en-US" sz="2000" b="1" dirty="0"/>
              <a:t>5</a:t>
            </a:r>
            <a:endParaRPr lang="en-US" sz="1600" b="1" dirty="0"/>
          </a:p>
          <a:p>
            <a:pPr algn="ctr"/>
            <a:r>
              <a:rPr lang="en-US" sz="1600" dirty="0"/>
              <a:t>IP: 2.3.4.5</a:t>
            </a:r>
            <a:endParaRPr lang="el-GR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D2D8E5-70BF-4520-803F-E2E5D5F16DF6}"/>
              </a:ext>
            </a:extLst>
          </p:cNvPr>
          <p:cNvSpPr/>
          <p:nvPr/>
        </p:nvSpPr>
        <p:spPr>
          <a:xfrm>
            <a:off x="8219649" y="2688684"/>
            <a:ext cx="1855402" cy="211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ContainerGroup</a:t>
            </a:r>
            <a:r>
              <a:rPr lang="en-US" sz="1600" dirty="0"/>
              <a:t> 2</a:t>
            </a:r>
          </a:p>
          <a:p>
            <a:pPr algn="ctr"/>
            <a:r>
              <a:rPr lang="en-US" sz="1600" dirty="0"/>
              <a:t>State: </a:t>
            </a:r>
            <a:r>
              <a:rPr lang="en-US" sz="2000" b="1" dirty="0" err="1"/>
              <a:t>MarkedForDeletion</a:t>
            </a:r>
            <a:endParaRPr lang="en-US" sz="1600" b="1" dirty="0"/>
          </a:p>
          <a:p>
            <a:pPr algn="ctr"/>
            <a:r>
              <a:rPr lang="en-US" sz="1600" dirty="0" err="1"/>
              <a:t>ActiveSessions</a:t>
            </a:r>
            <a:r>
              <a:rPr lang="en-US" sz="1600" dirty="0"/>
              <a:t>: 5</a:t>
            </a:r>
          </a:p>
          <a:p>
            <a:pPr algn="ctr"/>
            <a:r>
              <a:rPr lang="en-US" sz="1600" dirty="0"/>
              <a:t>IP: 2.3.4.5</a:t>
            </a:r>
            <a:endParaRPr lang="el-GR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CBB1AE-B7AA-4F01-A409-8B4AF615F023}"/>
              </a:ext>
            </a:extLst>
          </p:cNvPr>
          <p:cNvSpPr/>
          <p:nvPr/>
        </p:nvSpPr>
        <p:spPr>
          <a:xfrm>
            <a:off x="8219649" y="2688680"/>
            <a:ext cx="1855402" cy="2117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ContainerGroup</a:t>
            </a:r>
            <a:r>
              <a:rPr lang="en-US" sz="1600" dirty="0"/>
              <a:t> 2</a:t>
            </a:r>
          </a:p>
          <a:p>
            <a:pPr algn="ctr"/>
            <a:r>
              <a:rPr lang="en-US" sz="1600" dirty="0"/>
              <a:t>State: </a:t>
            </a:r>
            <a:r>
              <a:rPr lang="en-US" sz="1600" dirty="0" err="1"/>
              <a:t>MarkedForDeletion</a:t>
            </a:r>
            <a:endParaRPr lang="en-US" sz="1600" dirty="0"/>
          </a:p>
          <a:p>
            <a:pPr algn="ctr"/>
            <a:r>
              <a:rPr lang="en-US" sz="1600" dirty="0" err="1"/>
              <a:t>ActiveSessions</a:t>
            </a:r>
            <a:r>
              <a:rPr lang="en-US" sz="1600" dirty="0"/>
              <a:t>: </a:t>
            </a:r>
            <a:r>
              <a:rPr lang="en-US" sz="2000" b="1" dirty="0"/>
              <a:t>0</a:t>
            </a:r>
            <a:endParaRPr lang="en-US" sz="1600" b="1" dirty="0"/>
          </a:p>
          <a:p>
            <a:pPr algn="ctr"/>
            <a:r>
              <a:rPr lang="en-US" sz="1600" dirty="0"/>
              <a:t>IP: 2.3.4.5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38647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8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8" grpId="0" animBg="1"/>
      <p:bldP spid="18" grpId="1" animBg="1"/>
      <p:bldP spid="20" grpId="0" animBg="1"/>
      <p:bldP spid="20" grpId="1" animBg="1"/>
      <p:bldP spid="22" grpId="0" animBg="1"/>
      <p:bldP spid="22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205</Words>
  <Application>Microsoft Office PowerPoint</Application>
  <PresentationFormat>Widescreen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Dimitris Gkanatsios</dc:creator>
  <cp:lastModifiedBy>Dimitris Gkanatsios</cp:lastModifiedBy>
  <cp:revision>12</cp:revision>
  <dcterms:created xsi:type="dcterms:W3CDTF">2018-03-04T12:20:07Z</dcterms:created>
  <dcterms:modified xsi:type="dcterms:W3CDTF">2018-03-04T13:31:28Z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digkanat@microsoft.com</vt:lpwstr>
  </property>
  <property fmtid="{D5CDD505-2E9C-101B-9397-08002B2CF9AE}" pid="5" name="MSIP_Label_f42aa342-8706-4288-bd11-ebb85995028c_SetDate">
    <vt:lpwstr>2018-03-04T12:35:15.2610080Z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