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Ubuntu"/>
      <p:regular r:id="rId10"/>
      <p:bold r:id="rId11"/>
      <p:italic r:id="rId12"/>
      <p:boldItalic r:id="rId13"/>
    </p:embeddedFon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Ubuntu-bold.fntdata"/><Relationship Id="rId10" Type="http://schemas.openxmlformats.org/officeDocument/2006/relationships/font" Target="fonts/Ubuntu-regular.fntdata"/><Relationship Id="rId13" Type="http://schemas.openxmlformats.org/officeDocument/2006/relationships/font" Target="fonts/Ubuntu-boldItalic.fntdata"/><Relationship Id="rId12" Type="http://schemas.openxmlformats.org/officeDocument/2006/relationships/font" Target="fonts/Ubuntu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d10df30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d10df30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act of attempting to obtain sensitive information, such as passwords, credit card numbers, SSN’s, birthdays, computer types, names, etc.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e69aaef8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e69aaef8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e69aaef8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e69aaef8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Banks usually address you by your name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Hover over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e69aaef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e69aaef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Protect Against Phishing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Stop! Think! Don’t Click that Link!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phishing?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4140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Cybercrime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Targets are contacted by email, telephone, text,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Someone is posing as a </a:t>
            </a:r>
            <a:r>
              <a:rPr lang="en"/>
              <a:t>legitimate</a:t>
            </a:r>
            <a:r>
              <a:rPr lang="en"/>
              <a:t> com</a:t>
            </a:r>
            <a:r>
              <a:rPr lang="en"/>
              <a:t>pany in the </a:t>
            </a:r>
            <a:r>
              <a:rPr lang="en"/>
              <a:t>act of attempting to obtain sensitive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Ex. passwords, credit card numbers, SSN’s, birthdays, computer types, names, etc.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0" l="21725" r="25948" t="0"/>
          <a:stretch/>
        </p:blipFill>
        <p:spPr>
          <a:xfrm>
            <a:off x="5036025" y="970825"/>
            <a:ext cx="3683795" cy="35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Phishing: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484100" y="1258625"/>
            <a:ext cx="4348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➢"/>
            </a:pPr>
            <a:r>
              <a:rPr lang="en"/>
              <a:t>Spear Phishing is the </a:t>
            </a:r>
            <a:r>
              <a:rPr i="1" lang="en"/>
              <a:t>targeted</a:t>
            </a:r>
            <a:r>
              <a:rPr lang="en"/>
              <a:t> variety of phishing.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➢"/>
            </a:pPr>
            <a:r>
              <a:rPr lang="en"/>
              <a:t>Smishing is the</a:t>
            </a:r>
            <a:r>
              <a:rPr i="1" lang="en"/>
              <a:t> SMS</a:t>
            </a:r>
            <a:r>
              <a:rPr lang="en"/>
              <a:t> variety,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➢"/>
            </a:pPr>
            <a:r>
              <a:rPr lang="en"/>
              <a:t>Vishing is the </a:t>
            </a:r>
            <a:r>
              <a:rPr i="1" lang="en"/>
              <a:t>voice</a:t>
            </a:r>
            <a:r>
              <a:rPr lang="en"/>
              <a:t>/call variety.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➢"/>
            </a:pPr>
            <a:r>
              <a:rPr lang="en"/>
              <a:t>If there is a communication method, then there is an -</a:t>
            </a:r>
            <a:r>
              <a:rPr i="1" lang="en"/>
              <a:t>ishing</a:t>
            </a:r>
            <a:r>
              <a:rPr lang="en"/>
              <a:t> for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22" y="1076812"/>
            <a:ext cx="4526575" cy="35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65450" y="310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Phishing Example: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017725"/>
            <a:ext cx="4260300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7725"/>
            <a:ext cx="452282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Protect Yourself: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5215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Hover your mouse over links to reveal the true 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Carefully review the sender’s email address for spelling errors and </a:t>
            </a:r>
            <a:r>
              <a:rPr lang="en"/>
              <a:t>suspicious</a:t>
            </a:r>
            <a:r>
              <a:rPr lang="en"/>
              <a:t> domains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Proper senders will usually address you by your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greeting is vague, be weary of the content and email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Question authority when asked for sensitive data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500" y="1577542"/>
            <a:ext cx="3304800" cy="1858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