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1"/>
  </p:notesMasterIdLst>
  <p:sldIdLst>
    <p:sldId id="276" r:id="rId3"/>
    <p:sldId id="257" r:id="rId4"/>
    <p:sldId id="277" r:id="rId5"/>
    <p:sldId id="279" r:id="rId6"/>
    <p:sldId id="280" r:id="rId7"/>
    <p:sldId id="281" r:id="rId8"/>
    <p:sldId id="278" r:id="rId9"/>
    <p:sldId id="28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82"/>
    <a:srgbClr val="00DE99"/>
    <a:srgbClr val="00996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62" autoAdjust="0"/>
  </p:normalViewPr>
  <p:slideViewPr>
    <p:cSldViewPr>
      <p:cViewPr varScale="1">
        <p:scale>
          <a:sx n="105" d="100"/>
          <a:sy n="105" d="100"/>
        </p:scale>
        <p:origin x="55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E636-F0CB-E945-9DAC-0D5847FB3DB3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4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AF8E-46C6-434F-A486-40D714EBDD94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85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38" y="1709739"/>
            <a:ext cx="10567457" cy="2758895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038" y="4589464"/>
            <a:ext cx="10567457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DE09-414D-9D42-9A0C-FE573BEEDD07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7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037" y="1825625"/>
            <a:ext cx="52411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4AB-ED58-9F44-B4D6-0040723EA213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47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38" y="365126"/>
            <a:ext cx="1057539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038" y="1801813"/>
            <a:ext cx="5218976" cy="935037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038" y="2825750"/>
            <a:ext cx="5218976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801813"/>
            <a:ext cx="5181838" cy="935037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825750"/>
            <a:ext cx="518183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9E00-09BF-624C-9398-82732B50D8A3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0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38" y="365126"/>
            <a:ext cx="1065633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D6C2-2A3E-2641-90C6-0E97C10F3AB4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5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3A76-5C94-7548-A9FD-476BF09536A2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67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38" y="457200"/>
            <a:ext cx="3993745" cy="2501900"/>
          </a:xfrm>
        </p:spPr>
        <p:txBody>
          <a:bodyPr anchor="b">
            <a:normAutofit/>
          </a:bodyPr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457201"/>
            <a:ext cx="6170593" cy="5403850"/>
          </a:xfr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038" y="3092451"/>
            <a:ext cx="3993745" cy="2776537"/>
          </a:xfrm>
        </p:spPr>
        <p:txBody>
          <a:bodyPr>
            <a:normAutofit/>
          </a:bodyPr>
          <a:lstStyle>
            <a:lvl1pPr marL="0" indent="0">
              <a:buNone/>
              <a:defRPr sz="19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63B0-3B2B-494E-B73C-054712A8240F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38" y="457200"/>
            <a:ext cx="3993745" cy="2505456"/>
          </a:xfrm>
        </p:spPr>
        <p:txBody>
          <a:bodyPr anchor="b"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457201"/>
            <a:ext cx="6170593" cy="5403850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038" y="3081275"/>
            <a:ext cx="3993745" cy="2779776"/>
          </a:xfrm>
        </p:spPr>
        <p:txBody>
          <a:bodyPr>
            <a:normAutofit/>
          </a:bodyPr>
          <a:lstStyle>
            <a:lvl1pPr marL="0" indent="0">
              <a:buNone/>
              <a:defRPr sz="19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849C-454A-1C49-8797-8B1842F88AEC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05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CBC-C699-6C43-9663-B0D45A291DDC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198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EC8B-7D47-FD44-B517-803179794E1B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88826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8882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88826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037" y="6488269"/>
            <a:ext cx="2742486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099A-C1C0-2C40-9EE1-9A506F34EE77}" type="datetime1">
              <a:rPr lang="en-US" smtClean="0"/>
              <a:t>2/27/2022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488269"/>
            <a:ext cx="4113728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0886" y="6488269"/>
            <a:ext cx="2742486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r>
              <a:rPr lang="en-US"/>
              <a:t> of #</a:t>
            </a:r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38" y="365126"/>
            <a:ext cx="106563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038" y="1825625"/>
            <a:ext cx="106563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18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399" kern="1200">
          <a:solidFill>
            <a:schemeClr val="tx2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7FD0C17-ABB8-433B-B4F6-4DBD512635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3934ED-79BB-48C4-8751-E0D943C36EA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48CFE-D144-4037-8E62-8BBEDC06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699" y="2865250"/>
            <a:ext cx="10360501" cy="1344084"/>
          </a:xfrm>
        </p:spPr>
        <p:txBody>
          <a:bodyPr anchor="b">
            <a:noAutofit/>
          </a:bodyPr>
          <a:lstStyle/>
          <a:p>
            <a:pPr algn="l"/>
            <a:r>
              <a:rPr lang="en-IN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1B319-E23E-40A1-BEE8-EC38E755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972" y="4156586"/>
            <a:ext cx="10383954" cy="764440"/>
          </a:xfrm>
        </p:spPr>
        <p:txBody>
          <a:bodyPr/>
          <a:lstStyle/>
          <a:p>
            <a:pPr algn="l"/>
            <a:r>
              <a:rPr lang="en-IN" spc="500" dirty="0">
                <a:solidFill>
                  <a:schemeClr val="bg1"/>
                </a:solidFill>
              </a:rPr>
              <a:t>Team</a:t>
            </a:r>
            <a:endParaRPr lang="en-IN" spc="5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DF17C1-CAB6-43A1-A95C-29F2691FBBC4}"/>
              </a:ext>
            </a:extLst>
          </p:cNvPr>
          <p:cNvGrpSpPr/>
          <p:nvPr/>
        </p:nvGrpSpPr>
        <p:grpSpPr>
          <a:xfrm>
            <a:off x="812873" y="3162757"/>
            <a:ext cx="991998" cy="993829"/>
            <a:chOff x="-13361988" y="-4465638"/>
            <a:chExt cx="12906375" cy="1293018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A2D6D0A-7846-4014-AA83-C31E72E12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93438" y="-4465638"/>
              <a:ext cx="10537825" cy="9101138"/>
            </a:xfrm>
            <a:custGeom>
              <a:avLst/>
              <a:gdLst>
                <a:gd name="T0" fmla="*/ 3396 w 4899"/>
                <a:gd name="T1" fmla="*/ 2939 h 4242"/>
                <a:gd name="T2" fmla="*/ 3778 w 4899"/>
                <a:gd name="T3" fmla="*/ 2739 h 4242"/>
                <a:gd name="T4" fmla="*/ 3778 w 4899"/>
                <a:gd name="T5" fmla="*/ 2563 h 4242"/>
                <a:gd name="T6" fmla="*/ 3396 w 4899"/>
                <a:gd name="T7" fmla="*/ 2363 h 4242"/>
                <a:gd name="T8" fmla="*/ 3922 w 4899"/>
                <a:gd name="T9" fmla="*/ 2255 h 4242"/>
                <a:gd name="T10" fmla="*/ 4623 w 4899"/>
                <a:gd name="T11" fmla="*/ 1706 h 4242"/>
                <a:gd name="T12" fmla="*/ 4899 w 4899"/>
                <a:gd name="T13" fmla="*/ 1430 h 4242"/>
                <a:gd name="T14" fmla="*/ 4623 w 4899"/>
                <a:gd name="T15" fmla="*/ 1154 h 4242"/>
                <a:gd name="T16" fmla="*/ 4347 w 4899"/>
                <a:gd name="T17" fmla="*/ 1430 h 4242"/>
                <a:gd name="T18" fmla="*/ 3798 w 4899"/>
                <a:gd name="T19" fmla="*/ 2131 h 4242"/>
                <a:gd name="T20" fmla="*/ 3396 w 4899"/>
                <a:gd name="T21" fmla="*/ 2188 h 4242"/>
                <a:gd name="T22" fmla="*/ 2932 w 4899"/>
                <a:gd name="T23" fmla="*/ 1530 h 4242"/>
                <a:gd name="T24" fmla="*/ 2738 w 4899"/>
                <a:gd name="T25" fmla="*/ 752 h 4242"/>
                <a:gd name="T26" fmla="*/ 2651 w 4899"/>
                <a:gd name="T27" fmla="*/ 215 h 4242"/>
                <a:gd name="T28" fmla="*/ 2563 w 4899"/>
                <a:gd name="T29" fmla="*/ 752 h 4242"/>
                <a:gd name="T30" fmla="*/ 2363 w 4899"/>
                <a:gd name="T31" fmla="*/ 1530 h 4242"/>
                <a:gd name="T32" fmla="*/ 2275 w 4899"/>
                <a:gd name="T33" fmla="*/ 1060 h 4242"/>
                <a:gd name="T34" fmla="*/ 2187 w 4899"/>
                <a:gd name="T35" fmla="*/ 1530 h 4242"/>
                <a:gd name="T36" fmla="*/ 1987 w 4899"/>
                <a:gd name="T37" fmla="*/ 115 h 4242"/>
                <a:gd name="T38" fmla="*/ 1811 w 4899"/>
                <a:gd name="T39" fmla="*/ 115 h 4242"/>
                <a:gd name="T40" fmla="*/ 1611 w 4899"/>
                <a:gd name="T41" fmla="*/ 1530 h 4242"/>
                <a:gd name="T42" fmla="*/ 1523 w 4899"/>
                <a:gd name="T43" fmla="*/ 1060 h 4242"/>
                <a:gd name="T44" fmla="*/ 1435 w 4899"/>
                <a:gd name="T45" fmla="*/ 1530 h 4242"/>
                <a:gd name="T46" fmla="*/ 1235 w 4899"/>
                <a:gd name="T47" fmla="*/ 1265 h 4242"/>
                <a:gd name="T48" fmla="*/ 549 w 4899"/>
                <a:gd name="T49" fmla="*/ 425 h 4242"/>
                <a:gd name="T50" fmla="*/ 107 w 4899"/>
                <a:gd name="T51" fmla="*/ 108 h 4242"/>
                <a:gd name="T52" fmla="*/ 302 w 4899"/>
                <a:gd name="T53" fmla="*/ 578 h 4242"/>
                <a:gd name="T54" fmla="*/ 1003 w 4899"/>
                <a:gd name="T55" fmla="*/ 1128 h 4242"/>
                <a:gd name="T56" fmla="*/ 1060 w 4899"/>
                <a:gd name="T57" fmla="*/ 1530 h 4242"/>
                <a:gd name="T58" fmla="*/ 750 w 4899"/>
                <a:gd name="T59" fmla="*/ 1545 h 4242"/>
                <a:gd name="T60" fmla="*/ 794 w 4899"/>
                <a:gd name="T61" fmla="*/ 1715 h 4242"/>
                <a:gd name="T62" fmla="*/ 2932 w 4899"/>
                <a:gd name="T63" fmla="*/ 1706 h 4242"/>
                <a:gd name="T64" fmla="*/ 3220 w 4899"/>
                <a:gd name="T65" fmla="*/ 4060 h 4242"/>
                <a:gd name="T66" fmla="*/ 3274 w 4899"/>
                <a:gd name="T67" fmla="*/ 4239 h 4242"/>
                <a:gd name="T68" fmla="*/ 3381 w 4899"/>
                <a:gd name="T69" fmla="*/ 4176 h 4242"/>
                <a:gd name="T70" fmla="*/ 3396 w 4899"/>
                <a:gd name="T71" fmla="*/ 3866 h 4242"/>
                <a:gd name="T72" fmla="*/ 4435 w 4899"/>
                <a:gd name="T73" fmla="*/ 4054 h 4242"/>
                <a:gd name="T74" fmla="*/ 4435 w 4899"/>
                <a:gd name="T75" fmla="*/ 3503 h 4242"/>
                <a:gd name="T76" fmla="*/ 3396 w 4899"/>
                <a:gd name="T77" fmla="*/ 3691 h 4242"/>
                <a:gd name="T78" fmla="*/ 3778 w 4899"/>
                <a:gd name="T79" fmla="*/ 3491 h 4242"/>
                <a:gd name="T80" fmla="*/ 3778 w 4899"/>
                <a:gd name="T81" fmla="*/ 3315 h 4242"/>
                <a:gd name="T82" fmla="*/ 3396 w 4899"/>
                <a:gd name="T83" fmla="*/ 3115 h 4242"/>
                <a:gd name="T84" fmla="*/ 4899 w 4899"/>
                <a:gd name="T85" fmla="*/ 3027 h 4242"/>
                <a:gd name="T86" fmla="*/ 4553 w 4899"/>
                <a:gd name="T87" fmla="*/ 1359 h 4242"/>
                <a:gd name="T88" fmla="*/ 4694 w 4899"/>
                <a:gd name="T89" fmla="*/ 1359 h 4242"/>
                <a:gd name="T90" fmla="*/ 4694 w 4899"/>
                <a:gd name="T91" fmla="*/ 1501 h 4242"/>
                <a:gd name="T92" fmla="*/ 4553 w 4899"/>
                <a:gd name="T93" fmla="*/ 1501 h 4242"/>
                <a:gd name="T94" fmla="*/ 4553 w 4899"/>
                <a:gd name="T95" fmla="*/ 1359 h 4242"/>
                <a:gd name="T96" fmla="*/ 231 w 4899"/>
                <a:gd name="T97" fmla="*/ 373 h 4242"/>
                <a:gd name="T98" fmla="*/ 302 w 4899"/>
                <a:gd name="T99" fmla="*/ 203 h 4242"/>
                <a:gd name="T100" fmla="*/ 373 w 4899"/>
                <a:gd name="T101" fmla="*/ 373 h 4242"/>
                <a:gd name="T102" fmla="*/ 2551 w 4899"/>
                <a:gd name="T103" fmla="*/ 491 h 4242"/>
                <a:gd name="T104" fmla="*/ 2750 w 4899"/>
                <a:gd name="T105" fmla="*/ 491 h 4242"/>
                <a:gd name="T106" fmla="*/ 4435 w 4899"/>
                <a:gd name="T107" fmla="*/ 3679 h 4242"/>
                <a:gd name="T108" fmla="*/ 4435 w 4899"/>
                <a:gd name="T109" fmla="*/ 3878 h 4242"/>
                <a:gd name="T110" fmla="*/ 4435 w 4899"/>
                <a:gd name="T111" fmla="*/ 3679 h 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9" h="4242">
                  <a:moveTo>
                    <a:pt x="4811" y="2939"/>
                  </a:moveTo>
                  <a:cubicBezTo>
                    <a:pt x="3396" y="2939"/>
                    <a:pt x="3396" y="2939"/>
                    <a:pt x="3396" y="2939"/>
                  </a:cubicBezTo>
                  <a:cubicBezTo>
                    <a:pt x="3396" y="2739"/>
                    <a:pt x="3396" y="2739"/>
                    <a:pt x="3396" y="2739"/>
                  </a:cubicBezTo>
                  <a:cubicBezTo>
                    <a:pt x="3778" y="2739"/>
                    <a:pt x="3778" y="2739"/>
                    <a:pt x="3778" y="2739"/>
                  </a:cubicBezTo>
                  <a:cubicBezTo>
                    <a:pt x="3826" y="2739"/>
                    <a:pt x="3866" y="2700"/>
                    <a:pt x="3866" y="2651"/>
                  </a:cubicBezTo>
                  <a:cubicBezTo>
                    <a:pt x="3866" y="2603"/>
                    <a:pt x="3826" y="2563"/>
                    <a:pt x="3778" y="2563"/>
                  </a:cubicBezTo>
                  <a:cubicBezTo>
                    <a:pt x="3396" y="2563"/>
                    <a:pt x="3396" y="2563"/>
                    <a:pt x="3396" y="2563"/>
                  </a:cubicBezTo>
                  <a:cubicBezTo>
                    <a:pt x="3396" y="2363"/>
                    <a:pt x="3396" y="2363"/>
                    <a:pt x="3396" y="2363"/>
                  </a:cubicBezTo>
                  <a:cubicBezTo>
                    <a:pt x="3661" y="2363"/>
                    <a:pt x="3661" y="2363"/>
                    <a:pt x="3661" y="2363"/>
                  </a:cubicBezTo>
                  <a:cubicBezTo>
                    <a:pt x="3760" y="2363"/>
                    <a:pt x="3853" y="2325"/>
                    <a:pt x="3922" y="2255"/>
                  </a:cubicBezTo>
                  <a:cubicBezTo>
                    <a:pt x="4500" y="1677"/>
                    <a:pt x="4500" y="1677"/>
                    <a:pt x="4500" y="1677"/>
                  </a:cubicBezTo>
                  <a:cubicBezTo>
                    <a:pt x="4538" y="1696"/>
                    <a:pt x="4580" y="1706"/>
                    <a:pt x="4623" y="1706"/>
                  </a:cubicBezTo>
                  <a:cubicBezTo>
                    <a:pt x="4697" y="1706"/>
                    <a:pt x="4766" y="1677"/>
                    <a:pt x="4818" y="1625"/>
                  </a:cubicBezTo>
                  <a:cubicBezTo>
                    <a:pt x="4870" y="1573"/>
                    <a:pt x="4899" y="1504"/>
                    <a:pt x="4899" y="1430"/>
                  </a:cubicBezTo>
                  <a:cubicBezTo>
                    <a:pt x="4899" y="1356"/>
                    <a:pt x="4870" y="1287"/>
                    <a:pt x="4818" y="1235"/>
                  </a:cubicBezTo>
                  <a:cubicBezTo>
                    <a:pt x="4766" y="1183"/>
                    <a:pt x="4697" y="1154"/>
                    <a:pt x="4623" y="1154"/>
                  </a:cubicBezTo>
                  <a:cubicBezTo>
                    <a:pt x="4550" y="1154"/>
                    <a:pt x="4480" y="1183"/>
                    <a:pt x="4428" y="1235"/>
                  </a:cubicBezTo>
                  <a:cubicBezTo>
                    <a:pt x="4376" y="1287"/>
                    <a:pt x="4347" y="1356"/>
                    <a:pt x="4347" y="1430"/>
                  </a:cubicBezTo>
                  <a:cubicBezTo>
                    <a:pt x="4347" y="1473"/>
                    <a:pt x="4357" y="1515"/>
                    <a:pt x="4376" y="1553"/>
                  </a:cubicBezTo>
                  <a:cubicBezTo>
                    <a:pt x="3798" y="2131"/>
                    <a:pt x="3798" y="2131"/>
                    <a:pt x="3798" y="2131"/>
                  </a:cubicBezTo>
                  <a:cubicBezTo>
                    <a:pt x="3762" y="2167"/>
                    <a:pt x="3713" y="2188"/>
                    <a:pt x="3661" y="2188"/>
                  </a:cubicBezTo>
                  <a:cubicBezTo>
                    <a:pt x="3396" y="2188"/>
                    <a:pt x="3396" y="2188"/>
                    <a:pt x="3396" y="2188"/>
                  </a:cubicBezTo>
                  <a:cubicBezTo>
                    <a:pt x="3396" y="1994"/>
                    <a:pt x="3396" y="1994"/>
                    <a:pt x="3396" y="1994"/>
                  </a:cubicBezTo>
                  <a:cubicBezTo>
                    <a:pt x="3396" y="1738"/>
                    <a:pt x="3188" y="1530"/>
                    <a:pt x="2932" y="1530"/>
                  </a:cubicBezTo>
                  <a:cubicBezTo>
                    <a:pt x="2738" y="1530"/>
                    <a:pt x="2738" y="1530"/>
                    <a:pt x="2738" y="1530"/>
                  </a:cubicBezTo>
                  <a:cubicBezTo>
                    <a:pt x="2738" y="752"/>
                    <a:pt x="2738" y="752"/>
                    <a:pt x="2738" y="752"/>
                  </a:cubicBezTo>
                  <a:cubicBezTo>
                    <a:pt x="2847" y="715"/>
                    <a:pt x="2926" y="612"/>
                    <a:pt x="2926" y="491"/>
                  </a:cubicBezTo>
                  <a:cubicBezTo>
                    <a:pt x="2926" y="339"/>
                    <a:pt x="2803" y="215"/>
                    <a:pt x="2651" y="215"/>
                  </a:cubicBezTo>
                  <a:cubicBezTo>
                    <a:pt x="2498" y="215"/>
                    <a:pt x="2375" y="339"/>
                    <a:pt x="2375" y="491"/>
                  </a:cubicBezTo>
                  <a:cubicBezTo>
                    <a:pt x="2375" y="612"/>
                    <a:pt x="2454" y="715"/>
                    <a:pt x="2563" y="752"/>
                  </a:cubicBezTo>
                  <a:cubicBezTo>
                    <a:pt x="2563" y="1530"/>
                    <a:pt x="2563" y="1530"/>
                    <a:pt x="2563" y="1530"/>
                  </a:cubicBezTo>
                  <a:cubicBezTo>
                    <a:pt x="2363" y="1530"/>
                    <a:pt x="2363" y="1530"/>
                    <a:pt x="2363" y="1530"/>
                  </a:cubicBezTo>
                  <a:cubicBezTo>
                    <a:pt x="2363" y="1148"/>
                    <a:pt x="2363" y="1148"/>
                    <a:pt x="2363" y="1148"/>
                  </a:cubicBezTo>
                  <a:cubicBezTo>
                    <a:pt x="2363" y="1100"/>
                    <a:pt x="2323" y="1060"/>
                    <a:pt x="2275" y="1060"/>
                  </a:cubicBezTo>
                  <a:cubicBezTo>
                    <a:pt x="2226" y="1060"/>
                    <a:pt x="2187" y="1100"/>
                    <a:pt x="2187" y="1148"/>
                  </a:cubicBezTo>
                  <a:cubicBezTo>
                    <a:pt x="2187" y="1530"/>
                    <a:pt x="2187" y="1530"/>
                    <a:pt x="2187" y="1530"/>
                  </a:cubicBezTo>
                  <a:cubicBezTo>
                    <a:pt x="1987" y="1530"/>
                    <a:pt x="1987" y="1530"/>
                    <a:pt x="1987" y="1530"/>
                  </a:cubicBezTo>
                  <a:cubicBezTo>
                    <a:pt x="1987" y="115"/>
                    <a:pt x="1987" y="115"/>
                    <a:pt x="1987" y="115"/>
                  </a:cubicBezTo>
                  <a:cubicBezTo>
                    <a:pt x="1987" y="66"/>
                    <a:pt x="1948" y="27"/>
                    <a:pt x="1899" y="27"/>
                  </a:cubicBezTo>
                  <a:cubicBezTo>
                    <a:pt x="1850" y="27"/>
                    <a:pt x="1811" y="66"/>
                    <a:pt x="1811" y="115"/>
                  </a:cubicBezTo>
                  <a:cubicBezTo>
                    <a:pt x="1811" y="1530"/>
                    <a:pt x="1811" y="1530"/>
                    <a:pt x="1811" y="1530"/>
                  </a:cubicBezTo>
                  <a:cubicBezTo>
                    <a:pt x="1611" y="1530"/>
                    <a:pt x="1611" y="1530"/>
                    <a:pt x="1611" y="1530"/>
                  </a:cubicBezTo>
                  <a:cubicBezTo>
                    <a:pt x="1611" y="1148"/>
                    <a:pt x="1611" y="1148"/>
                    <a:pt x="1611" y="1148"/>
                  </a:cubicBezTo>
                  <a:cubicBezTo>
                    <a:pt x="1611" y="1100"/>
                    <a:pt x="1572" y="1060"/>
                    <a:pt x="1523" y="1060"/>
                  </a:cubicBezTo>
                  <a:cubicBezTo>
                    <a:pt x="1475" y="1060"/>
                    <a:pt x="1435" y="1100"/>
                    <a:pt x="1435" y="1148"/>
                  </a:cubicBezTo>
                  <a:cubicBezTo>
                    <a:pt x="1435" y="1530"/>
                    <a:pt x="1435" y="1530"/>
                    <a:pt x="1435" y="1530"/>
                  </a:cubicBezTo>
                  <a:cubicBezTo>
                    <a:pt x="1235" y="1530"/>
                    <a:pt x="1235" y="1530"/>
                    <a:pt x="1235" y="1530"/>
                  </a:cubicBezTo>
                  <a:cubicBezTo>
                    <a:pt x="1235" y="1265"/>
                    <a:pt x="1235" y="1265"/>
                    <a:pt x="1235" y="1265"/>
                  </a:cubicBezTo>
                  <a:cubicBezTo>
                    <a:pt x="1235" y="1166"/>
                    <a:pt x="1197" y="1073"/>
                    <a:pt x="1127" y="1004"/>
                  </a:cubicBezTo>
                  <a:cubicBezTo>
                    <a:pt x="549" y="425"/>
                    <a:pt x="549" y="425"/>
                    <a:pt x="549" y="425"/>
                  </a:cubicBezTo>
                  <a:cubicBezTo>
                    <a:pt x="600" y="322"/>
                    <a:pt x="583" y="194"/>
                    <a:pt x="497" y="108"/>
                  </a:cubicBezTo>
                  <a:cubicBezTo>
                    <a:pt x="390" y="0"/>
                    <a:pt x="215" y="0"/>
                    <a:pt x="107" y="108"/>
                  </a:cubicBezTo>
                  <a:cubicBezTo>
                    <a:pt x="0" y="215"/>
                    <a:pt x="0" y="390"/>
                    <a:pt x="107" y="498"/>
                  </a:cubicBezTo>
                  <a:cubicBezTo>
                    <a:pt x="161" y="552"/>
                    <a:pt x="231" y="578"/>
                    <a:pt x="302" y="578"/>
                  </a:cubicBezTo>
                  <a:cubicBezTo>
                    <a:pt x="344" y="578"/>
                    <a:pt x="386" y="569"/>
                    <a:pt x="425" y="550"/>
                  </a:cubicBezTo>
                  <a:cubicBezTo>
                    <a:pt x="1003" y="1128"/>
                    <a:pt x="1003" y="1128"/>
                    <a:pt x="1003" y="1128"/>
                  </a:cubicBezTo>
                  <a:cubicBezTo>
                    <a:pt x="1039" y="1164"/>
                    <a:pt x="1060" y="1213"/>
                    <a:pt x="1060" y="1265"/>
                  </a:cubicBezTo>
                  <a:cubicBezTo>
                    <a:pt x="1060" y="1530"/>
                    <a:pt x="1060" y="1530"/>
                    <a:pt x="1060" y="1530"/>
                  </a:cubicBezTo>
                  <a:cubicBezTo>
                    <a:pt x="866" y="1530"/>
                    <a:pt x="866" y="1530"/>
                    <a:pt x="866" y="1530"/>
                  </a:cubicBezTo>
                  <a:cubicBezTo>
                    <a:pt x="826" y="1530"/>
                    <a:pt x="787" y="1535"/>
                    <a:pt x="750" y="1545"/>
                  </a:cubicBezTo>
                  <a:cubicBezTo>
                    <a:pt x="703" y="1557"/>
                    <a:pt x="675" y="1605"/>
                    <a:pt x="687" y="1652"/>
                  </a:cubicBezTo>
                  <a:cubicBezTo>
                    <a:pt x="699" y="1699"/>
                    <a:pt x="747" y="1727"/>
                    <a:pt x="794" y="1715"/>
                  </a:cubicBezTo>
                  <a:cubicBezTo>
                    <a:pt x="817" y="1709"/>
                    <a:pt x="841" y="1706"/>
                    <a:pt x="866" y="1706"/>
                  </a:cubicBezTo>
                  <a:cubicBezTo>
                    <a:pt x="2932" y="1706"/>
                    <a:pt x="2932" y="1706"/>
                    <a:pt x="2932" y="1706"/>
                  </a:cubicBezTo>
                  <a:cubicBezTo>
                    <a:pt x="3091" y="1706"/>
                    <a:pt x="3220" y="1835"/>
                    <a:pt x="3220" y="1994"/>
                  </a:cubicBezTo>
                  <a:cubicBezTo>
                    <a:pt x="3220" y="4060"/>
                    <a:pt x="3220" y="4060"/>
                    <a:pt x="3220" y="4060"/>
                  </a:cubicBezTo>
                  <a:cubicBezTo>
                    <a:pt x="3220" y="4085"/>
                    <a:pt x="3217" y="4109"/>
                    <a:pt x="3211" y="4132"/>
                  </a:cubicBezTo>
                  <a:cubicBezTo>
                    <a:pt x="3199" y="4179"/>
                    <a:pt x="3227" y="4227"/>
                    <a:pt x="3274" y="4239"/>
                  </a:cubicBezTo>
                  <a:cubicBezTo>
                    <a:pt x="3282" y="4241"/>
                    <a:pt x="3289" y="4242"/>
                    <a:pt x="3296" y="4242"/>
                  </a:cubicBezTo>
                  <a:cubicBezTo>
                    <a:pt x="3335" y="4242"/>
                    <a:pt x="3371" y="4216"/>
                    <a:pt x="3381" y="4176"/>
                  </a:cubicBezTo>
                  <a:cubicBezTo>
                    <a:pt x="3391" y="4138"/>
                    <a:pt x="3396" y="4099"/>
                    <a:pt x="3396" y="4060"/>
                  </a:cubicBezTo>
                  <a:cubicBezTo>
                    <a:pt x="3396" y="3866"/>
                    <a:pt x="3396" y="3866"/>
                    <a:pt x="3396" y="3866"/>
                  </a:cubicBezTo>
                  <a:cubicBezTo>
                    <a:pt x="4174" y="3866"/>
                    <a:pt x="4174" y="3866"/>
                    <a:pt x="4174" y="3866"/>
                  </a:cubicBezTo>
                  <a:cubicBezTo>
                    <a:pt x="4211" y="3975"/>
                    <a:pt x="4314" y="4054"/>
                    <a:pt x="4435" y="4054"/>
                  </a:cubicBezTo>
                  <a:cubicBezTo>
                    <a:pt x="4587" y="4054"/>
                    <a:pt x="4711" y="3931"/>
                    <a:pt x="4711" y="3778"/>
                  </a:cubicBezTo>
                  <a:cubicBezTo>
                    <a:pt x="4711" y="3626"/>
                    <a:pt x="4587" y="3503"/>
                    <a:pt x="4435" y="3503"/>
                  </a:cubicBezTo>
                  <a:cubicBezTo>
                    <a:pt x="4314" y="3503"/>
                    <a:pt x="4211" y="3582"/>
                    <a:pt x="4174" y="3691"/>
                  </a:cubicBezTo>
                  <a:cubicBezTo>
                    <a:pt x="3396" y="3691"/>
                    <a:pt x="3396" y="3691"/>
                    <a:pt x="3396" y="3691"/>
                  </a:cubicBezTo>
                  <a:cubicBezTo>
                    <a:pt x="3396" y="3491"/>
                    <a:pt x="3396" y="3491"/>
                    <a:pt x="3396" y="3491"/>
                  </a:cubicBezTo>
                  <a:cubicBezTo>
                    <a:pt x="3778" y="3491"/>
                    <a:pt x="3778" y="3491"/>
                    <a:pt x="3778" y="3491"/>
                  </a:cubicBezTo>
                  <a:cubicBezTo>
                    <a:pt x="3826" y="3491"/>
                    <a:pt x="3866" y="3451"/>
                    <a:pt x="3866" y="3403"/>
                  </a:cubicBezTo>
                  <a:cubicBezTo>
                    <a:pt x="3866" y="3354"/>
                    <a:pt x="3826" y="3315"/>
                    <a:pt x="3778" y="3315"/>
                  </a:cubicBezTo>
                  <a:cubicBezTo>
                    <a:pt x="3396" y="3315"/>
                    <a:pt x="3396" y="3315"/>
                    <a:pt x="3396" y="3315"/>
                  </a:cubicBezTo>
                  <a:cubicBezTo>
                    <a:pt x="3396" y="3115"/>
                    <a:pt x="3396" y="3115"/>
                    <a:pt x="3396" y="3115"/>
                  </a:cubicBezTo>
                  <a:cubicBezTo>
                    <a:pt x="4811" y="3115"/>
                    <a:pt x="4811" y="3115"/>
                    <a:pt x="4811" y="3115"/>
                  </a:cubicBezTo>
                  <a:cubicBezTo>
                    <a:pt x="4860" y="3115"/>
                    <a:pt x="4899" y="3076"/>
                    <a:pt x="4899" y="3027"/>
                  </a:cubicBezTo>
                  <a:cubicBezTo>
                    <a:pt x="4899" y="2978"/>
                    <a:pt x="4860" y="2939"/>
                    <a:pt x="4811" y="2939"/>
                  </a:cubicBezTo>
                  <a:close/>
                  <a:moveTo>
                    <a:pt x="4553" y="1359"/>
                  </a:moveTo>
                  <a:cubicBezTo>
                    <a:pt x="4571" y="1340"/>
                    <a:pt x="4597" y="1330"/>
                    <a:pt x="4623" y="1330"/>
                  </a:cubicBezTo>
                  <a:cubicBezTo>
                    <a:pt x="4650" y="1330"/>
                    <a:pt x="4675" y="1340"/>
                    <a:pt x="4694" y="1359"/>
                  </a:cubicBezTo>
                  <a:cubicBezTo>
                    <a:pt x="4713" y="1378"/>
                    <a:pt x="4723" y="1403"/>
                    <a:pt x="4723" y="1430"/>
                  </a:cubicBezTo>
                  <a:cubicBezTo>
                    <a:pt x="4723" y="1457"/>
                    <a:pt x="4713" y="1482"/>
                    <a:pt x="4694" y="1501"/>
                  </a:cubicBezTo>
                  <a:cubicBezTo>
                    <a:pt x="4675" y="1520"/>
                    <a:pt x="4650" y="1530"/>
                    <a:pt x="4623" y="1530"/>
                  </a:cubicBezTo>
                  <a:cubicBezTo>
                    <a:pt x="4597" y="1530"/>
                    <a:pt x="4571" y="1520"/>
                    <a:pt x="4553" y="1501"/>
                  </a:cubicBezTo>
                  <a:cubicBezTo>
                    <a:pt x="4534" y="1482"/>
                    <a:pt x="4523" y="1457"/>
                    <a:pt x="4523" y="1430"/>
                  </a:cubicBezTo>
                  <a:cubicBezTo>
                    <a:pt x="4523" y="1403"/>
                    <a:pt x="4534" y="1378"/>
                    <a:pt x="4553" y="1359"/>
                  </a:cubicBezTo>
                  <a:close/>
                  <a:moveTo>
                    <a:pt x="373" y="373"/>
                  </a:moveTo>
                  <a:cubicBezTo>
                    <a:pt x="334" y="412"/>
                    <a:pt x="270" y="412"/>
                    <a:pt x="231" y="373"/>
                  </a:cubicBezTo>
                  <a:cubicBezTo>
                    <a:pt x="192" y="334"/>
                    <a:pt x="192" y="271"/>
                    <a:pt x="231" y="232"/>
                  </a:cubicBezTo>
                  <a:cubicBezTo>
                    <a:pt x="251" y="213"/>
                    <a:pt x="276" y="203"/>
                    <a:pt x="302" y="203"/>
                  </a:cubicBezTo>
                  <a:cubicBezTo>
                    <a:pt x="328" y="203"/>
                    <a:pt x="353" y="213"/>
                    <a:pt x="373" y="232"/>
                  </a:cubicBezTo>
                  <a:cubicBezTo>
                    <a:pt x="412" y="271"/>
                    <a:pt x="412" y="335"/>
                    <a:pt x="373" y="373"/>
                  </a:cubicBezTo>
                  <a:close/>
                  <a:moveTo>
                    <a:pt x="2651" y="591"/>
                  </a:moveTo>
                  <a:cubicBezTo>
                    <a:pt x="2595" y="591"/>
                    <a:pt x="2551" y="546"/>
                    <a:pt x="2551" y="491"/>
                  </a:cubicBezTo>
                  <a:cubicBezTo>
                    <a:pt x="2551" y="436"/>
                    <a:pt x="2595" y="391"/>
                    <a:pt x="2651" y="391"/>
                  </a:cubicBezTo>
                  <a:cubicBezTo>
                    <a:pt x="2706" y="391"/>
                    <a:pt x="2750" y="436"/>
                    <a:pt x="2750" y="491"/>
                  </a:cubicBezTo>
                  <a:cubicBezTo>
                    <a:pt x="2750" y="546"/>
                    <a:pt x="2706" y="591"/>
                    <a:pt x="2651" y="591"/>
                  </a:cubicBezTo>
                  <a:close/>
                  <a:moveTo>
                    <a:pt x="4435" y="3679"/>
                  </a:moveTo>
                  <a:cubicBezTo>
                    <a:pt x="4490" y="3679"/>
                    <a:pt x="4535" y="3723"/>
                    <a:pt x="4535" y="3779"/>
                  </a:cubicBezTo>
                  <a:cubicBezTo>
                    <a:pt x="4535" y="3834"/>
                    <a:pt x="4490" y="3878"/>
                    <a:pt x="4435" y="3878"/>
                  </a:cubicBezTo>
                  <a:cubicBezTo>
                    <a:pt x="4380" y="3878"/>
                    <a:pt x="4335" y="3834"/>
                    <a:pt x="4335" y="3779"/>
                  </a:cubicBezTo>
                  <a:cubicBezTo>
                    <a:pt x="4335" y="3723"/>
                    <a:pt x="4380" y="3679"/>
                    <a:pt x="4435" y="36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98F339F-2A99-4A4F-A8BD-41A84118B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61988" y="-596900"/>
              <a:ext cx="10539413" cy="9061450"/>
            </a:xfrm>
            <a:custGeom>
              <a:avLst/>
              <a:gdLst>
                <a:gd name="T0" fmla="*/ 4474 w 4899"/>
                <a:gd name="T1" fmla="*/ 3701 h 4224"/>
                <a:gd name="T2" fmla="*/ 3839 w 4899"/>
                <a:gd name="T3" fmla="*/ 2986 h 4224"/>
                <a:gd name="T4" fmla="*/ 4033 w 4899"/>
                <a:gd name="T5" fmla="*/ 2721 h 4224"/>
                <a:gd name="T6" fmla="*/ 4212 w 4899"/>
                <a:gd name="T7" fmla="*/ 2599 h 4224"/>
                <a:gd name="T8" fmla="*/ 4033 w 4899"/>
                <a:gd name="T9" fmla="*/ 2545 h 4224"/>
                <a:gd name="T10" fmla="*/ 1679 w 4899"/>
                <a:gd name="T11" fmla="*/ 2257 h 4224"/>
                <a:gd name="T12" fmla="*/ 1688 w 4899"/>
                <a:gd name="T13" fmla="*/ 119 h 4224"/>
                <a:gd name="T14" fmla="*/ 1518 w 4899"/>
                <a:gd name="T15" fmla="*/ 75 h 4224"/>
                <a:gd name="T16" fmla="*/ 1503 w 4899"/>
                <a:gd name="T17" fmla="*/ 385 h 4224"/>
                <a:gd name="T18" fmla="*/ 464 w 4899"/>
                <a:gd name="T19" fmla="*/ 197 h 4224"/>
                <a:gd name="T20" fmla="*/ 464 w 4899"/>
                <a:gd name="T21" fmla="*/ 748 h 4224"/>
                <a:gd name="T22" fmla="*/ 1503 w 4899"/>
                <a:gd name="T23" fmla="*/ 560 h 4224"/>
                <a:gd name="T24" fmla="*/ 1121 w 4899"/>
                <a:gd name="T25" fmla="*/ 760 h 4224"/>
                <a:gd name="T26" fmla="*/ 1121 w 4899"/>
                <a:gd name="T27" fmla="*/ 936 h 4224"/>
                <a:gd name="T28" fmla="*/ 1503 w 4899"/>
                <a:gd name="T29" fmla="*/ 1136 h 4224"/>
                <a:gd name="T30" fmla="*/ 0 w 4899"/>
                <a:gd name="T31" fmla="*/ 1224 h 4224"/>
                <a:gd name="T32" fmla="*/ 1503 w 4899"/>
                <a:gd name="T33" fmla="*/ 1312 h 4224"/>
                <a:gd name="T34" fmla="*/ 1121 w 4899"/>
                <a:gd name="T35" fmla="*/ 1512 h 4224"/>
                <a:gd name="T36" fmla="*/ 1121 w 4899"/>
                <a:gd name="T37" fmla="*/ 1688 h 4224"/>
                <a:gd name="T38" fmla="*/ 1503 w 4899"/>
                <a:gd name="T39" fmla="*/ 1888 h 4224"/>
                <a:gd name="T40" fmla="*/ 977 w 4899"/>
                <a:gd name="T41" fmla="*/ 1996 h 4224"/>
                <a:gd name="T42" fmla="*/ 276 w 4899"/>
                <a:gd name="T43" fmla="*/ 2545 h 4224"/>
                <a:gd name="T44" fmla="*/ 0 w 4899"/>
                <a:gd name="T45" fmla="*/ 2821 h 4224"/>
                <a:gd name="T46" fmla="*/ 276 w 4899"/>
                <a:gd name="T47" fmla="*/ 3097 h 4224"/>
                <a:gd name="T48" fmla="*/ 552 w 4899"/>
                <a:gd name="T49" fmla="*/ 2821 h 4224"/>
                <a:gd name="T50" fmla="*/ 1101 w 4899"/>
                <a:gd name="T51" fmla="*/ 2120 h 4224"/>
                <a:gd name="T52" fmla="*/ 1503 w 4899"/>
                <a:gd name="T53" fmla="*/ 2063 h 4224"/>
                <a:gd name="T54" fmla="*/ 1967 w 4899"/>
                <a:gd name="T55" fmla="*/ 2721 h 4224"/>
                <a:gd name="T56" fmla="*/ 2161 w 4899"/>
                <a:gd name="T57" fmla="*/ 3499 h 4224"/>
                <a:gd name="T58" fmla="*/ 2249 w 4899"/>
                <a:gd name="T59" fmla="*/ 4036 h 4224"/>
                <a:gd name="T60" fmla="*/ 2336 w 4899"/>
                <a:gd name="T61" fmla="*/ 3499 h 4224"/>
                <a:gd name="T62" fmla="*/ 2536 w 4899"/>
                <a:gd name="T63" fmla="*/ 2721 h 4224"/>
                <a:gd name="T64" fmla="*/ 2624 w 4899"/>
                <a:gd name="T65" fmla="*/ 3191 h 4224"/>
                <a:gd name="T66" fmla="*/ 2712 w 4899"/>
                <a:gd name="T67" fmla="*/ 2721 h 4224"/>
                <a:gd name="T68" fmla="*/ 2912 w 4899"/>
                <a:gd name="T69" fmla="*/ 4136 h 4224"/>
                <a:gd name="T70" fmla="*/ 3088 w 4899"/>
                <a:gd name="T71" fmla="*/ 4136 h 4224"/>
                <a:gd name="T72" fmla="*/ 3288 w 4899"/>
                <a:gd name="T73" fmla="*/ 2721 h 4224"/>
                <a:gd name="T74" fmla="*/ 3376 w 4899"/>
                <a:gd name="T75" fmla="*/ 3191 h 4224"/>
                <a:gd name="T76" fmla="*/ 3464 w 4899"/>
                <a:gd name="T77" fmla="*/ 2721 h 4224"/>
                <a:gd name="T78" fmla="*/ 3664 w 4899"/>
                <a:gd name="T79" fmla="*/ 2986 h 4224"/>
                <a:gd name="T80" fmla="*/ 4350 w 4899"/>
                <a:gd name="T81" fmla="*/ 3826 h 4224"/>
                <a:gd name="T82" fmla="*/ 4597 w 4899"/>
                <a:gd name="T83" fmla="*/ 4224 h 4224"/>
                <a:gd name="T84" fmla="*/ 4792 w 4899"/>
                <a:gd name="T85" fmla="*/ 3753 h 4224"/>
                <a:gd name="T86" fmla="*/ 364 w 4899"/>
                <a:gd name="T87" fmla="*/ 472 h 4224"/>
                <a:gd name="T88" fmla="*/ 564 w 4899"/>
                <a:gd name="T89" fmla="*/ 472 h 4224"/>
                <a:gd name="T90" fmla="*/ 346 w 4899"/>
                <a:gd name="T91" fmla="*/ 2892 h 4224"/>
                <a:gd name="T92" fmla="*/ 205 w 4899"/>
                <a:gd name="T93" fmla="*/ 2892 h 4224"/>
                <a:gd name="T94" fmla="*/ 205 w 4899"/>
                <a:gd name="T95" fmla="*/ 2750 h 4224"/>
                <a:gd name="T96" fmla="*/ 346 w 4899"/>
                <a:gd name="T97" fmla="*/ 2750 h 4224"/>
                <a:gd name="T98" fmla="*/ 346 w 4899"/>
                <a:gd name="T99" fmla="*/ 2892 h 4224"/>
                <a:gd name="T100" fmla="*/ 2248 w 4899"/>
                <a:gd name="T101" fmla="*/ 3860 h 4224"/>
                <a:gd name="T102" fmla="*/ 2248 w 4899"/>
                <a:gd name="T103" fmla="*/ 3660 h 4224"/>
                <a:gd name="T104" fmla="*/ 4668 w 4899"/>
                <a:gd name="T105" fmla="*/ 4019 h 4224"/>
                <a:gd name="T106" fmla="*/ 4526 w 4899"/>
                <a:gd name="T107" fmla="*/ 3878 h 4224"/>
                <a:gd name="T108" fmla="*/ 4668 w 4899"/>
                <a:gd name="T109" fmla="*/ 3878 h 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99" h="4224">
                  <a:moveTo>
                    <a:pt x="4792" y="3753"/>
                  </a:moveTo>
                  <a:cubicBezTo>
                    <a:pt x="4706" y="3667"/>
                    <a:pt x="4578" y="3650"/>
                    <a:pt x="4474" y="3701"/>
                  </a:cubicBezTo>
                  <a:cubicBezTo>
                    <a:pt x="3896" y="3123"/>
                    <a:pt x="3896" y="3123"/>
                    <a:pt x="3896" y="3123"/>
                  </a:cubicBezTo>
                  <a:cubicBezTo>
                    <a:pt x="3860" y="3087"/>
                    <a:pt x="3839" y="3038"/>
                    <a:pt x="3839" y="2986"/>
                  </a:cubicBezTo>
                  <a:cubicBezTo>
                    <a:pt x="3839" y="2721"/>
                    <a:pt x="3839" y="2721"/>
                    <a:pt x="3839" y="2721"/>
                  </a:cubicBezTo>
                  <a:cubicBezTo>
                    <a:pt x="4033" y="2721"/>
                    <a:pt x="4033" y="2721"/>
                    <a:pt x="4033" y="2721"/>
                  </a:cubicBezTo>
                  <a:cubicBezTo>
                    <a:pt x="4073" y="2721"/>
                    <a:pt x="4111" y="2716"/>
                    <a:pt x="4149" y="2706"/>
                  </a:cubicBezTo>
                  <a:cubicBezTo>
                    <a:pt x="4196" y="2694"/>
                    <a:pt x="4224" y="2646"/>
                    <a:pt x="4212" y="2599"/>
                  </a:cubicBezTo>
                  <a:cubicBezTo>
                    <a:pt x="4200" y="2552"/>
                    <a:pt x="4152" y="2524"/>
                    <a:pt x="4105" y="2536"/>
                  </a:cubicBezTo>
                  <a:cubicBezTo>
                    <a:pt x="4082" y="2542"/>
                    <a:pt x="4058" y="2545"/>
                    <a:pt x="4033" y="2545"/>
                  </a:cubicBezTo>
                  <a:cubicBezTo>
                    <a:pt x="1967" y="2545"/>
                    <a:pt x="1967" y="2545"/>
                    <a:pt x="1967" y="2545"/>
                  </a:cubicBezTo>
                  <a:cubicBezTo>
                    <a:pt x="1808" y="2545"/>
                    <a:pt x="1679" y="2416"/>
                    <a:pt x="1679" y="2257"/>
                  </a:cubicBezTo>
                  <a:cubicBezTo>
                    <a:pt x="1679" y="191"/>
                    <a:pt x="1679" y="191"/>
                    <a:pt x="1679" y="191"/>
                  </a:cubicBezTo>
                  <a:cubicBezTo>
                    <a:pt x="1679" y="166"/>
                    <a:pt x="1682" y="142"/>
                    <a:pt x="1688" y="119"/>
                  </a:cubicBezTo>
                  <a:cubicBezTo>
                    <a:pt x="1700" y="72"/>
                    <a:pt x="1672" y="24"/>
                    <a:pt x="1625" y="12"/>
                  </a:cubicBezTo>
                  <a:cubicBezTo>
                    <a:pt x="1578" y="0"/>
                    <a:pt x="1530" y="28"/>
                    <a:pt x="1518" y="75"/>
                  </a:cubicBezTo>
                  <a:cubicBezTo>
                    <a:pt x="1508" y="112"/>
                    <a:pt x="1503" y="151"/>
                    <a:pt x="1503" y="191"/>
                  </a:cubicBezTo>
                  <a:cubicBezTo>
                    <a:pt x="1503" y="385"/>
                    <a:pt x="1503" y="385"/>
                    <a:pt x="1503" y="385"/>
                  </a:cubicBezTo>
                  <a:cubicBezTo>
                    <a:pt x="725" y="385"/>
                    <a:pt x="725" y="385"/>
                    <a:pt x="725" y="385"/>
                  </a:cubicBezTo>
                  <a:cubicBezTo>
                    <a:pt x="688" y="276"/>
                    <a:pt x="585" y="197"/>
                    <a:pt x="464" y="197"/>
                  </a:cubicBezTo>
                  <a:cubicBezTo>
                    <a:pt x="312" y="197"/>
                    <a:pt x="188" y="320"/>
                    <a:pt x="188" y="472"/>
                  </a:cubicBezTo>
                  <a:cubicBezTo>
                    <a:pt x="188" y="625"/>
                    <a:pt x="312" y="748"/>
                    <a:pt x="464" y="748"/>
                  </a:cubicBezTo>
                  <a:cubicBezTo>
                    <a:pt x="585" y="748"/>
                    <a:pt x="688" y="669"/>
                    <a:pt x="725" y="560"/>
                  </a:cubicBezTo>
                  <a:cubicBezTo>
                    <a:pt x="1503" y="560"/>
                    <a:pt x="1503" y="560"/>
                    <a:pt x="1503" y="560"/>
                  </a:cubicBezTo>
                  <a:cubicBezTo>
                    <a:pt x="1503" y="760"/>
                    <a:pt x="1503" y="760"/>
                    <a:pt x="1503" y="760"/>
                  </a:cubicBezTo>
                  <a:cubicBezTo>
                    <a:pt x="1121" y="760"/>
                    <a:pt x="1121" y="760"/>
                    <a:pt x="1121" y="760"/>
                  </a:cubicBezTo>
                  <a:cubicBezTo>
                    <a:pt x="1073" y="760"/>
                    <a:pt x="1033" y="800"/>
                    <a:pt x="1033" y="848"/>
                  </a:cubicBezTo>
                  <a:cubicBezTo>
                    <a:pt x="1033" y="897"/>
                    <a:pt x="1073" y="936"/>
                    <a:pt x="1121" y="936"/>
                  </a:cubicBezTo>
                  <a:cubicBezTo>
                    <a:pt x="1503" y="936"/>
                    <a:pt x="1503" y="936"/>
                    <a:pt x="1503" y="936"/>
                  </a:cubicBezTo>
                  <a:cubicBezTo>
                    <a:pt x="1503" y="1136"/>
                    <a:pt x="1503" y="1136"/>
                    <a:pt x="1503" y="1136"/>
                  </a:cubicBezTo>
                  <a:cubicBezTo>
                    <a:pt x="88" y="1136"/>
                    <a:pt x="88" y="1136"/>
                    <a:pt x="88" y="1136"/>
                  </a:cubicBezTo>
                  <a:cubicBezTo>
                    <a:pt x="39" y="1136"/>
                    <a:pt x="0" y="1175"/>
                    <a:pt x="0" y="1224"/>
                  </a:cubicBezTo>
                  <a:cubicBezTo>
                    <a:pt x="0" y="1273"/>
                    <a:pt x="39" y="1312"/>
                    <a:pt x="88" y="1312"/>
                  </a:cubicBezTo>
                  <a:cubicBezTo>
                    <a:pt x="1503" y="1312"/>
                    <a:pt x="1503" y="1312"/>
                    <a:pt x="1503" y="1312"/>
                  </a:cubicBezTo>
                  <a:cubicBezTo>
                    <a:pt x="1503" y="1512"/>
                    <a:pt x="1503" y="1512"/>
                    <a:pt x="1503" y="1512"/>
                  </a:cubicBezTo>
                  <a:cubicBezTo>
                    <a:pt x="1121" y="1512"/>
                    <a:pt x="1121" y="1512"/>
                    <a:pt x="1121" y="1512"/>
                  </a:cubicBezTo>
                  <a:cubicBezTo>
                    <a:pt x="1073" y="1512"/>
                    <a:pt x="1033" y="1551"/>
                    <a:pt x="1033" y="1600"/>
                  </a:cubicBezTo>
                  <a:cubicBezTo>
                    <a:pt x="1033" y="1648"/>
                    <a:pt x="1073" y="1688"/>
                    <a:pt x="1121" y="1688"/>
                  </a:cubicBezTo>
                  <a:cubicBezTo>
                    <a:pt x="1503" y="1688"/>
                    <a:pt x="1503" y="1688"/>
                    <a:pt x="1503" y="1688"/>
                  </a:cubicBezTo>
                  <a:cubicBezTo>
                    <a:pt x="1503" y="1888"/>
                    <a:pt x="1503" y="1888"/>
                    <a:pt x="1503" y="1888"/>
                  </a:cubicBezTo>
                  <a:cubicBezTo>
                    <a:pt x="1238" y="1888"/>
                    <a:pt x="1238" y="1888"/>
                    <a:pt x="1238" y="1888"/>
                  </a:cubicBezTo>
                  <a:cubicBezTo>
                    <a:pt x="1139" y="1888"/>
                    <a:pt x="1046" y="1926"/>
                    <a:pt x="977" y="1996"/>
                  </a:cubicBezTo>
                  <a:cubicBezTo>
                    <a:pt x="398" y="2574"/>
                    <a:pt x="398" y="2574"/>
                    <a:pt x="398" y="2574"/>
                  </a:cubicBezTo>
                  <a:cubicBezTo>
                    <a:pt x="361" y="2555"/>
                    <a:pt x="319" y="2545"/>
                    <a:pt x="276" y="2545"/>
                  </a:cubicBezTo>
                  <a:cubicBezTo>
                    <a:pt x="202" y="2545"/>
                    <a:pt x="133" y="2574"/>
                    <a:pt x="81" y="2626"/>
                  </a:cubicBezTo>
                  <a:cubicBezTo>
                    <a:pt x="29" y="2678"/>
                    <a:pt x="0" y="2747"/>
                    <a:pt x="0" y="2821"/>
                  </a:cubicBezTo>
                  <a:cubicBezTo>
                    <a:pt x="0" y="2895"/>
                    <a:pt x="29" y="2964"/>
                    <a:pt x="81" y="3016"/>
                  </a:cubicBezTo>
                  <a:cubicBezTo>
                    <a:pt x="133" y="3068"/>
                    <a:pt x="202" y="3097"/>
                    <a:pt x="276" y="3097"/>
                  </a:cubicBezTo>
                  <a:cubicBezTo>
                    <a:pt x="349" y="3097"/>
                    <a:pt x="419" y="3068"/>
                    <a:pt x="471" y="3016"/>
                  </a:cubicBezTo>
                  <a:cubicBezTo>
                    <a:pt x="523" y="2964"/>
                    <a:pt x="552" y="2895"/>
                    <a:pt x="552" y="2821"/>
                  </a:cubicBezTo>
                  <a:cubicBezTo>
                    <a:pt x="552" y="2778"/>
                    <a:pt x="542" y="2736"/>
                    <a:pt x="523" y="2698"/>
                  </a:cubicBezTo>
                  <a:cubicBezTo>
                    <a:pt x="1101" y="2120"/>
                    <a:pt x="1101" y="2120"/>
                    <a:pt x="1101" y="2120"/>
                  </a:cubicBezTo>
                  <a:cubicBezTo>
                    <a:pt x="1137" y="2084"/>
                    <a:pt x="1186" y="2063"/>
                    <a:pt x="1238" y="2063"/>
                  </a:cubicBezTo>
                  <a:cubicBezTo>
                    <a:pt x="1503" y="2063"/>
                    <a:pt x="1503" y="2063"/>
                    <a:pt x="1503" y="2063"/>
                  </a:cubicBezTo>
                  <a:cubicBezTo>
                    <a:pt x="1503" y="2257"/>
                    <a:pt x="1503" y="2257"/>
                    <a:pt x="1503" y="2257"/>
                  </a:cubicBezTo>
                  <a:cubicBezTo>
                    <a:pt x="1503" y="2513"/>
                    <a:pt x="1711" y="2721"/>
                    <a:pt x="1967" y="2721"/>
                  </a:cubicBezTo>
                  <a:cubicBezTo>
                    <a:pt x="2161" y="2721"/>
                    <a:pt x="2161" y="2721"/>
                    <a:pt x="2161" y="2721"/>
                  </a:cubicBezTo>
                  <a:cubicBezTo>
                    <a:pt x="2161" y="3499"/>
                    <a:pt x="2161" y="3499"/>
                    <a:pt x="2161" y="3499"/>
                  </a:cubicBezTo>
                  <a:cubicBezTo>
                    <a:pt x="2052" y="3536"/>
                    <a:pt x="1973" y="3639"/>
                    <a:pt x="1973" y="3760"/>
                  </a:cubicBezTo>
                  <a:cubicBezTo>
                    <a:pt x="1973" y="3912"/>
                    <a:pt x="2096" y="4036"/>
                    <a:pt x="2249" y="4036"/>
                  </a:cubicBezTo>
                  <a:cubicBezTo>
                    <a:pt x="2401" y="4036"/>
                    <a:pt x="2524" y="3912"/>
                    <a:pt x="2524" y="3760"/>
                  </a:cubicBezTo>
                  <a:cubicBezTo>
                    <a:pt x="2524" y="3639"/>
                    <a:pt x="2445" y="3536"/>
                    <a:pt x="2336" y="3499"/>
                  </a:cubicBezTo>
                  <a:cubicBezTo>
                    <a:pt x="2336" y="2721"/>
                    <a:pt x="2336" y="2721"/>
                    <a:pt x="2336" y="2721"/>
                  </a:cubicBezTo>
                  <a:cubicBezTo>
                    <a:pt x="2536" y="2721"/>
                    <a:pt x="2536" y="2721"/>
                    <a:pt x="2536" y="2721"/>
                  </a:cubicBezTo>
                  <a:cubicBezTo>
                    <a:pt x="2536" y="3103"/>
                    <a:pt x="2536" y="3103"/>
                    <a:pt x="2536" y="3103"/>
                  </a:cubicBezTo>
                  <a:cubicBezTo>
                    <a:pt x="2536" y="3151"/>
                    <a:pt x="2576" y="3191"/>
                    <a:pt x="2624" y="3191"/>
                  </a:cubicBezTo>
                  <a:cubicBezTo>
                    <a:pt x="2673" y="3191"/>
                    <a:pt x="2712" y="3151"/>
                    <a:pt x="2712" y="3103"/>
                  </a:cubicBezTo>
                  <a:cubicBezTo>
                    <a:pt x="2712" y="2721"/>
                    <a:pt x="2712" y="2721"/>
                    <a:pt x="2712" y="2721"/>
                  </a:cubicBezTo>
                  <a:cubicBezTo>
                    <a:pt x="2912" y="2721"/>
                    <a:pt x="2912" y="2721"/>
                    <a:pt x="2912" y="2721"/>
                  </a:cubicBezTo>
                  <a:cubicBezTo>
                    <a:pt x="2912" y="4136"/>
                    <a:pt x="2912" y="4136"/>
                    <a:pt x="2912" y="4136"/>
                  </a:cubicBezTo>
                  <a:cubicBezTo>
                    <a:pt x="2912" y="4185"/>
                    <a:pt x="2951" y="4224"/>
                    <a:pt x="3000" y="4224"/>
                  </a:cubicBezTo>
                  <a:cubicBezTo>
                    <a:pt x="3049" y="4224"/>
                    <a:pt x="3088" y="4185"/>
                    <a:pt x="3088" y="4136"/>
                  </a:cubicBezTo>
                  <a:cubicBezTo>
                    <a:pt x="3088" y="2721"/>
                    <a:pt x="3088" y="2721"/>
                    <a:pt x="3088" y="2721"/>
                  </a:cubicBezTo>
                  <a:cubicBezTo>
                    <a:pt x="3288" y="2721"/>
                    <a:pt x="3288" y="2721"/>
                    <a:pt x="3288" y="2721"/>
                  </a:cubicBezTo>
                  <a:cubicBezTo>
                    <a:pt x="3288" y="3103"/>
                    <a:pt x="3288" y="3103"/>
                    <a:pt x="3288" y="3103"/>
                  </a:cubicBezTo>
                  <a:cubicBezTo>
                    <a:pt x="3288" y="3151"/>
                    <a:pt x="3327" y="3191"/>
                    <a:pt x="3376" y="3191"/>
                  </a:cubicBezTo>
                  <a:cubicBezTo>
                    <a:pt x="3424" y="3191"/>
                    <a:pt x="3464" y="3151"/>
                    <a:pt x="3464" y="3103"/>
                  </a:cubicBezTo>
                  <a:cubicBezTo>
                    <a:pt x="3464" y="2721"/>
                    <a:pt x="3464" y="2721"/>
                    <a:pt x="3464" y="2721"/>
                  </a:cubicBezTo>
                  <a:cubicBezTo>
                    <a:pt x="3664" y="2721"/>
                    <a:pt x="3664" y="2721"/>
                    <a:pt x="3664" y="2721"/>
                  </a:cubicBezTo>
                  <a:cubicBezTo>
                    <a:pt x="3664" y="2986"/>
                    <a:pt x="3664" y="2986"/>
                    <a:pt x="3664" y="2986"/>
                  </a:cubicBezTo>
                  <a:cubicBezTo>
                    <a:pt x="3664" y="3085"/>
                    <a:pt x="3702" y="3178"/>
                    <a:pt x="3772" y="3247"/>
                  </a:cubicBezTo>
                  <a:cubicBezTo>
                    <a:pt x="4350" y="3826"/>
                    <a:pt x="4350" y="3826"/>
                    <a:pt x="4350" y="3826"/>
                  </a:cubicBezTo>
                  <a:cubicBezTo>
                    <a:pt x="4299" y="3929"/>
                    <a:pt x="4316" y="4057"/>
                    <a:pt x="4402" y="4143"/>
                  </a:cubicBezTo>
                  <a:cubicBezTo>
                    <a:pt x="4456" y="4197"/>
                    <a:pt x="4526" y="4224"/>
                    <a:pt x="4597" y="4224"/>
                  </a:cubicBezTo>
                  <a:cubicBezTo>
                    <a:pt x="4668" y="4224"/>
                    <a:pt x="4738" y="4197"/>
                    <a:pt x="4792" y="4143"/>
                  </a:cubicBezTo>
                  <a:cubicBezTo>
                    <a:pt x="4899" y="4036"/>
                    <a:pt x="4899" y="3861"/>
                    <a:pt x="4792" y="3753"/>
                  </a:cubicBezTo>
                  <a:close/>
                  <a:moveTo>
                    <a:pt x="464" y="572"/>
                  </a:moveTo>
                  <a:cubicBezTo>
                    <a:pt x="409" y="572"/>
                    <a:pt x="364" y="528"/>
                    <a:pt x="364" y="472"/>
                  </a:cubicBezTo>
                  <a:cubicBezTo>
                    <a:pt x="364" y="417"/>
                    <a:pt x="409" y="373"/>
                    <a:pt x="464" y="373"/>
                  </a:cubicBezTo>
                  <a:cubicBezTo>
                    <a:pt x="519" y="373"/>
                    <a:pt x="564" y="417"/>
                    <a:pt x="564" y="472"/>
                  </a:cubicBezTo>
                  <a:cubicBezTo>
                    <a:pt x="564" y="528"/>
                    <a:pt x="519" y="572"/>
                    <a:pt x="464" y="572"/>
                  </a:cubicBezTo>
                  <a:close/>
                  <a:moveTo>
                    <a:pt x="346" y="2892"/>
                  </a:moveTo>
                  <a:cubicBezTo>
                    <a:pt x="328" y="2911"/>
                    <a:pt x="302" y="2921"/>
                    <a:pt x="276" y="2921"/>
                  </a:cubicBezTo>
                  <a:cubicBezTo>
                    <a:pt x="249" y="2921"/>
                    <a:pt x="224" y="2911"/>
                    <a:pt x="205" y="2892"/>
                  </a:cubicBezTo>
                  <a:cubicBezTo>
                    <a:pt x="186" y="2873"/>
                    <a:pt x="176" y="2848"/>
                    <a:pt x="176" y="2821"/>
                  </a:cubicBezTo>
                  <a:cubicBezTo>
                    <a:pt x="176" y="2794"/>
                    <a:pt x="186" y="2769"/>
                    <a:pt x="205" y="2750"/>
                  </a:cubicBezTo>
                  <a:cubicBezTo>
                    <a:pt x="224" y="2731"/>
                    <a:pt x="249" y="2721"/>
                    <a:pt x="276" y="2721"/>
                  </a:cubicBezTo>
                  <a:cubicBezTo>
                    <a:pt x="302" y="2721"/>
                    <a:pt x="328" y="2731"/>
                    <a:pt x="346" y="2750"/>
                  </a:cubicBezTo>
                  <a:cubicBezTo>
                    <a:pt x="365" y="2769"/>
                    <a:pt x="376" y="2794"/>
                    <a:pt x="376" y="2821"/>
                  </a:cubicBezTo>
                  <a:cubicBezTo>
                    <a:pt x="376" y="2848"/>
                    <a:pt x="365" y="2873"/>
                    <a:pt x="346" y="2892"/>
                  </a:cubicBezTo>
                  <a:close/>
                  <a:moveTo>
                    <a:pt x="2348" y="3760"/>
                  </a:moveTo>
                  <a:cubicBezTo>
                    <a:pt x="2348" y="3815"/>
                    <a:pt x="2304" y="3860"/>
                    <a:pt x="2248" y="3860"/>
                  </a:cubicBezTo>
                  <a:cubicBezTo>
                    <a:pt x="2193" y="3860"/>
                    <a:pt x="2148" y="3815"/>
                    <a:pt x="2148" y="3760"/>
                  </a:cubicBezTo>
                  <a:cubicBezTo>
                    <a:pt x="2148" y="3705"/>
                    <a:pt x="2193" y="3660"/>
                    <a:pt x="2248" y="3660"/>
                  </a:cubicBezTo>
                  <a:cubicBezTo>
                    <a:pt x="2304" y="3660"/>
                    <a:pt x="2348" y="3705"/>
                    <a:pt x="2348" y="3760"/>
                  </a:cubicBezTo>
                  <a:close/>
                  <a:moveTo>
                    <a:pt x="4668" y="4019"/>
                  </a:moveTo>
                  <a:cubicBezTo>
                    <a:pt x="4629" y="4058"/>
                    <a:pt x="4565" y="4058"/>
                    <a:pt x="4526" y="4019"/>
                  </a:cubicBezTo>
                  <a:cubicBezTo>
                    <a:pt x="4487" y="3980"/>
                    <a:pt x="4487" y="3916"/>
                    <a:pt x="4526" y="3878"/>
                  </a:cubicBezTo>
                  <a:cubicBezTo>
                    <a:pt x="4546" y="3858"/>
                    <a:pt x="4571" y="3848"/>
                    <a:pt x="4597" y="3848"/>
                  </a:cubicBezTo>
                  <a:cubicBezTo>
                    <a:pt x="4623" y="3848"/>
                    <a:pt x="4648" y="3858"/>
                    <a:pt x="4668" y="3878"/>
                  </a:cubicBezTo>
                  <a:cubicBezTo>
                    <a:pt x="4707" y="3916"/>
                    <a:pt x="4707" y="3980"/>
                    <a:pt x="4668" y="40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6FB3A7BD-10CB-4962-A377-137A92C0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5400" y="-174625"/>
              <a:ext cx="4014788" cy="4406900"/>
            </a:xfrm>
            <a:custGeom>
              <a:avLst/>
              <a:gdLst>
                <a:gd name="T0" fmla="*/ 1541 w 1866"/>
                <a:gd name="T1" fmla="*/ 393 h 2054"/>
                <a:gd name="T2" fmla="*/ 1197 w 1866"/>
                <a:gd name="T3" fmla="*/ 0 h 2054"/>
                <a:gd name="T4" fmla="*/ 669 w 1866"/>
                <a:gd name="T5" fmla="*/ 0 h 2054"/>
                <a:gd name="T6" fmla="*/ 325 w 1866"/>
                <a:gd name="T7" fmla="*/ 393 h 2054"/>
                <a:gd name="T8" fmla="*/ 92 w 1866"/>
                <a:gd name="T9" fmla="*/ 1042 h 2054"/>
                <a:gd name="T10" fmla="*/ 211 w 1866"/>
                <a:gd name="T11" fmla="*/ 1684 h 2054"/>
                <a:gd name="T12" fmla="*/ 616 w 1866"/>
                <a:gd name="T13" fmla="*/ 2054 h 2054"/>
                <a:gd name="T14" fmla="*/ 1250 w 1866"/>
                <a:gd name="T15" fmla="*/ 2054 h 2054"/>
                <a:gd name="T16" fmla="*/ 1866 w 1866"/>
                <a:gd name="T17" fmla="*/ 1356 h 2054"/>
                <a:gd name="T18" fmla="*/ 1866 w 1866"/>
                <a:gd name="T19" fmla="*/ 792 h 2054"/>
                <a:gd name="T20" fmla="*/ 1691 w 1866"/>
                <a:gd name="T21" fmla="*/ 1356 h 2054"/>
                <a:gd name="T22" fmla="*/ 1382 w 1866"/>
                <a:gd name="T23" fmla="*/ 1335 h 2054"/>
                <a:gd name="T24" fmla="*/ 1329 w 1866"/>
                <a:gd name="T25" fmla="*/ 1503 h 2054"/>
                <a:gd name="T26" fmla="*/ 1250 w 1866"/>
                <a:gd name="T27" fmla="*/ 1879 h 2054"/>
                <a:gd name="T28" fmla="*/ 1021 w 1866"/>
                <a:gd name="T29" fmla="*/ 1121 h 2054"/>
                <a:gd name="T30" fmla="*/ 1338 w 1866"/>
                <a:gd name="T31" fmla="*/ 839 h 2054"/>
                <a:gd name="T32" fmla="*/ 1021 w 1866"/>
                <a:gd name="T33" fmla="*/ 816 h 2054"/>
                <a:gd name="T34" fmla="*/ 933 w 1866"/>
                <a:gd name="T35" fmla="*/ 616 h 2054"/>
                <a:gd name="T36" fmla="*/ 845 w 1866"/>
                <a:gd name="T37" fmla="*/ 1192 h 2054"/>
                <a:gd name="T38" fmla="*/ 638 w 1866"/>
                <a:gd name="T39" fmla="*/ 1205 h 2054"/>
                <a:gd name="T40" fmla="*/ 845 w 1866"/>
                <a:gd name="T41" fmla="*/ 1497 h 2054"/>
                <a:gd name="T42" fmla="*/ 616 w 1866"/>
                <a:gd name="T43" fmla="*/ 1879 h 2054"/>
                <a:gd name="T44" fmla="*/ 441 w 1866"/>
                <a:gd name="T45" fmla="*/ 1559 h 2054"/>
                <a:gd name="T46" fmla="*/ 318 w 1866"/>
                <a:gd name="T47" fmla="*/ 1434 h 2054"/>
                <a:gd name="T48" fmla="*/ 175 w 1866"/>
                <a:gd name="T49" fmla="*/ 1309 h 2054"/>
                <a:gd name="T50" fmla="*/ 490 w 1866"/>
                <a:gd name="T51" fmla="*/ 925 h 2054"/>
                <a:gd name="T52" fmla="*/ 223 w 1866"/>
                <a:gd name="T53" fmla="*/ 925 h 2054"/>
                <a:gd name="T54" fmla="*/ 455 w 1866"/>
                <a:gd name="T55" fmla="*/ 551 h 2054"/>
                <a:gd name="T56" fmla="*/ 514 w 1866"/>
                <a:gd name="T57" fmla="*/ 531 h 2054"/>
                <a:gd name="T58" fmla="*/ 530 w 1866"/>
                <a:gd name="T59" fmla="*/ 414 h 2054"/>
                <a:gd name="T60" fmla="*/ 525 w 1866"/>
                <a:gd name="T61" fmla="*/ 407 h 2054"/>
                <a:gd name="T62" fmla="*/ 492 w 1866"/>
                <a:gd name="T63" fmla="*/ 322 h 2054"/>
                <a:gd name="T64" fmla="*/ 845 w 1866"/>
                <a:gd name="T65" fmla="*/ 322 h 2054"/>
                <a:gd name="T66" fmla="*/ 1021 w 1866"/>
                <a:gd name="T67" fmla="*/ 322 h 2054"/>
                <a:gd name="T68" fmla="*/ 1373 w 1866"/>
                <a:gd name="T69" fmla="*/ 322 h 2054"/>
                <a:gd name="T70" fmla="*/ 1216 w 1866"/>
                <a:gd name="T71" fmla="*/ 414 h 2054"/>
                <a:gd name="T72" fmla="*/ 1284 w 1866"/>
                <a:gd name="T73" fmla="*/ 576 h 2054"/>
                <a:gd name="T74" fmla="*/ 1408 w 1866"/>
                <a:gd name="T75" fmla="*/ 551 h 2054"/>
                <a:gd name="T76" fmla="*/ 1691 w 1866"/>
                <a:gd name="T77" fmla="*/ 792 h 2054"/>
                <a:gd name="T78" fmla="*/ 1508 w 1866"/>
                <a:gd name="T79" fmla="*/ 107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6" h="2054">
                  <a:moveTo>
                    <a:pt x="1866" y="792"/>
                  </a:moveTo>
                  <a:cubicBezTo>
                    <a:pt x="1866" y="604"/>
                    <a:pt x="1729" y="445"/>
                    <a:pt x="1541" y="393"/>
                  </a:cubicBezTo>
                  <a:cubicBezTo>
                    <a:pt x="1546" y="370"/>
                    <a:pt x="1549" y="347"/>
                    <a:pt x="1549" y="322"/>
                  </a:cubicBezTo>
                  <a:cubicBezTo>
                    <a:pt x="1549" y="145"/>
                    <a:pt x="1391" y="0"/>
                    <a:pt x="1197" y="0"/>
                  </a:cubicBezTo>
                  <a:cubicBezTo>
                    <a:pt x="1092" y="0"/>
                    <a:pt x="998" y="42"/>
                    <a:pt x="933" y="109"/>
                  </a:cubicBezTo>
                  <a:cubicBezTo>
                    <a:pt x="868" y="42"/>
                    <a:pt x="774" y="0"/>
                    <a:pt x="669" y="0"/>
                  </a:cubicBezTo>
                  <a:cubicBezTo>
                    <a:pt x="475" y="0"/>
                    <a:pt x="317" y="145"/>
                    <a:pt x="317" y="322"/>
                  </a:cubicBezTo>
                  <a:cubicBezTo>
                    <a:pt x="317" y="347"/>
                    <a:pt x="320" y="370"/>
                    <a:pt x="325" y="393"/>
                  </a:cubicBezTo>
                  <a:cubicBezTo>
                    <a:pt x="137" y="445"/>
                    <a:pt x="0" y="604"/>
                    <a:pt x="0" y="792"/>
                  </a:cubicBezTo>
                  <a:cubicBezTo>
                    <a:pt x="0" y="884"/>
                    <a:pt x="32" y="971"/>
                    <a:pt x="92" y="1042"/>
                  </a:cubicBezTo>
                  <a:cubicBezTo>
                    <a:pt x="34" y="1118"/>
                    <a:pt x="0" y="1211"/>
                    <a:pt x="0" y="1309"/>
                  </a:cubicBezTo>
                  <a:cubicBezTo>
                    <a:pt x="0" y="1458"/>
                    <a:pt x="80" y="1598"/>
                    <a:pt x="211" y="1684"/>
                  </a:cubicBezTo>
                  <a:cubicBezTo>
                    <a:pt x="211" y="1684"/>
                    <a:pt x="211" y="1684"/>
                    <a:pt x="211" y="1685"/>
                  </a:cubicBezTo>
                  <a:cubicBezTo>
                    <a:pt x="211" y="1888"/>
                    <a:pt x="393" y="2054"/>
                    <a:pt x="616" y="2054"/>
                  </a:cubicBezTo>
                  <a:cubicBezTo>
                    <a:pt x="744" y="2054"/>
                    <a:pt x="859" y="1999"/>
                    <a:pt x="933" y="1914"/>
                  </a:cubicBezTo>
                  <a:cubicBezTo>
                    <a:pt x="1007" y="1999"/>
                    <a:pt x="1122" y="2054"/>
                    <a:pt x="1250" y="2054"/>
                  </a:cubicBezTo>
                  <a:cubicBezTo>
                    <a:pt x="1465" y="2054"/>
                    <a:pt x="1641" y="1901"/>
                    <a:pt x="1654" y="1707"/>
                  </a:cubicBezTo>
                  <a:cubicBezTo>
                    <a:pt x="1785" y="1632"/>
                    <a:pt x="1866" y="1499"/>
                    <a:pt x="1866" y="1356"/>
                  </a:cubicBezTo>
                  <a:cubicBezTo>
                    <a:pt x="1866" y="1250"/>
                    <a:pt x="1821" y="1150"/>
                    <a:pt x="1744" y="1074"/>
                  </a:cubicBezTo>
                  <a:cubicBezTo>
                    <a:pt x="1821" y="998"/>
                    <a:pt x="1866" y="898"/>
                    <a:pt x="1866" y="792"/>
                  </a:cubicBezTo>
                  <a:close/>
                  <a:moveTo>
                    <a:pt x="1555" y="1152"/>
                  </a:moveTo>
                  <a:cubicBezTo>
                    <a:pt x="1640" y="1196"/>
                    <a:pt x="1691" y="1273"/>
                    <a:pt x="1691" y="1356"/>
                  </a:cubicBezTo>
                  <a:cubicBezTo>
                    <a:pt x="1691" y="1418"/>
                    <a:pt x="1662" y="1477"/>
                    <a:pt x="1613" y="1521"/>
                  </a:cubicBezTo>
                  <a:cubicBezTo>
                    <a:pt x="1567" y="1435"/>
                    <a:pt x="1485" y="1367"/>
                    <a:pt x="1382" y="1335"/>
                  </a:cubicBezTo>
                  <a:cubicBezTo>
                    <a:pt x="1336" y="1320"/>
                    <a:pt x="1286" y="1346"/>
                    <a:pt x="1272" y="1392"/>
                  </a:cubicBezTo>
                  <a:cubicBezTo>
                    <a:pt x="1257" y="1439"/>
                    <a:pt x="1283" y="1488"/>
                    <a:pt x="1329" y="1503"/>
                  </a:cubicBezTo>
                  <a:cubicBezTo>
                    <a:pt x="1419" y="1531"/>
                    <a:pt x="1479" y="1604"/>
                    <a:pt x="1479" y="1685"/>
                  </a:cubicBezTo>
                  <a:cubicBezTo>
                    <a:pt x="1479" y="1792"/>
                    <a:pt x="1376" y="1879"/>
                    <a:pt x="1250" y="1879"/>
                  </a:cubicBezTo>
                  <a:cubicBezTo>
                    <a:pt x="1124" y="1879"/>
                    <a:pt x="1021" y="1792"/>
                    <a:pt x="1021" y="1685"/>
                  </a:cubicBezTo>
                  <a:cubicBezTo>
                    <a:pt x="1021" y="1121"/>
                    <a:pt x="1021" y="1121"/>
                    <a:pt x="1021" y="1121"/>
                  </a:cubicBezTo>
                  <a:cubicBezTo>
                    <a:pt x="1021" y="1014"/>
                    <a:pt x="1124" y="927"/>
                    <a:pt x="1250" y="927"/>
                  </a:cubicBezTo>
                  <a:cubicBezTo>
                    <a:pt x="1299" y="927"/>
                    <a:pt x="1338" y="888"/>
                    <a:pt x="1338" y="839"/>
                  </a:cubicBezTo>
                  <a:cubicBezTo>
                    <a:pt x="1338" y="791"/>
                    <a:pt x="1299" y="751"/>
                    <a:pt x="1250" y="751"/>
                  </a:cubicBezTo>
                  <a:cubicBezTo>
                    <a:pt x="1165" y="751"/>
                    <a:pt x="1086" y="775"/>
                    <a:pt x="1021" y="816"/>
                  </a:cubicBezTo>
                  <a:cubicBezTo>
                    <a:pt x="1021" y="704"/>
                    <a:pt x="1021" y="704"/>
                    <a:pt x="1021" y="704"/>
                  </a:cubicBezTo>
                  <a:cubicBezTo>
                    <a:pt x="1021" y="656"/>
                    <a:pt x="981" y="616"/>
                    <a:pt x="933" y="616"/>
                  </a:cubicBezTo>
                  <a:cubicBezTo>
                    <a:pt x="884" y="616"/>
                    <a:pt x="845" y="656"/>
                    <a:pt x="845" y="704"/>
                  </a:cubicBezTo>
                  <a:cubicBezTo>
                    <a:pt x="845" y="1192"/>
                    <a:pt x="845" y="1192"/>
                    <a:pt x="845" y="1192"/>
                  </a:cubicBezTo>
                  <a:cubicBezTo>
                    <a:pt x="815" y="1173"/>
                    <a:pt x="783" y="1158"/>
                    <a:pt x="748" y="1147"/>
                  </a:cubicBezTo>
                  <a:cubicBezTo>
                    <a:pt x="702" y="1133"/>
                    <a:pt x="652" y="1158"/>
                    <a:pt x="638" y="1205"/>
                  </a:cubicBezTo>
                  <a:cubicBezTo>
                    <a:pt x="623" y="1251"/>
                    <a:pt x="649" y="1300"/>
                    <a:pt x="695" y="1315"/>
                  </a:cubicBezTo>
                  <a:cubicBezTo>
                    <a:pt x="785" y="1343"/>
                    <a:pt x="845" y="1416"/>
                    <a:pt x="845" y="1497"/>
                  </a:cubicBezTo>
                  <a:cubicBezTo>
                    <a:pt x="845" y="1685"/>
                    <a:pt x="845" y="1685"/>
                    <a:pt x="845" y="1685"/>
                  </a:cubicBezTo>
                  <a:cubicBezTo>
                    <a:pt x="845" y="1792"/>
                    <a:pt x="742" y="1879"/>
                    <a:pt x="616" y="1879"/>
                  </a:cubicBezTo>
                  <a:cubicBezTo>
                    <a:pt x="490" y="1879"/>
                    <a:pt x="387" y="1792"/>
                    <a:pt x="387" y="1685"/>
                  </a:cubicBezTo>
                  <a:cubicBezTo>
                    <a:pt x="387" y="1639"/>
                    <a:pt x="406" y="1594"/>
                    <a:pt x="441" y="1559"/>
                  </a:cubicBezTo>
                  <a:cubicBezTo>
                    <a:pt x="476" y="1525"/>
                    <a:pt x="476" y="1469"/>
                    <a:pt x="442" y="1435"/>
                  </a:cubicBezTo>
                  <a:cubicBezTo>
                    <a:pt x="408" y="1400"/>
                    <a:pt x="352" y="1400"/>
                    <a:pt x="318" y="1434"/>
                  </a:cubicBezTo>
                  <a:cubicBezTo>
                    <a:pt x="296" y="1455"/>
                    <a:pt x="278" y="1478"/>
                    <a:pt x="263" y="1503"/>
                  </a:cubicBezTo>
                  <a:cubicBezTo>
                    <a:pt x="208" y="1450"/>
                    <a:pt x="175" y="1381"/>
                    <a:pt x="175" y="1309"/>
                  </a:cubicBezTo>
                  <a:cubicBezTo>
                    <a:pt x="175" y="1179"/>
                    <a:pt x="278" y="1064"/>
                    <a:pt x="424" y="1031"/>
                  </a:cubicBezTo>
                  <a:cubicBezTo>
                    <a:pt x="471" y="1020"/>
                    <a:pt x="501" y="973"/>
                    <a:pt x="490" y="925"/>
                  </a:cubicBezTo>
                  <a:cubicBezTo>
                    <a:pt x="479" y="878"/>
                    <a:pt x="432" y="848"/>
                    <a:pt x="385" y="859"/>
                  </a:cubicBezTo>
                  <a:cubicBezTo>
                    <a:pt x="326" y="873"/>
                    <a:pt x="271" y="895"/>
                    <a:pt x="223" y="925"/>
                  </a:cubicBezTo>
                  <a:cubicBezTo>
                    <a:pt x="192" y="886"/>
                    <a:pt x="175" y="840"/>
                    <a:pt x="175" y="792"/>
                  </a:cubicBezTo>
                  <a:cubicBezTo>
                    <a:pt x="175" y="660"/>
                    <a:pt x="301" y="552"/>
                    <a:pt x="455" y="551"/>
                  </a:cubicBezTo>
                  <a:cubicBezTo>
                    <a:pt x="456" y="551"/>
                    <a:pt x="457" y="551"/>
                    <a:pt x="458" y="551"/>
                  </a:cubicBezTo>
                  <a:cubicBezTo>
                    <a:pt x="478" y="551"/>
                    <a:pt x="498" y="545"/>
                    <a:pt x="514" y="531"/>
                  </a:cubicBezTo>
                  <a:cubicBezTo>
                    <a:pt x="548" y="502"/>
                    <a:pt x="555" y="454"/>
                    <a:pt x="532" y="417"/>
                  </a:cubicBezTo>
                  <a:cubicBezTo>
                    <a:pt x="531" y="416"/>
                    <a:pt x="531" y="415"/>
                    <a:pt x="530" y="414"/>
                  </a:cubicBezTo>
                  <a:cubicBezTo>
                    <a:pt x="530" y="414"/>
                    <a:pt x="529" y="413"/>
                    <a:pt x="529" y="413"/>
                  </a:cubicBezTo>
                  <a:cubicBezTo>
                    <a:pt x="528" y="411"/>
                    <a:pt x="526" y="409"/>
                    <a:pt x="525" y="407"/>
                  </a:cubicBezTo>
                  <a:cubicBezTo>
                    <a:pt x="525" y="407"/>
                    <a:pt x="525" y="407"/>
                    <a:pt x="525" y="407"/>
                  </a:cubicBezTo>
                  <a:cubicBezTo>
                    <a:pt x="510" y="389"/>
                    <a:pt x="492" y="361"/>
                    <a:pt x="492" y="322"/>
                  </a:cubicBezTo>
                  <a:cubicBezTo>
                    <a:pt x="492" y="241"/>
                    <a:pt x="572" y="175"/>
                    <a:pt x="669" y="175"/>
                  </a:cubicBezTo>
                  <a:cubicBezTo>
                    <a:pt x="766" y="175"/>
                    <a:pt x="845" y="241"/>
                    <a:pt x="845" y="322"/>
                  </a:cubicBezTo>
                  <a:cubicBezTo>
                    <a:pt x="845" y="371"/>
                    <a:pt x="884" y="410"/>
                    <a:pt x="933" y="410"/>
                  </a:cubicBezTo>
                  <a:cubicBezTo>
                    <a:pt x="982" y="410"/>
                    <a:pt x="1021" y="371"/>
                    <a:pt x="1021" y="322"/>
                  </a:cubicBezTo>
                  <a:cubicBezTo>
                    <a:pt x="1021" y="241"/>
                    <a:pt x="1100" y="175"/>
                    <a:pt x="1197" y="175"/>
                  </a:cubicBezTo>
                  <a:cubicBezTo>
                    <a:pt x="1294" y="175"/>
                    <a:pt x="1373" y="241"/>
                    <a:pt x="1373" y="322"/>
                  </a:cubicBezTo>
                  <a:cubicBezTo>
                    <a:pt x="1373" y="344"/>
                    <a:pt x="1368" y="363"/>
                    <a:pt x="1360" y="378"/>
                  </a:cubicBezTo>
                  <a:cubicBezTo>
                    <a:pt x="1310" y="382"/>
                    <a:pt x="1262" y="395"/>
                    <a:pt x="1216" y="414"/>
                  </a:cubicBezTo>
                  <a:cubicBezTo>
                    <a:pt x="1171" y="433"/>
                    <a:pt x="1150" y="484"/>
                    <a:pt x="1169" y="529"/>
                  </a:cubicBezTo>
                  <a:cubicBezTo>
                    <a:pt x="1188" y="574"/>
                    <a:pt x="1240" y="595"/>
                    <a:pt x="1284" y="576"/>
                  </a:cubicBezTo>
                  <a:cubicBezTo>
                    <a:pt x="1322" y="560"/>
                    <a:pt x="1363" y="552"/>
                    <a:pt x="1406" y="551"/>
                  </a:cubicBezTo>
                  <a:cubicBezTo>
                    <a:pt x="1407" y="551"/>
                    <a:pt x="1408" y="551"/>
                    <a:pt x="1408" y="551"/>
                  </a:cubicBezTo>
                  <a:cubicBezTo>
                    <a:pt x="1409" y="551"/>
                    <a:pt x="1410" y="551"/>
                    <a:pt x="1411" y="551"/>
                  </a:cubicBezTo>
                  <a:cubicBezTo>
                    <a:pt x="1565" y="552"/>
                    <a:pt x="1691" y="660"/>
                    <a:pt x="1691" y="792"/>
                  </a:cubicBezTo>
                  <a:cubicBezTo>
                    <a:pt x="1691" y="875"/>
                    <a:pt x="1640" y="952"/>
                    <a:pt x="1555" y="996"/>
                  </a:cubicBezTo>
                  <a:cubicBezTo>
                    <a:pt x="1526" y="1011"/>
                    <a:pt x="1508" y="1041"/>
                    <a:pt x="1508" y="1074"/>
                  </a:cubicBezTo>
                  <a:cubicBezTo>
                    <a:pt x="1508" y="1107"/>
                    <a:pt x="1526" y="1136"/>
                    <a:pt x="1555" y="1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1DE-3424-4A2E-8E29-BE33001E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483D-7F36-4390-BAA7-33FAF641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7" y="1826042"/>
            <a:ext cx="8647971" cy="4350205"/>
          </a:xfrm>
        </p:spPr>
        <p:txBody>
          <a:bodyPr vert="horz" lIns="91416" tIns="45708" rIns="91416" bIns="45708" rtlCol="0" anchor="t">
            <a:normAutofit/>
          </a:bodyPr>
          <a:lstStyle/>
          <a:p>
            <a:pPr>
              <a:buClr>
                <a:srgbClr val="435677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0911-C0EB-AD41-995A-659F1C4A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/>
            <a:fld id="{35747434-7036-48DB-A148-6B3D8EE75CDA}" type="slidenum">
              <a:rPr lang="en-US">
                <a:solidFill>
                  <a:srgbClr val="000000">
                    <a:tint val="75000"/>
                  </a:srgbClr>
                </a:solidFill>
                <a:latin typeface="Calibri"/>
              </a:rPr>
              <a:pPr defTabSz="914126"/>
              <a:t>2</a:t>
            </a:fld>
            <a:endParaRPr lang="en-US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06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1DE-3424-4A2E-8E29-BE33001E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483D-7F36-4390-BAA7-33FAF641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7" y="1826042"/>
            <a:ext cx="8647971" cy="4350205"/>
          </a:xfrm>
        </p:spPr>
        <p:txBody>
          <a:bodyPr vert="horz" lIns="91416" tIns="45708" rIns="91416" bIns="45708" rtlCol="0" anchor="t">
            <a:normAutofit/>
          </a:bodyPr>
          <a:lstStyle/>
          <a:p>
            <a:pPr>
              <a:buClr>
                <a:srgbClr val="435677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0911-C0EB-AD41-995A-659F1C4A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/>
            <a:fld id="{35747434-7036-48DB-A148-6B3D8EE75CDA}" type="slidenum">
              <a:rPr lang="en-US">
                <a:solidFill>
                  <a:srgbClr val="000000">
                    <a:tint val="75000"/>
                  </a:srgbClr>
                </a:solidFill>
                <a:latin typeface="Calibri"/>
              </a:rPr>
              <a:pPr defTabSz="914126"/>
              <a:t>3</a:t>
            </a:fld>
            <a:endParaRPr lang="en-US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71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1DE-3424-4A2E-8E29-BE33001E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483D-7F36-4390-BAA7-33FAF641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7" y="1826042"/>
            <a:ext cx="8647971" cy="4350205"/>
          </a:xfrm>
        </p:spPr>
        <p:txBody>
          <a:bodyPr vert="horz" lIns="91416" tIns="45708" rIns="91416" bIns="45708" rtlCol="0" anchor="t">
            <a:normAutofit/>
          </a:bodyPr>
          <a:lstStyle/>
          <a:p>
            <a:pPr>
              <a:buClr>
                <a:srgbClr val="435677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0911-C0EB-AD41-995A-659F1C4A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/>
            <a:fld id="{35747434-7036-48DB-A148-6B3D8EE75CDA}" type="slidenum">
              <a:rPr lang="en-US">
                <a:solidFill>
                  <a:srgbClr val="000000">
                    <a:tint val="75000"/>
                  </a:srgbClr>
                </a:solidFill>
                <a:latin typeface="Calibri"/>
              </a:rPr>
              <a:pPr defTabSz="914126"/>
              <a:t>4</a:t>
            </a:fld>
            <a:endParaRPr lang="en-US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96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1DE-3424-4A2E-8E29-BE33001E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483D-7F36-4390-BAA7-33FAF641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7" y="1826042"/>
            <a:ext cx="8647971" cy="4350205"/>
          </a:xfrm>
        </p:spPr>
        <p:txBody>
          <a:bodyPr vert="horz" lIns="91416" tIns="45708" rIns="91416" bIns="45708" rtlCol="0" anchor="t">
            <a:normAutofit/>
          </a:bodyPr>
          <a:lstStyle/>
          <a:p>
            <a:pPr>
              <a:buClr>
                <a:srgbClr val="435677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0911-C0EB-AD41-995A-659F1C4A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/>
            <a:fld id="{35747434-7036-48DB-A148-6B3D8EE75CDA}" type="slidenum">
              <a:rPr lang="en-US">
                <a:solidFill>
                  <a:srgbClr val="000000">
                    <a:tint val="75000"/>
                  </a:srgbClr>
                </a:solidFill>
                <a:latin typeface="Calibri"/>
              </a:rPr>
              <a:pPr defTabSz="914126"/>
              <a:t>5</a:t>
            </a:fld>
            <a:endParaRPr lang="en-US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21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1DE-3424-4A2E-8E29-BE33001E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483D-7F36-4390-BAA7-33FAF641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7" y="1826042"/>
            <a:ext cx="8647971" cy="4350205"/>
          </a:xfrm>
        </p:spPr>
        <p:txBody>
          <a:bodyPr vert="horz" lIns="91416" tIns="45708" rIns="91416" bIns="45708" rtlCol="0" anchor="t">
            <a:normAutofit/>
          </a:bodyPr>
          <a:lstStyle/>
          <a:p>
            <a:pPr>
              <a:buClr>
                <a:srgbClr val="435677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0911-C0EB-AD41-995A-659F1C4A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/>
            <a:fld id="{35747434-7036-48DB-A148-6B3D8EE75CDA}" type="slidenum">
              <a:rPr lang="en-US">
                <a:solidFill>
                  <a:srgbClr val="000000">
                    <a:tint val="75000"/>
                  </a:srgbClr>
                </a:solidFill>
                <a:latin typeface="Calibri"/>
              </a:rPr>
              <a:pPr defTabSz="914126"/>
              <a:t>6</a:t>
            </a:fld>
            <a:endParaRPr lang="en-US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2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1DE-3424-4A2E-8E29-BE33001E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483D-7F36-4390-BAA7-33FAF641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7" y="1826042"/>
            <a:ext cx="8647971" cy="4350205"/>
          </a:xfrm>
        </p:spPr>
        <p:txBody>
          <a:bodyPr vert="horz" lIns="91416" tIns="45708" rIns="91416" bIns="45708" rtlCol="0" anchor="t">
            <a:normAutofit/>
          </a:bodyPr>
          <a:lstStyle/>
          <a:p>
            <a:pPr>
              <a:buClr>
                <a:srgbClr val="435677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0911-C0EB-AD41-995A-659F1C4A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/>
            <a:fld id="{35747434-7036-48DB-A148-6B3D8EE75CDA}" type="slidenum">
              <a:rPr lang="en-US">
                <a:solidFill>
                  <a:srgbClr val="000000">
                    <a:tint val="75000"/>
                  </a:srgbClr>
                </a:solidFill>
                <a:latin typeface="Calibri"/>
              </a:rPr>
              <a:pPr defTabSz="914126"/>
              <a:t>7</a:t>
            </a:fld>
            <a:endParaRPr lang="en-US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83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51DE-3424-4A2E-8E29-BE33001E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483D-7F36-4390-BAA7-33FAF641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7" y="1826042"/>
            <a:ext cx="8647971" cy="4350205"/>
          </a:xfrm>
        </p:spPr>
        <p:txBody>
          <a:bodyPr vert="horz" lIns="91416" tIns="45708" rIns="91416" bIns="45708" rtlCol="0" anchor="t">
            <a:normAutofit/>
          </a:bodyPr>
          <a:lstStyle/>
          <a:p>
            <a:pPr>
              <a:buClr>
                <a:srgbClr val="435677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0911-C0EB-AD41-995A-659F1C4A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/>
            <a:fld id="{35747434-7036-48DB-A148-6B3D8EE75CDA}" type="slidenum">
              <a:rPr lang="en-US">
                <a:solidFill>
                  <a:srgbClr val="000000">
                    <a:tint val="75000"/>
                  </a:srgbClr>
                </a:solidFill>
                <a:latin typeface="Calibri"/>
              </a:rPr>
              <a:pPr defTabSz="914126"/>
              <a:t>8</a:t>
            </a:fld>
            <a:endParaRPr lang="en-US">
              <a:solidFill>
                <a:srgbClr val="000000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79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1C2432"/>
      </a:dk2>
      <a:lt2>
        <a:srgbClr val="F1F0F3"/>
      </a:lt2>
      <a:accent1>
        <a:srgbClr val="95A91E"/>
      </a:accent1>
      <a:accent2>
        <a:srgbClr val="C39A2F"/>
      </a:accent2>
      <a:accent3>
        <a:srgbClr val="67B22B"/>
      </a:accent3>
      <a:accent4>
        <a:srgbClr val="238AC9"/>
      </a:accent4>
      <a:accent5>
        <a:srgbClr val="3557DB"/>
      </a:accent5>
      <a:accent6>
        <a:srgbClr val="5332CD"/>
      </a:accent6>
      <a:hlink>
        <a:srgbClr val="513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6471</TotalTime>
  <Words>9</Words>
  <Application>Microsoft Office PowerPoint</Application>
  <PresentationFormat>Custom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Nova</vt:lpstr>
      <vt:lpstr>Open Sans</vt:lpstr>
      <vt:lpstr>Office Theme</vt:lpstr>
      <vt:lpstr>ConfettiVTI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Ryan Longoria</cp:lastModifiedBy>
  <cp:revision>163</cp:revision>
  <dcterms:created xsi:type="dcterms:W3CDTF">2013-09-12T13:05:01Z</dcterms:created>
  <dcterms:modified xsi:type="dcterms:W3CDTF">2022-02-28T00:02:05Z</dcterms:modified>
</cp:coreProperties>
</file>