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E04BA-9655-B94D-9F51-81BBB2D9E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BB2E8F-E63E-354F-9462-ED7F65670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958284-3288-5141-A938-637E505FD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523C-F292-7742-9038-29FA408E30F7}" type="datetimeFigureOut">
              <a:rPr kumimoji="1" lang="ko-Kore-KR" altLang="en-US" smtClean="0"/>
              <a:t>2020. 10. 22.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A16159-DE13-0A41-91FD-873BA3D3F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F805C7-4158-5243-9EA4-28C9F575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19CB-0ED3-074C-9E98-66E181A2EC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0090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DE0219-D98F-2C47-9FF6-F38D9569B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688048-97EE-2E40-9866-E740166D2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32E675-A742-E94D-A9D9-ADBFF8AB8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523C-F292-7742-9038-29FA408E30F7}" type="datetimeFigureOut">
              <a:rPr kumimoji="1" lang="ko-Kore-KR" altLang="en-US" smtClean="0"/>
              <a:t>2020. 10. 22.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E0902-C62E-DD49-B508-140344680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0ADEA5-73E3-F64C-8B3F-662F48E50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19CB-0ED3-074C-9E98-66E181A2EC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671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788656-1342-4E43-99FB-CE11F491F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4D5065-1690-2F4E-8BDE-5B65B73CE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D53D1B-3A1B-2649-AE65-CB86CB607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523C-F292-7742-9038-29FA408E30F7}" type="datetimeFigureOut">
              <a:rPr kumimoji="1" lang="ko-Kore-KR" altLang="en-US" smtClean="0"/>
              <a:t>2020. 10. 22.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C28D2A-3E98-D540-B494-62471AEB2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A791E-1D1F-DF43-9E92-D1D10190C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19CB-0ED3-074C-9E98-66E181A2EC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15748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EE48A-2CF8-E242-A4E2-52DEFAB0E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CC7296-EBF8-0E41-9C58-16A5CE06C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20CB1C-A4FD-BD43-BDF9-EB552B1E0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523C-F292-7742-9038-29FA408E30F7}" type="datetimeFigureOut">
              <a:rPr kumimoji="1" lang="ko-Kore-KR" altLang="en-US" smtClean="0"/>
              <a:t>2020. 10. 22.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20387E-D43B-2B4A-A66D-5D89901EF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EB93AF-45C8-FF44-895B-BAE1D5962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19CB-0ED3-074C-9E98-66E181A2EC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93837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F7749-DBE9-4841-B559-3B565247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4C63C7-5F81-E640-8E3F-EBDE3BF8B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06E97B-E689-3B41-B47B-17F7797CE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523C-F292-7742-9038-29FA408E30F7}" type="datetimeFigureOut">
              <a:rPr kumimoji="1" lang="ko-Kore-KR" altLang="en-US" smtClean="0"/>
              <a:t>2020. 10. 22.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D1D35B-9332-3046-9C21-6C475C87E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BCEED1-2349-1149-96A1-464E3B261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19CB-0ED3-074C-9E98-66E181A2EC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44823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1D4B2-E498-7749-8640-E29435E40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92E524-121C-AE43-9C1E-2E290D074C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515C08-A3A0-C845-A43C-753ACD826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295CCE-C260-B24B-BA9D-3FA851ADF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523C-F292-7742-9038-29FA408E30F7}" type="datetimeFigureOut">
              <a:rPr kumimoji="1" lang="ko-Kore-KR" altLang="en-US" smtClean="0"/>
              <a:t>2020. 10. 22.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CE1DCA-E748-904D-BFA2-B7A3887BE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A102D6-17AD-AC4F-9B31-2B60150B0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19CB-0ED3-074C-9E98-66E181A2EC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6024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852EA-16BF-974A-AD94-F8C0C3A17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019CAE-3C88-B54E-A450-CFB8058F2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B601F2-8A03-334A-A890-044FFB397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D41AE2-E6CF-B64A-B1C3-647A7CB88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87D85B-E975-3547-9D73-3460C06C8A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2403BD-2243-F243-9619-EABB63C2F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523C-F292-7742-9038-29FA408E30F7}" type="datetimeFigureOut">
              <a:rPr kumimoji="1" lang="ko-Kore-KR" altLang="en-US" smtClean="0"/>
              <a:t>2020. 10. 22.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2858D1-1FBE-9F45-BE30-8A1006B22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017D51C-97B7-E549-9BA2-DCB953B2F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19CB-0ED3-074C-9E98-66E181A2EC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51196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C0101-7DDA-6047-8317-108FD6A3B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0BD32C-5FA8-3248-8D52-A643E8462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523C-F292-7742-9038-29FA408E30F7}" type="datetimeFigureOut">
              <a:rPr kumimoji="1" lang="ko-Kore-KR" altLang="en-US" smtClean="0"/>
              <a:t>2020. 10. 22.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B682D4-7B21-0246-AA90-FF849CE60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65092F-5455-9245-B4C8-F0D01680C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19CB-0ED3-074C-9E98-66E181A2EC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20408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E16D718-8400-0447-9895-94CAB332F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523C-F292-7742-9038-29FA408E30F7}" type="datetimeFigureOut">
              <a:rPr kumimoji="1" lang="ko-Kore-KR" altLang="en-US" smtClean="0"/>
              <a:t>2020. 10. 22.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82E25E-B3D4-EF49-A516-10DB732E2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0342FD-354A-364E-97CC-38D5885BD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19CB-0ED3-074C-9E98-66E181A2EC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460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DC967-A938-5D4C-94F5-39404B752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58CF99-929F-6A45-99F2-338D48C5D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26575A-F0A1-D34C-9F7F-567F1CF02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6DE71C-67A0-2845-BD3A-395442BF3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523C-F292-7742-9038-29FA408E30F7}" type="datetimeFigureOut">
              <a:rPr kumimoji="1" lang="ko-Kore-KR" altLang="en-US" smtClean="0"/>
              <a:t>2020. 10. 22.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1352B2-88AD-3847-B2F6-A731054EC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272FF0-FDA9-0141-AF07-CF2C22335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19CB-0ED3-074C-9E98-66E181A2EC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09397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F8477-E00F-3448-AEB6-7F8214DEA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439BE7-12BF-724A-B44C-989409676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BD302D-C10D-6A4A-97AB-320D1ABCD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33A392-14E6-E248-89D6-D2719BC63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523C-F292-7742-9038-29FA408E30F7}" type="datetimeFigureOut">
              <a:rPr kumimoji="1" lang="ko-Kore-KR" altLang="en-US" smtClean="0"/>
              <a:t>2020. 10. 22.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8A0943-E181-C846-9D4B-1C9363020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8F4C06-D11E-9441-89F4-B8AE3E7F5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19CB-0ED3-074C-9E98-66E181A2EC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1928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E0E84A-D5A2-2A40-994D-EE4430C5B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A5C660-E19A-1D45-82AD-52D7753FA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D7239A-BB44-F24F-821B-7E3B92BD8E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1523C-F292-7742-9038-29FA408E30F7}" type="datetimeFigureOut">
              <a:rPr kumimoji="1" lang="ko-Kore-KR" altLang="en-US" smtClean="0"/>
              <a:t>2020. 10. 22.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F9023A-64DF-2045-86AD-3A271AB029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D269CE-4E29-4043-9B34-9CFCB13763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119CB-0ED3-074C-9E98-66E181A2EC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05125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1E38A-9386-424C-9B53-920A1529E4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d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3AF4B5-C257-1442-A6A0-701BD50BF3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7176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</dc:title>
  <dc:creator>nam</dc:creator>
  <cp:lastModifiedBy>nam</cp:lastModifiedBy>
  <cp:revision>2</cp:revision>
  <dcterms:created xsi:type="dcterms:W3CDTF">2020-10-22T00:21:14Z</dcterms:created>
  <dcterms:modified xsi:type="dcterms:W3CDTF">2020-10-22T00:21:44Z</dcterms:modified>
</cp:coreProperties>
</file>