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2" r:id="rId8"/>
    <p:sldId id="266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652" y="3299118"/>
            <a:ext cx="8915399" cy="58920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Title: Inter-Process Communication (IPC) Framework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4296" y="3923409"/>
            <a:ext cx="8915399" cy="110758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by: Souvik Dawn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1A7B45-B76D-955E-D63C-EAECF370CDE2}"/>
              </a:ext>
            </a:extLst>
          </p:cNvPr>
          <p:cNvSpPr txBox="1"/>
          <p:nvPr/>
        </p:nvSpPr>
        <p:spPr>
          <a:xfrm>
            <a:off x="2255676" y="151353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WIPRO NGA Program – LSP Batch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A7286B-8329-FA46-C29E-27514B1D8A08}"/>
              </a:ext>
            </a:extLst>
          </p:cNvPr>
          <p:cNvSpPr txBox="1"/>
          <p:nvPr/>
        </p:nvSpPr>
        <p:spPr>
          <a:xfrm>
            <a:off x="2339652" y="2282767"/>
            <a:ext cx="7812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Capstone Project Presentation – 06 SEP 2024</a:t>
            </a:r>
          </a:p>
        </p:txBody>
      </p:sp>
    </p:spTree>
    <p:extLst>
      <p:ext uri="{BB962C8B-B14F-4D97-AF65-F5344CB8AC3E}">
        <p14:creationId xmlns:p14="http://schemas.microsoft.com/office/powerpoint/2010/main" val="86213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90A9E1-7CBD-4FC8-B7B6-A743F87E2FD3}"/>
              </a:ext>
            </a:extLst>
          </p:cNvPr>
          <p:cNvSpPr txBox="1"/>
          <p:nvPr/>
        </p:nvSpPr>
        <p:spPr>
          <a:xfrm>
            <a:off x="2946141" y="7110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Demo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4F801D-E86B-F624-06F0-27753B11C2EB}"/>
              </a:ext>
            </a:extLst>
          </p:cNvPr>
          <p:cNvSpPr txBox="1"/>
          <p:nvPr/>
        </p:nvSpPr>
        <p:spPr>
          <a:xfrm>
            <a:off x="2946140" y="1429529"/>
            <a:ext cx="79706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Compile and run the code to go through the application</a:t>
            </a:r>
            <a:r>
              <a:rPr lang="en-US" sz="2200" dirty="0"/>
              <a:t>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2677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94A7C0-B87E-766E-D558-65B0E2EF7E66}"/>
              </a:ext>
            </a:extLst>
          </p:cNvPr>
          <p:cNvSpPr txBox="1"/>
          <p:nvPr/>
        </p:nvSpPr>
        <p:spPr>
          <a:xfrm>
            <a:off x="4532345" y="2343930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n-lt"/>
              </a:rPr>
              <a:t>Thank You !!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8983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617" y="37322"/>
            <a:ext cx="189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3617" y="693698"/>
            <a:ext cx="6096000" cy="33636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Project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User Roles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Code Functionality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Source Code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9116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D66AE6-8162-0F76-461D-1DAEAD9C4351}"/>
              </a:ext>
            </a:extLst>
          </p:cNvPr>
          <p:cNvSpPr txBox="1"/>
          <p:nvPr/>
        </p:nvSpPr>
        <p:spPr>
          <a:xfrm>
            <a:off x="2908819" y="72040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7D6B86-0122-3DBC-E516-8F875D1DAB88}"/>
              </a:ext>
            </a:extLst>
          </p:cNvPr>
          <p:cNvSpPr txBox="1"/>
          <p:nvPr/>
        </p:nvSpPr>
        <p:spPr>
          <a:xfrm>
            <a:off x="2908819" y="1265385"/>
            <a:ext cx="874511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project involves developing a robust IPC framework that allows multiple processes to communicate efficiently within a Linux environment.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framework supports various IPC mechanisms, including message queues, shared memory, and semaphores, all integrated into a unified API.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API provides developers with a simplified and intuitive interface to manage process synchronization and data exchange between processes, hiding the underlying complexities of these mechanisms.</a:t>
            </a:r>
            <a:endParaRPr lang="en-I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2057" y="235656"/>
            <a:ext cx="3226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Overview:</a:t>
            </a:r>
          </a:p>
        </p:txBody>
      </p:sp>
      <p:sp>
        <p:nvSpPr>
          <p:cNvPr id="3" name="Rectangle 2"/>
          <p:cNvSpPr/>
          <p:nvPr/>
        </p:nvSpPr>
        <p:spPr>
          <a:xfrm>
            <a:off x="3511639" y="987157"/>
            <a:ext cx="7358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Develop a robust IPC framework supporting message queues, shared memory, and semaphores with a unified API for efficient communication and synchronization.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11639" y="2243938"/>
            <a:ext cx="594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Environment</a:t>
            </a:r>
            <a:r>
              <a:rPr lang="en-US" dirty="0"/>
              <a:t>: Linux-based operating 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1639" y="3105834"/>
            <a:ext cx="5632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Primary Audience</a:t>
            </a:r>
            <a:r>
              <a:rPr lang="en-US" dirty="0"/>
              <a:t>: System programmers, developers,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11056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222" y="75579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5712" y="835984"/>
            <a:ext cx="1669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Technologies: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8019" y="1430108"/>
            <a:ext cx="40430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Libraries: POSIX IPC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Programming Language: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95526" y="2624396"/>
            <a:ext cx="1950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Key Focus Areas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4864" y="31839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6551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5682" y="295992"/>
            <a:ext cx="45608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445" y="1182022"/>
            <a:ext cx="75470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 Queue Management</a:t>
            </a:r>
            <a:r>
              <a:rPr lang="en-US" dirty="0"/>
              <a:t>: </a:t>
            </a:r>
            <a:r>
              <a:rPr lang="en-US" sz="1400" dirty="0"/>
              <a:t>Create, send, and receive messages.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Shared Memory Management</a:t>
            </a:r>
            <a:r>
              <a:rPr lang="en-US" dirty="0"/>
              <a:t>: </a:t>
            </a:r>
            <a:r>
              <a:rPr lang="en-US" sz="1400" dirty="0"/>
              <a:t>Allocate, attach, and detach memory segments.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Semaphore Operations</a:t>
            </a:r>
            <a:r>
              <a:rPr lang="en-US" dirty="0"/>
              <a:t>: </a:t>
            </a:r>
            <a:r>
              <a:rPr lang="en-US" sz="1400" dirty="0"/>
              <a:t>Semaphore initialization, wait, and signal for synchronization.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7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3091" y="236461"/>
            <a:ext cx="2367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 Roles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7090" y="110474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Developers</a:t>
            </a:r>
            <a:r>
              <a:rPr lang="en-US" sz="1400" dirty="0"/>
              <a:t>: Integrate IPC framework into applications.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Engineers</a:t>
            </a:r>
            <a:r>
              <a:rPr lang="en-US" dirty="0"/>
              <a:t>: </a:t>
            </a:r>
            <a:r>
              <a:rPr lang="en-US" sz="1400" dirty="0"/>
              <a:t>Test functionality, performance,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Administrators</a:t>
            </a:r>
            <a:r>
              <a:rPr lang="en-US" dirty="0"/>
              <a:t>: </a:t>
            </a:r>
            <a:r>
              <a:rPr lang="en-US" sz="1400" dirty="0"/>
              <a:t>Deploy applications using the IPC framework.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3978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8931" y="235162"/>
            <a:ext cx="347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Code Functionality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3576" y="1047024"/>
            <a:ext cx="358303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Header File</a:t>
            </a:r>
            <a:r>
              <a:rPr lang="en-IN" dirty="0"/>
              <a:t>: </a:t>
            </a:r>
            <a:r>
              <a:rPr lang="en-US" dirty="0">
                <a:cs typeface="Times New Roman" panose="02020603050405020304" pitchFamily="18" charset="0"/>
              </a:rPr>
              <a:t>ipc_framework.h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3576" y="17241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Purpose: </a:t>
            </a:r>
            <a:r>
              <a:rPr lang="en-US" sz="1400" dirty="0"/>
              <a:t>This header file serves as the interface for the IPC framework. It declares the functions used to manage Inter-Process 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3763576" y="2659558"/>
            <a:ext cx="664991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File</a:t>
            </a:r>
            <a:r>
              <a:rPr lang="en-US" dirty="0"/>
              <a:t>: </a:t>
            </a:r>
            <a:r>
              <a:rPr lang="en-US" sz="1600" dirty="0"/>
              <a:t>ipc_framework.cpp</a:t>
            </a:r>
          </a:p>
          <a:p>
            <a:endParaRPr lang="en-US" sz="1600" dirty="0"/>
          </a:p>
          <a:p>
            <a:r>
              <a:rPr lang="en-US" dirty="0"/>
              <a:t>Purpose</a:t>
            </a:r>
            <a:r>
              <a:rPr lang="en-US" b="1" dirty="0"/>
              <a:t>: </a:t>
            </a:r>
            <a:r>
              <a:rPr lang="en-US" sz="1400" dirty="0"/>
              <a:t>This source file contains the implementation of the IPC functions declared in ipc_framework.h. It handles the actual system calls and includes error handling mechanisms to ensure robustness.</a:t>
            </a:r>
          </a:p>
          <a:p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63576" y="4275872"/>
            <a:ext cx="69074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Main Program</a:t>
            </a:r>
            <a:r>
              <a:rPr lang="en-US" dirty="0"/>
              <a:t>: </a:t>
            </a:r>
            <a:r>
              <a:rPr lang="en-US" sz="1600" dirty="0"/>
              <a:t>main.cpp</a:t>
            </a:r>
          </a:p>
          <a:p>
            <a:endParaRPr lang="en-US" sz="1600" dirty="0"/>
          </a:p>
          <a:p>
            <a:r>
              <a:rPr lang="en-US" dirty="0"/>
              <a:t>Purpose:</a:t>
            </a:r>
            <a:r>
              <a:rPr lang="en-US" b="1" dirty="0"/>
              <a:t> </a:t>
            </a:r>
            <a:r>
              <a:rPr lang="en-US" sz="1400" dirty="0"/>
              <a:t>This file serves as an example to demonstrate how to use the IPC framework in a real-world scenario. It provides a practical demonstration of initializing IPC mechanisms and performing operations such as sending messages, writing to shared memory, and synchronizing processes with semaphores.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007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2AD9AC-C783-6B47-EE09-5BCB884CC331}"/>
              </a:ext>
            </a:extLst>
          </p:cNvPr>
          <p:cNvSpPr txBox="1"/>
          <p:nvPr/>
        </p:nvSpPr>
        <p:spPr>
          <a:xfrm>
            <a:off x="3047223" y="711072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4BDAA-F38C-C7CF-CFFC-550615337738}"/>
              </a:ext>
            </a:extLst>
          </p:cNvPr>
          <p:cNvSpPr txBox="1"/>
          <p:nvPr/>
        </p:nvSpPr>
        <p:spPr>
          <a:xfrm>
            <a:off x="3047222" y="1289570"/>
            <a:ext cx="69831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Go through the each functionality to know the source code.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026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831</TotalTime>
  <Words>407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 3</vt:lpstr>
      <vt:lpstr>Wisp</vt:lpstr>
      <vt:lpstr>Title: Inter-Process Communication (IPC)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Inter-Process Communication (IPC) Framework</dc:title>
  <dc:creator>Microsoft account</dc:creator>
  <cp:lastModifiedBy>Microsoft account</cp:lastModifiedBy>
  <cp:revision>17</cp:revision>
  <dcterms:created xsi:type="dcterms:W3CDTF">2024-09-03T09:02:42Z</dcterms:created>
  <dcterms:modified xsi:type="dcterms:W3CDTF">2024-09-06T05:17:54Z</dcterms:modified>
</cp:coreProperties>
</file>