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786" r:id="rId3"/>
    <p:sldId id="7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29-55AC-47BA-54BB-2CE3C71D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AD340-1120-5C38-6CCB-F44549A7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83AB-1DD6-69D8-6CDD-CC4625C8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D431-69D4-1E06-11A4-20CB0721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E935-F6BF-8517-6964-EA0F9439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3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F306-596B-D472-E2AF-537EE6B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CFC8-9B32-CE5D-8A7D-55C7C92D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4B3D-6A37-B773-4BB9-3CB7B702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62A6-669F-22D9-7444-DDA9B50E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3589-612B-AA38-4AC5-B337F2A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3B08-AE21-A155-2343-6E12EAECF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64BC7-31E3-4560-9947-554ECD44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030C-633E-8AD0-4057-5C311677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6A72-7F91-F370-94E3-1A6A3475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A75A-699F-0FC6-028F-69C4387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EC09-8D64-B6A0-94CC-608B7C0F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871F-1D5F-3796-728A-0A9D539B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FFF7-D96E-0334-B928-AF087276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AD06-19C8-746C-11C8-FC1D7000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1B8A-D1D9-CB0A-000B-6FD64F9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F53A-2A79-6B35-15A2-41F146D8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FA3FC-9D75-8DED-A945-A068831DD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C921-6BB0-F875-8EA7-7AE5B2C1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0139-AA92-309F-BC31-49CAD9A6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B782-8982-6A10-B912-7EEB4FBE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8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BC2-3130-F606-B7A6-8A2E902A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768F-F719-0835-1563-B512F04DB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4D2AE-B28E-72F2-6ACB-3A0A9D18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498EE-77B2-183B-0036-BA280F81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7E1F-0B13-3EA9-F88C-8D79D7E6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E6A4-140B-BEB0-AAA9-C5CBD9D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8B40-FB61-6F78-EEF6-89D78C3E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5E7A-1D26-D14E-147E-9BDF8C21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42E28-A0C9-69A5-297D-25CF50D10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2B26-6942-73CF-CE8A-65EB6CC3C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C72F4-DE6E-E0B2-501A-9C1AF98D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70EE1-61B9-A757-92CC-197C9EB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E7405-32B4-57DE-A55E-73D51943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F5CB1-2DC9-7713-F7CE-FBC4D4E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9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8EBA-554A-47F4-CFAF-9E5EDCFD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80A14-8E9C-01E9-8631-3DC7EAE5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102A-5813-B12C-36A7-7957FC0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6E63B-C627-6927-87D2-BD770FD0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A986D-0757-631E-47D3-4E34F103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F00C-E28F-D7DE-27B6-8DFF5220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BD9C-87BE-C7F5-A08B-6D9C3067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92F4-548D-6C38-049E-4CC1C455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F911-CB65-01BA-E773-3222B1E6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A65C-39FE-DE31-C6D8-10AFCCF4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B6AB-709C-7ADB-0743-A9C5749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1C91-EFD5-F13F-55F7-156B780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D606-9E9E-463D-72F3-1BD96BB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7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0E1A-3B19-F555-00E1-88703B3C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B4E51-E51C-42DC-810F-10425349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3BC99-F8A6-852A-67D8-AF04EE32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F4DA3-759D-E8D4-5F27-A8F802E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4F52D-BAF7-7B6D-6263-86D6744A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6B7E0-1A7B-782C-8572-5F3B2C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3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97700-FCE8-41D9-BCF7-3A97A8FB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BC63E-D15A-4361-40D3-025D856AE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30A9-C915-3635-BAB5-0459C276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B787-F53F-4D7C-B744-6303776B3313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1198-D377-6A6F-E6CB-FCA12E15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B3B8-FFB0-3E76-B5D4-EA761E99A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A94B-4525-46CC-A080-B3A59C08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4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BDDB272-5DD2-A3A1-555C-4AB721280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903288"/>
          </a:xfrm>
        </p:spPr>
        <p:txBody>
          <a:bodyPr/>
          <a:lstStyle/>
          <a:p>
            <a:pPr algn="ctr">
              <a:defRPr/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986C0E9-F53E-4CB5-540E-E717F89FA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49475" y="1690688"/>
            <a:ext cx="7886700" cy="466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30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The Internet Protocol Suite (commonly known as TCP/IP) is the set of communications protocols used for the Internet and other similar networks. </a:t>
            </a:r>
          </a:p>
          <a:p>
            <a:pPr eaLnBrk="1" hangingPunct="1"/>
            <a:r>
              <a:rPr lang="en-US" altLang="zh-TW" sz="30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It is named from two of the most important protocols in it: </a:t>
            </a:r>
          </a:p>
          <a:p>
            <a:pPr lvl="1" eaLnBrk="1" hangingPunct="1"/>
            <a:r>
              <a:rPr lang="en-US" altLang="zh-TW" sz="26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the 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Transmission Control Protocol </a:t>
            </a:r>
            <a:r>
              <a:rPr lang="en-US" altLang="zh-TW" sz="26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(TCP) and</a:t>
            </a:r>
          </a:p>
          <a:p>
            <a:pPr lvl="1" eaLnBrk="1" hangingPunct="1"/>
            <a:r>
              <a:rPr lang="en-US" altLang="zh-TW" sz="26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the 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Internet Protocol </a:t>
            </a:r>
            <a:r>
              <a:rPr lang="en-US" altLang="zh-TW" sz="2600" dirty="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(IP), which were the first two networking protocols defined in this standard.</a:t>
            </a:r>
            <a:endParaRPr lang="zh-TW" altLang="en-US" sz="2600" dirty="0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7">
            <a:extLst>
              <a:ext uri="{FF2B5EF4-FFF2-40B4-BE49-F238E27FC236}">
                <a16:creationId xmlns:a16="http://schemas.microsoft.com/office/drawing/2014/main" id="{DC3FA3EC-BDB4-4432-99F4-DC7E03E0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4" y="1341438"/>
            <a:ext cx="7532687" cy="50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966725C-C49D-52BF-5BC9-33DFC55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6873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TCP/IP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B0ECB-0B9C-202E-E7F4-736EAA8F5084}"/>
              </a:ext>
            </a:extLst>
          </p:cNvPr>
          <p:cNvSpPr txBox="1"/>
          <p:nvPr/>
        </p:nvSpPr>
        <p:spPr>
          <a:xfrm>
            <a:off x="852755" y="1068513"/>
            <a:ext cx="920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 internet layer is the second layer of the TCP/IP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 internet layer is also known as the network layer.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main responsibility of the internet layer is to send the packets from any network, and they arrive at the destination irrespective of the route they take.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444BB-AC66-982B-463C-A9EAB973D0A4}"/>
              </a:ext>
            </a:extLst>
          </p:cNvPr>
          <p:cNvSpPr txBox="1"/>
          <p:nvPr/>
        </p:nvSpPr>
        <p:spPr>
          <a:xfrm>
            <a:off x="4274050" y="256854"/>
            <a:ext cx="316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INTERNET LAYER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inter-regular</vt:lpstr>
      <vt:lpstr>Times New Roman</vt:lpstr>
      <vt:lpstr>Office Theme</vt:lpstr>
      <vt:lpstr>TCP</vt:lpstr>
      <vt:lpstr>TCP/IP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Souvik Halder</dc:creator>
  <cp:lastModifiedBy>Souvik Halder</cp:lastModifiedBy>
  <cp:revision>2</cp:revision>
  <dcterms:created xsi:type="dcterms:W3CDTF">2022-09-19T17:27:54Z</dcterms:created>
  <dcterms:modified xsi:type="dcterms:W3CDTF">2022-12-25T07:24:46Z</dcterms:modified>
</cp:coreProperties>
</file>