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46F"/>
    <a:srgbClr val="8E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71C3-3354-C44C-8378-663229774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F222-76FB-9748-B5BF-A4001570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D8A-00C0-8B4A-BE80-0E354D1A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200B-8F4C-874F-8831-52236214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F910-855F-4049-829B-B14A38FD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645D-0896-BC40-807C-ADE58668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5B253-3E0D-2349-8AAF-B4FD4E65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5121-52F8-3344-8BEB-7E908026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A09E-702A-ED4F-B977-2A583C5B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965C-CFB2-9246-916B-0FA1DDB4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83DF2-0195-2643-A9AF-30F42EE2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EC761-D40A-0B4B-AE30-EB371CE5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664B-602D-3648-973D-0CAD9AC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DBE8-E99C-2A40-9F7F-4D85028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D066-829F-6A4D-A060-59E41B36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9F61-1AC9-C440-924C-9109235D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9B9F-6BF1-DE49-8A31-405DDD4C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8451-3ED3-F346-9387-73D6DA3E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6D1D-9E61-CE41-A016-7EBF6843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3745-1AEB-514B-896D-1C37DBC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21B6-9BED-4C46-9D24-10345F4B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F409-AE9E-F345-95DD-D80292DA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A478-C62B-B84C-A968-105BE3C2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540-6AB2-2D4C-9150-5D9F783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2F4B-587B-B643-B000-2A81716B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99D0-C46C-7C4D-B4BD-5FA3D350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03F-C6F8-1546-BFAA-401D17C0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74EE-7BBA-4441-807A-645FC9DC1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E92BD-C54B-A54F-8BAD-670E3003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80D8-CF8F-6446-8A39-3E75670F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A510-743F-DF4A-9308-8E0C5A8D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2C43-8A0E-BC42-A62A-C2ED1A48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F5E9-6D55-724D-AD20-E0D8755A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1166-0C79-A64E-BDCB-C2815D620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B8CF5-7ACF-B344-AD83-0E93F9316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17B52-0EEC-014F-B421-4B37B9600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96D5E-8053-9F4C-A3AF-D8D6A25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E4243-89C1-8A4B-9A0C-28198497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899FF-BBE1-2249-B486-D5C30FF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E42E-738D-1C4C-98F9-8293392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8394-2940-2641-920F-4EA7F5B6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716A-4441-EB4C-B7B7-90217EB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80C5-337A-FB4C-A9AE-93D1F725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7F814-E11B-B84E-8517-2F279FEB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66089-C9F8-8746-A5F1-2FF9871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FBA0E-7353-0E4F-9CD6-BD1EC075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AEC2-62EE-B84D-8E0D-039D544A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FE6D-20F3-4F4D-9B0D-D97A40F4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D2E49-828E-D34B-BBAE-6476D9EE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ECB5-2F8C-2343-8E2C-9851EE1A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0C0B2-CAEF-F14B-8665-D4E7CEB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4BAA1-8C10-5944-B9D3-277822AE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17C5-22C1-5D4C-B360-F67F4E19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C620F-2997-EE43-BCE2-D6552244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1F30-843F-324F-AAE4-90E67EC6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58A4-23DA-2F41-9889-FFB90EE7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6394-B496-014F-AE96-DA516384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30CF-F775-8E4C-BA8F-E92D56E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5E3DB-D8E3-5942-B5CD-7EBCDD3B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2931-9230-A943-BA0D-2D054EC6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5BBB-62B7-A14C-B4ED-2182FB5D4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2168-A9C9-EF47-939F-8A5A9C017D9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58A8-8305-D34B-B401-4F520E16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1EAF-605B-084E-BD5D-EA3EC4DC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621F-5712-1343-A7ED-CB32664F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EAA0D7-0DA3-CF4E-9D2A-11ECC773D290}"/>
              </a:ext>
            </a:extLst>
          </p:cNvPr>
          <p:cNvGrpSpPr/>
          <p:nvPr/>
        </p:nvGrpSpPr>
        <p:grpSpPr>
          <a:xfrm>
            <a:off x="2946482" y="1787649"/>
            <a:ext cx="3187700" cy="3187700"/>
            <a:chOff x="2946482" y="1787649"/>
            <a:chExt cx="3187700" cy="318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C9C190-77C7-2545-AABD-E957CDD1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6482" y="1787649"/>
              <a:ext cx="3187700" cy="3187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327F9-758D-6F44-B3F6-B9C8CA959936}"/>
                </a:ext>
              </a:extLst>
            </p:cNvPr>
            <p:cNvSpPr/>
            <p:nvPr/>
          </p:nvSpPr>
          <p:spPr>
            <a:xfrm>
              <a:off x="3599241" y="4224635"/>
              <a:ext cx="188218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gradFill>
                    <a:gsLst>
                      <a:gs pos="49000">
                        <a:srgbClr val="8E41C9"/>
                      </a:gs>
                      <a:gs pos="0">
                        <a:srgbClr val="4E246F"/>
                      </a:gs>
                      <a:gs pos="78000">
                        <a:srgbClr val="7030A0"/>
                      </a:gs>
                      <a:gs pos="100000">
                        <a:srgbClr val="7030A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Root Cause Analysis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F67555-4A56-174A-B20E-943885B2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82" y="4975349"/>
            <a:ext cx="1488654" cy="14886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14AD590-499D-A846-BFF6-451608F520B7}"/>
              </a:ext>
            </a:extLst>
          </p:cNvPr>
          <p:cNvGrpSpPr/>
          <p:nvPr/>
        </p:nvGrpSpPr>
        <p:grpSpPr>
          <a:xfrm>
            <a:off x="6829425" y="2085974"/>
            <a:ext cx="2586038" cy="2600325"/>
            <a:chOff x="6829425" y="2085974"/>
            <a:chExt cx="2586038" cy="260032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26931A3-5FA9-3F41-90C1-F637E379B042}"/>
                </a:ext>
              </a:extLst>
            </p:cNvPr>
            <p:cNvSpPr/>
            <p:nvPr/>
          </p:nvSpPr>
          <p:spPr>
            <a:xfrm>
              <a:off x="6829425" y="2085974"/>
              <a:ext cx="2586038" cy="26003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3000" sy="103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CFB632-5E26-8444-8E2A-3C6D1525E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8694" y="2695349"/>
              <a:ext cx="1756984" cy="122988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8F108-10DD-0545-9645-8B9F58048116}"/>
                </a:ext>
              </a:extLst>
            </p:cNvPr>
            <p:cNvSpPr/>
            <p:nvPr/>
          </p:nvSpPr>
          <p:spPr>
            <a:xfrm>
              <a:off x="7330757" y="4234155"/>
              <a:ext cx="169629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gradFill>
                    <a:gsLst>
                      <a:gs pos="49000">
                        <a:srgbClr val="8E41C9"/>
                      </a:gs>
                      <a:gs pos="0">
                        <a:srgbClr val="4E246F"/>
                      </a:gs>
                      <a:gs pos="78000">
                        <a:srgbClr val="7030A0"/>
                      </a:gs>
                      <a:gs pos="100000">
                        <a:srgbClr val="7030A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Capacity 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2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DD8065-9D8F-3345-9D68-0ECCECCE810B}"/>
              </a:ext>
            </a:extLst>
          </p:cNvPr>
          <p:cNvGrpSpPr/>
          <p:nvPr/>
        </p:nvGrpSpPr>
        <p:grpSpPr>
          <a:xfrm>
            <a:off x="1443038" y="2471738"/>
            <a:ext cx="1914525" cy="1914525"/>
            <a:chOff x="1443038" y="2471738"/>
            <a:chExt cx="1914525" cy="19145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B8F4B4-ADF6-0D4A-983F-8036113C83D8}"/>
                </a:ext>
              </a:extLst>
            </p:cNvPr>
            <p:cNvSpPr/>
            <p:nvPr/>
          </p:nvSpPr>
          <p:spPr>
            <a:xfrm>
              <a:off x="1443038" y="2471738"/>
              <a:ext cx="1914525" cy="1914525"/>
            </a:xfrm>
            <a:prstGeom prst="ellipse">
              <a:avLst/>
            </a:prstGeom>
            <a:ln>
              <a:solidFill>
                <a:srgbClr val="4E246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3DE9A1-B6F9-DB40-9ABF-A78DB88A6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500" y="2616200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Sen</dc:creator>
  <cp:lastModifiedBy>Souvik Sen</cp:lastModifiedBy>
  <cp:revision>5</cp:revision>
  <dcterms:created xsi:type="dcterms:W3CDTF">2020-09-27T23:31:32Z</dcterms:created>
  <dcterms:modified xsi:type="dcterms:W3CDTF">2020-09-28T23:47:53Z</dcterms:modified>
</cp:coreProperties>
</file>