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6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4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3CC3-FEE1-417E-B854-5EE1F41319F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32BD-1687-4624-8E08-8E3652433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Machine Learning Model for Tampering Detection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Design and 3D Print Secure Enclosures for HSMs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Objective:</a:t>
            </a:r>
          </a:p>
          <a:p>
            <a:r>
              <a:rPr lang="en-US" smtClean="0"/>
              <a:t>Design and 3D print secure enclosures for Hardware Security Modules (HSMs) with integrated sensors and machine learning for real-time tampering detection.</a:t>
            </a:r>
          </a:p>
          <a:p>
            <a:endParaRPr lang="en-US" smtClean="0"/>
          </a:p>
          <a:p>
            <a:r>
              <a:rPr lang="en-US" smtClean="0"/>
              <a:t>Components:</a:t>
            </a:r>
          </a:p>
          <a:p>
            <a:r>
              <a:rPr lang="en-US" smtClean="0"/>
              <a:t>• 3D printed enclosures</a:t>
            </a:r>
          </a:p>
          <a:p>
            <a:r>
              <a:rPr lang="en-US" smtClean="0"/>
              <a:t>• Embedded sensors</a:t>
            </a:r>
          </a:p>
          <a:p>
            <a:r>
              <a:rPr lang="en-US" smtClean="0"/>
              <a:t>• Machine learning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and 3D Printing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• Requirements:</a:t>
            </a:r>
          </a:p>
          <a:p>
            <a:r>
              <a:rPr lang="en-US" smtClean="0"/>
              <a:t>  - Custom fit for HSMs</a:t>
            </a:r>
          </a:p>
          <a:p>
            <a:r>
              <a:rPr lang="en-US" smtClean="0"/>
              <a:t>  - Robust design to withstand physical tampering</a:t>
            </a:r>
          </a:p>
          <a:p>
            <a:r>
              <a:rPr lang="en-US" smtClean="0"/>
              <a:t>  - Mounting points for sensors</a:t>
            </a:r>
          </a:p>
          <a:p>
            <a:endParaRPr lang="en-US" smtClean="0"/>
          </a:p>
          <a:p>
            <a:r>
              <a:rPr lang="en-US" smtClean="0"/>
              <a:t>• Design Tools:</a:t>
            </a:r>
          </a:p>
          <a:p>
            <a:r>
              <a:rPr lang="en-US" smtClean="0"/>
              <a:t>  - CAD software (e.g., SolidWorks, Tinkercad)</a:t>
            </a:r>
          </a:p>
          <a:p>
            <a:endParaRPr lang="en-US" smtClean="0"/>
          </a:p>
          <a:p>
            <a:r>
              <a:rPr lang="en-US" smtClean="0"/>
              <a:t>• Printing:</a:t>
            </a:r>
          </a:p>
          <a:p>
            <a:r>
              <a:rPr lang="en-US" smtClean="0"/>
              <a:t>  - Choose appropriate material (e.g., ABS, PLA)</a:t>
            </a:r>
          </a:p>
          <a:p>
            <a:r>
              <a:rPr lang="en-US" smtClean="0"/>
              <a:t>  - 3D printer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 Integration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Types of Sensors:</a:t>
            </a:r>
          </a:p>
          <a:p>
            <a:r>
              <a:rPr lang="en-US" smtClean="0"/>
              <a:t>  - Accelerometers: Detect vibrations and movement</a:t>
            </a:r>
          </a:p>
          <a:p>
            <a:r>
              <a:rPr lang="en-US" smtClean="0"/>
              <a:t>  - Gyroscopes: Measure orientation and angular velocity</a:t>
            </a:r>
          </a:p>
          <a:p>
            <a:endParaRPr lang="en-US" smtClean="0"/>
          </a:p>
          <a:p>
            <a:r>
              <a:rPr lang="en-US" smtClean="0"/>
              <a:t>• Integration:</a:t>
            </a:r>
          </a:p>
          <a:p>
            <a:r>
              <a:rPr lang="en-US" smtClean="0"/>
              <a:t>  - Wiring and mounting sensors inside the enclosure</a:t>
            </a:r>
          </a:p>
          <a:p>
            <a:r>
              <a:rPr lang="en-US" smtClean="0"/>
              <a:t>  - Connection to microcontroller (e.g., Arduino, Raspberry Pi)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Learning Model Development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• Data Collection:</a:t>
            </a:r>
          </a:p>
          <a:p>
            <a:r>
              <a:rPr lang="en-US" smtClean="0"/>
              <a:t>  - Gather data from sensors during normal operation and tampering scenarios</a:t>
            </a:r>
          </a:p>
          <a:p>
            <a:endParaRPr lang="en-US" smtClean="0"/>
          </a:p>
          <a:p>
            <a:r>
              <a:rPr lang="en-US" smtClean="0"/>
              <a:t>• Preprocessing:</a:t>
            </a:r>
          </a:p>
          <a:p>
            <a:r>
              <a:rPr lang="en-US" smtClean="0"/>
              <a:t>  - Data cleaning, normalization</a:t>
            </a:r>
          </a:p>
          <a:p>
            <a:endParaRPr lang="en-US" smtClean="0"/>
          </a:p>
          <a:p>
            <a:r>
              <a:rPr lang="en-US" smtClean="0"/>
              <a:t>• Model Training:</a:t>
            </a:r>
          </a:p>
          <a:p>
            <a:r>
              <a:rPr lang="en-US" smtClean="0"/>
              <a:t>  - Choose a model (e.g., Random Forest, Support Vector Machine)</a:t>
            </a:r>
          </a:p>
          <a:p>
            <a:r>
              <a:rPr lang="en-US" smtClean="0"/>
              <a:t>  - Train the model using labeled data</a:t>
            </a:r>
          </a:p>
          <a:p>
            <a:endParaRPr lang="en-US" smtClean="0"/>
          </a:p>
          <a:p>
            <a:r>
              <a:rPr lang="en-US" smtClean="0"/>
              <a:t>• Deployment:</a:t>
            </a:r>
          </a:p>
          <a:p>
            <a:r>
              <a:rPr lang="en-US" smtClean="0"/>
              <a:t>  - Integrate the trained model into the microcontroller or a connected server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Tampering Detection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• Data Acquisition:</a:t>
            </a:r>
          </a:p>
          <a:p>
            <a:r>
              <a:rPr lang="en-US" smtClean="0"/>
              <a:t>  - Continuously monitor sensor data</a:t>
            </a:r>
          </a:p>
          <a:p>
            <a:endParaRPr lang="en-US" smtClean="0"/>
          </a:p>
          <a:p>
            <a:r>
              <a:rPr lang="en-US" smtClean="0"/>
              <a:t>• Processing:</a:t>
            </a:r>
          </a:p>
          <a:p>
            <a:r>
              <a:rPr lang="en-US" smtClean="0"/>
              <a:t>  - Feed data to the machine learning model</a:t>
            </a:r>
          </a:p>
          <a:p>
            <a:r>
              <a:rPr lang="en-US" smtClean="0"/>
              <a:t>  - Analyze results and detect anomalies</a:t>
            </a:r>
          </a:p>
          <a:p>
            <a:endParaRPr lang="en-US" smtClean="0"/>
          </a:p>
          <a:p>
            <a:r>
              <a:rPr lang="en-US" smtClean="0"/>
              <a:t>• Alerts:</a:t>
            </a:r>
          </a:p>
          <a:p>
            <a:r>
              <a:rPr lang="en-US" smtClean="0"/>
              <a:t>  - Set up notifications or alarms for detected tampering attempts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and Validation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Testing Scenarios:</a:t>
            </a:r>
          </a:p>
          <a:p>
            <a:r>
              <a:rPr lang="en-US" smtClean="0"/>
              <a:t>  - Simulate various tampering attempts</a:t>
            </a:r>
          </a:p>
          <a:p>
            <a:r>
              <a:rPr lang="en-US" smtClean="0"/>
              <a:t>  - Test enclosure durability and sensor reliability</a:t>
            </a:r>
          </a:p>
          <a:p>
            <a:endParaRPr lang="en-US" smtClean="0"/>
          </a:p>
          <a:p>
            <a:r>
              <a:rPr lang="en-US" smtClean="0"/>
              <a:t>• Validation:</a:t>
            </a:r>
          </a:p>
          <a:p>
            <a:r>
              <a:rPr lang="en-US" smtClean="0"/>
              <a:t>  - Evaluate model performance (accuracy, precision, recall)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4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• Summary:</a:t>
            </a:r>
          </a:p>
          <a:p>
            <a:r>
              <a:rPr lang="en-US" smtClean="0"/>
              <a:t>  - Recap the design process, sensor integration, and machine learning application</a:t>
            </a:r>
          </a:p>
          <a:p>
            <a:endParaRPr lang="en-US" smtClean="0"/>
          </a:p>
          <a:p>
            <a:r>
              <a:rPr lang="en-US" smtClean="0"/>
              <a:t>• Future Work:</a:t>
            </a:r>
          </a:p>
          <a:p>
            <a:r>
              <a:rPr lang="en-US" smtClean="0"/>
              <a:t>  - Potential improvements and additional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Model for Tampering Detection</vt:lpstr>
      <vt:lpstr>Introduction</vt:lpstr>
      <vt:lpstr>Design and 3D Printing</vt:lpstr>
      <vt:lpstr>Sensor Integration</vt:lpstr>
      <vt:lpstr>Machine Learning Model Development</vt:lpstr>
      <vt:lpstr>Real-Time Tampering Detection</vt:lpstr>
      <vt:lpstr>Testing and Validation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Tampering Detection</dc:title>
  <dc:creator>Microsoft account</dc:creator>
  <cp:lastModifiedBy>Microsoft account</cp:lastModifiedBy>
  <cp:revision>1</cp:revision>
  <dcterms:created xsi:type="dcterms:W3CDTF">2024-08-14T21:10:40Z</dcterms:created>
  <dcterms:modified xsi:type="dcterms:W3CDTF">2024-08-14T21:11:24Z</dcterms:modified>
</cp:coreProperties>
</file>