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Pair Class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How and Why</a:t>
            </a:r>
          </a:p>
          <a:p>
            <a:r>
              <a:rPr lang="en-US" b="1" dirty="0"/>
              <a:t>2. </a:t>
            </a:r>
            <a:r>
              <a:rPr lang="en-US" b="1" err="1"/>
              <a:t>PairDemoBasic</a:t>
            </a:r>
            <a:r>
              <a:rPr lang="en-US" b="1" dirty="0"/>
              <a:t> and </a:t>
            </a:r>
            <a:r>
              <a:rPr lang="en-US" b="1" err="1"/>
              <a:t>PairDemo</a:t>
            </a:r>
          </a:p>
          <a:p>
            <a:r>
              <a:rPr lang="en-US" b="1" dirty="0"/>
              <a:t>3. PairDemo2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F114-F01E-4FAB-B89D-1D5B7CE77E99}"/>
              </a:ext>
            </a:extLst>
          </p:cNvPr>
          <p:cNvSpPr txBox="1"/>
          <p:nvPr/>
        </p:nvSpPr>
        <p:spPr>
          <a:xfrm>
            <a:off x="2775994" y="46086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C0B1-2999-4788-8C60-793DE68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9105-99C3-442E-B0D9-E293D186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2503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Format:  Pair&lt;Class1, Class2&gt; name = new Pair&lt;&gt;(Ins1, Ins2)</a:t>
            </a:r>
          </a:p>
          <a:p>
            <a:r>
              <a:rPr lang="en-US" b="1" dirty="0"/>
              <a:t>Use </a:t>
            </a:r>
            <a:r>
              <a:rPr lang="en-US" b="1" dirty="0" err="1"/>
              <a:t>name.getKey</a:t>
            </a:r>
            <a:r>
              <a:rPr lang="en-US" b="1" dirty="0"/>
              <a:t> for Ins1; use </a:t>
            </a:r>
            <a:r>
              <a:rPr lang="en-US" b="1" dirty="0" err="1"/>
              <a:t>name.getValue</a:t>
            </a:r>
            <a:r>
              <a:rPr lang="en-US" b="1" dirty="0"/>
              <a:t> for Ins2.</a:t>
            </a:r>
          </a:p>
          <a:p>
            <a:r>
              <a:rPr lang="en-US" b="1" dirty="0"/>
              <a:t>Creates an instance of a Pair class, which is a collection of two instances (Ins1 and Ins2) of two classes (Class1 and Class2) respectively.</a:t>
            </a:r>
          </a:p>
          <a:p>
            <a:r>
              <a:rPr lang="en-US" b="1" dirty="0"/>
              <a:t>Class1 and Class2 may be of a few different types.</a:t>
            </a:r>
          </a:p>
          <a:p>
            <a:r>
              <a:rPr lang="en-US" b="1" dirty="0"/>
              <a:t>Integer, Double, String, Character</a:t>
            </a:r>
          </a:p>
          <a:p>
            <a:r>
              <a:rPr lang="en-US" b="1" dirty="0"/>
              <a:t>Custom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739BE6A-A2BA-4DD2-85B9-24D099D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7" y="598734"/>
            <a:ext cx="7218744" cy="5660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BF25A-F6C4-44F8-8923-9623FF593F42}"/>
              </a:ext>
            </a:extLst>
          </p:cNvPr>
          <p:cNvSpPr txBox="1"/>
          <p:nvPr/>
        </p:nvSpPr>
        <p:spPr>
          <a:xfrm>
            <a:off x="1194121" y="952981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PairDemoBasics</a:t>
            </a:r>
          </a:p>
        </p:txBody>
      </p:sp>
    </p:spTree>
    <p:extLst>
      <p:ext uri="{BB962C8B-B14F-4D97-AF65-F5344CB8AC3E}">
        <p14:creationId xmlns:p14="http://schemas.microsoft.com/office/powerpoint/2010/main" val="19154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A64FD-F6C8-4416-8904-9E26FE91AFBF}"/>
              </a:ext>
            </a:extLst>
          </p:cNvPr>
          <p:cNvSpPr txBox="1"/>
          <p:nvPr/>
        </p:nvSpPr>
        <p:spPr>
          <a:xfrm>
            <a:off x="1194121" y="952981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PairDemo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00E36-1F40-498F-9155-ABB13EB36E34}"/>
              </a:ext>
            </a:extLst>
          </p:cNvPr>
          <p:cNvSpPr txBox="1"/>
          <p:nvPr/>
        </p:nvSpPr>
        <p:spPr>
          <a:xfrm>
            <a:off x="4195212" y="1049455"/>
            <a:ext cx="290991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Ask for student's name and score using Scanner and </a:t>
            </a:r>
          </a:p>
          <a:p>
            <a:pPr algn="ctr"/>
            <a:r>
              <a:rPr lang="en-US" b="1" dirty="0"/>
              <a:t>adds to array list.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4BCE54-D928-417E-A133-11FA8371625A}"/>
              </a:ext>
            </a:extLst>
          </p:cNvPr>
          <p:cNvSpPr/>
          <p:nvPr/>
        </p:nvSpPr>
        <p:spPr>
          <a:xfrm>
            <a:off x="5529953" y="2085560"/>
            <a:ext cx="233848" cy="283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7BEEE-D2CF-4E10-9F66-91F7E54CECDE}"/>
              </a:ext>
            </a:extLst>
          </p:cNvPr>
          <p:cNvSpPr txBox="1"/>
          <p:nvPr/>
        </p:nvSpPr>
        <p:spPr>
          <a:xfrm>
            <a:off x="4283114" y="23732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Do you want to continue?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172C10-C464-4F12-BA48-3549204D06F2}"/>
              </a:ext>
            </a:extLst>
          </p:cNvPr>
          <p:cNvSpPr/>
          <p:nvPr/>
        </p:nvSpPr>
        <p:spPr>
          <a:xfrm rot="2340000">
            <a:off x="5161132" y="2803548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00BE947-31FF-44ED-9B24-EBEC46613815}"/>
              </a:ext>
            </a:extLst>
          </p:cNvPr>
          <p:cNvSpPr/>
          <p:nvPr/>
        </p:nvSpPr>
        <p:spPr>
          <a:xfrm rot="-1860000">
            <a:off x="5855612" y="2813193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A193F-D965-4E07-A153-95AB68496A9B}"/>
              </a:ext>
            </a:extLst>
          </p:cNvPr>
          <p:cNvSpPr txBox="1"/>
          <p:nvPr/>
        </p:nvSpPr>
        <p:spPr>
          <a:xfrm>
            <a:off x="4618901" y="3326394"/>
            <a:ext cx="5343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Yes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C5E95D-D7C2-4561-83BD-FBA3B927E623}"/>
              </a:ext>
            </a:extLst>
          </p:cNvPr>
          <p:cNvSpPr/>
          <p:nvPr/>
        </p:nvSpPr>
        <p:spPr>
          <a:xfrm>
            <a:off x="3722894" y="1514984"/>
            <a:ext cx="708332" cy="23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04A35F-7464-4105-901B-0B75D2E1D934}"/>
              </a:ext>
            </a:extLst>
          </p:cNvPr>
          <p:cNvSpPr/>
          <p:nvPr/>
        </p:nvSpPr>
        <p:spPr>
          <a:xfrm>
            <a:off x="3533923" y="1787151"/>
            <a:ext cx="291722" cy="1663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2F542BA-A2FD-447C-9652-6D4B91F719B4}"/>
              </a:ext>
            </a:extLst>
          </p:cNvPr>
          <p:cNvSpPr/>
          <p:nvPr/>
        </p:nvSpPr>
        <p:spPr>
          <a:xfrm>
            <a:off x="3863961" y="3401899"/>
            <a:ext cx="563649" cy="291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23D47-6E4D-45AD-945A-011807626A8B}"/>
              </a:ext>
            </a:extLst>
          </p:cNvPr>
          <p:cNvSpPr txBox="1"/>
          <p:nvPr/>
        </p:nvSpPr>
        <p:spPr>
          <a:xfrm>
            <a:off x="5921655" y="3326997"/>
            <a:ext cx="57294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81A59-999A-4930-A1BE-578EDD2E1D2E}"/>
              </a:ext>
            </a:extLst>
          </p:cNvPr>
          <p:cNvSpPr txBox="1"/>
          <p:nvPr/>
        </p:nvSpPr>
        <p:spPr>
          <a:xfrm rot="16200000">
            <a:off x="2457023" y="2418441"/>
            <a:ext cx="17884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WHILE LOOP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93736B-90D0-4B6A-8D51-FE2BF973A125}"/>
              </a:ext>
            </a:extLst>
          </p:cNvPr>
          <p:cNvSpPr/>
          <p:nvPr/>
        </p:nvSpPr>
        <p:spPr>
          <a:xfrm>
            <a:off x="6501422" y="3386828"/>
            <a:ext cx="1055572" cy="23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A2038-9679-4E8B-817E-B6847DFD8EBF}"/>
              </a:ext>
            </a:extLst>
          </p:cNvPr>
          <p:cNvSpPr txBox="1"/>
          <p:nvPr/>
        </p:nvSpPr>
        <p:spPr>
          <a:xfrm>
            <a:off x="7382356" y="318653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Write all the names and scores to .txt file.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B08E5C2-8EC8-4476-ACBE-68C4008DC35F}"/>
              </a:ext>
            </a:extLst>
          </p:cNvPr>
          <p:cNvSpPr/>
          <p:nvPr/>
        </p:nvSpPr>
        <p:spPr>
          <a:xfrm>
            <a:off x="8635826" y="3831408"/>
            <a:ext cx="233848" cy="283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8FE6D-99A7-4FF0-ABE8-171CC25291EA}"/>
              </a:ext>
            </a:extLst>
          </p:cNvPr>
          <p:cNvSpPr txBox="1"/>
          <p:nvPr/>
        </p:nvSpPr>
        <p:spPr>
          <a:xfrm>
            <a:off x="7313029" y="4168573"/>
            <a:ext cx="30732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Do you want to read .txt file?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41BA6B1-01AC-4A4E-B133-6FC9279B805F}"/>
              </a:ext>
            </a:extLst>
          </p:cNvPr>
          <p:cNvSpPr/>
          <p:nvPr/>
        </p:nvSpPr>
        <p:spPr>
          <a:xfrm rot="2340000">
            <a:off x="8276650" y="4559041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BCBA57F-A1A3-4AD3-909E-1EFFC30598DE}"/>
              </a:ext>
            </a:extLst>
          </p:cNvPr>
          <p:cNvSpPr/>
          <p:nvPr/>
        </p:nvSpPr>
        <p:spPr>
          <a:xfrm rot="-1860000">
            <a:off x="8971130" y="4568686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0E3AD-FA80-4578-A13F-1E237FFC7114}"/>
              </a:ext>
            </a:extLst>
          </p:cNvPr>
          <p:cNvSpPr txBox="1"/>
          <p:nvPr/>
        </p:nvSpPr>
        <p:spPr>
          <a:xfrm>
            <a:off x="7888749" y="5043305"/>
            <a:ext cx="5343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9FDEB-B378-45DB-9864-402554373542}"/>
              </a:ext>
            </a:extLst>
          </p:cNvPr>
          <p:cNvSpPr txBox="1"/>
          <p:nvPr/>
        </p:nvSpPr>
        <p:spPr>
          <a:xfrm>
            <a:off x="9191503" y="5043908"/>
            <a:ext cx="57294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No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189360B0-54A8-415C-BEA3-40807884F813}"/>
              </a:ext>
            </a:extLst>
          </p:cNvPr>
          <p:cNvSpPr/>
          <p:nvPr/>
        </p:nvSpPr>
        <p:spPr>
          <a:xfrm>
            <a:off x="6862528" y="5136896"/>
            <a:ext cx="901243" cy="233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05F200F-9631-4F80-9CA4-9112CBA51B73}"/>
              </a:ext>
            </a:extLst>
          </p:cNvPr>
          <p:cNvSpPr/>
          <p:nvPr/>
        </p:nvSpPr>
        <p:spPr>
          <a:xfrm rot="18060000">
            <a:off x="9769917" y="5218493"/>
            <a:ext cx="224202" cy="447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B7654-B7C2-407B-9A48-A9795A476F42}"/>
              </a:ext>
            </a:extLst>
          </p:cNvPr>
          <p:cNvSpPr txBox="1"/>
          <p:nvPr/>
        </p:nvSpPr>
        <p:spPr>
          <a:xfrm>
            <a:off x="10058398" y="5563564"/>
            <a:ext cx="6597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Exit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BF41E-1DBE-4CF5-9538-C2A461D98283}"/>
              </a:ext>
            </a:extLst>
          </p:cNvPr>
          <p:cNvSpPr txBox="1"/>
          <p:nvPr/>
        </p:nvSpPr>
        <p:spPr>
          <a:xfrm>
            <a:off x="4146968" y="4898020"/>
            <a:ext cx="28152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Lists all the student names and scores in the file.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85DAAC4-101A-44C1-A4A4-49757D1FC426}"/>
              </a:ext>
            </a:extLst>
          </p:cNvPr>
          <p:cNvSpPr/>
          <p:nvPr/>
        </p:nvSpPr>
        <p:spPr>
          <a:xfrm rot="4080000">
            <a:off x="3765909" y="5058994"/>
            <a:ext cx="262784" cy="51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5EC43-83DC-42B1-B05D-C7843BEDB0B4}"/>
              </a:ext>
            </a:extLst>
          </p:cNvPr>
          <p:cNvSpPr txBox="1"/>
          <p:nvPr/>
        </p:nvSpPr>
        <p:spPr>
          <a:xfrm>
            <a:off x="3065360" y="5409234"/>
            <a:ext cx="6597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2353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of a cell phone&#10;&#10;Description generated with high confidence">
            <a:extLst>
              <a:ext uri="{FF2B5EF4-FFF2-40B4-BE49-F238E27FC236}">
                <a16:creationId xmlns:a16="http://schemas.microsoft.com/office/drawing/2014/main" id="{B2668093-D32D-4C88-A392-76D87ADD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5" y="2149483"/>
            <a:ext cx="10450008" cy="387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4F94B-D967-4559-8A95-4DE446B5196C}"/>
              </a:ext>
            </a:extLst>
          </p:cNvPr>
          <p:cNvSpPr txBox="1"/>
          <p:nvPr/>
        </p:nvSpPr>
        <p:spPr>
          <a:xfrm>
            <a:off x="5939741" y="702196"/>
            <a:ext cx="467231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/>
              <a:t>Regular method:</a:t>
            </a:r>
          </a:p>
          <a:p>
            <a:r>
              <a:rPr lang="en-US" sz="1600" b="1"/>
              <a:t>public static typeOfOutput name(parameters) </a:t>
            </a:r>
          </a:p>
          <a:p>
            <a:r>
              <a:rPr lang="en-US" sz="1600" b="1"/>
              <a:t>{</a:t>
            </a:r>
          </a:p>
          <a:p>
            <a:r>
              <a:rPr lang="en-US" sz="1600" b="1"/>
              <a:t>    // code for the method</a:t>
            </a:r>
            <a:endParaRPr lang="en-US" b="1"/>
          </a:p>
          <a:p>
            <a:r>
              <a:rPr lang="en-US" sz="1600" b="1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DEDAA-816D-4E6A-9BA0-7D9C8305C50C}"/>
              </a:ext>
            </a:extLst>
          </p:cNvPr>
          <p:cNvSpPr txBox="1"/>
          <p:nvPr/>
        </p:nvSpPr>
        <p:spPr>
          <a:xfrm>
            <a:off x="1194121" y="952981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PairDemo</a:t>
            </a:r>
          </a:p>
        </p:txBody>
      </p:sp>
    </p:spTree>
    <p:extLst>
      <p:ext uri="{BB962C8B-B14F-4D97-AF65-F5344CB8AC3E}">
        <p14:creationId xmlns:p14="http://schemas.microsoft.com/office/powerpoint/2010/main" val="393510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1527886E-3A24-470D-BBF7-FABA95936710}"/>
              </a:ext>
            </a:extLst>
          </p:cNvPr>
          <p:cNvSpPr/>
          <p:nvPr/>
        </p:nvSpPr>
        <p:spPr>
          <a:xfrm rot="2340000">
            <a:off x="5498727" y="1240966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CA9C6A-8F64-498C-88B5-AA179F54A1A3}"/>
              </a:ext>
            </a:extLst>
          </p:cNvPr>
          <p:cNvSpPr/>
          <p:nvPr/>
        </p:nvSpPr>
        <p:spPr>
          <a:xfrm rot="19740000">
            <a:off x="6193207" y="1250611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DA56-8275-4ACD-BE77-EA3015C1DFA3}"/>
              </a:ext>
            </a:extLst>
          </p:cNvPr>
          <p:cNvSpPr txBox="1"/>
          <p:nvPr/>
        </p:nvSpPr>
        <p:spPr>
          <a:xfrm>
            <a:off x="5602146" y="837234"/>
            <a:ext cx="74656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Pair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F5973-7738-4D7A-ADCA-04040D272C13}"/>
              </a:ext>
            </a:extLst>
          </p:cNvPr>
          <p:cNvSpPr txBox="1"/>
          <p:nvPr/>
        </p:nvSpPr>
        <p:spPr>
          <a:xfrm>
            <a:off x="2962535" y="1848211"/>
            <a:ext cx="2660952" cy="14773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Employee 1 (Employee)</a:t>
            </a:r>
          </a:p>
          <a:p>
            <a:r>
              <a:rPr lang="en-US" b="1" dirty="0"/>
              <a:t>Name: Jack</a:t>
            </a:r>
          </a:p>
          <a:p>
            <a:r>
              <a:rPr lang="en-US" b="1" dirty="0"/>
              <a:t>ID: 12345</a:t>
            </a:r>
          </a:p>
          <a:p>
            <a:r>
              <a:rPr lang="en-US" b="1" dirty="0"/>
              <a:t>Department: Accounting</a:t>
            </a:r>
          </a:p>
          <a:p>
            <a:r>
              <a:rPr lang="en-US" b="1" dirty="0"/>
              <a:t>Position: President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CC1FE-A942-41DE-8C05-D31AABE4F907}"/>
              </a:ext>
            </a:extLst>
          </p:cNvPr>
          <p:cNvSpPr txBox="1"/>
          <p:nvPr/>
        </p:nvSpPr>
        <p:spPr>
          <a:xfrm>
            <a:off x="6351535" y="1846402"/>
            <a:ext cx="2784389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Employee 1 Status (String)</a:t>
            </a:r>
          </a:p>
          <a:p>
            <a:r>
              <a:rPr lang="en-US" b="1" dirty="0"/>
              <a:t>"Full time"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BC634D-47F4-44A5-9572-3875C9AFC351}"/>
              </a:ext>
            </a:extLst>
          </p:cNvPr>
          <p:cNvSpPr/>
          <p:nvPr/>
        </p:nvSpPr>
        <p:spPr>
          <a:xfrm rot="2340000">
            <a:off x="5595182" y="3864560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916D677-A937-4406-B3DC-CC601C8EF7D1}"/>
              </a:ext>
            </a:extLst>
          </p:cNvPr>
          <p:cNvSpPr/>
          <p:nvPr/>
        </p:nvSpPr>
        <p:spPr>
          <a:xfrm rot="19740000">
            <a:off x="6289662" y="3874205"/>
            <a:ext cx="233848" cy="505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9FAD6-2717-4939-8B83-11F78890CF7F}"/>
              </a:ext>
            </a:extLst>
          </p:cNvPr>
          <p:cNvSpPr txBox="1"/>
          <p:nvPr/>
        </p:nvSpPr>
        <p:spPr>
          <a:xfrm>
            <a:off x="5698601" y="3460828"/>
            <a:ext cx="74656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Pair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FF618-7E9E-4ED8-9527-24A0C725A9A6}"/>
              </a:ext>
            </a:extLst>
          </p:cNvPr>
          <p:cNvSpPr txBox="1"/>
          <p:nvPr/>
        </p:nvSpPr>
        <p:spPr>
          <a:xfrm>
            <a:off x="3131071" y="4471805"/>
            <a:ext cx="2588871" cy="14773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Employee 2 (Employee)</a:t>
            </a:r>
          </a:p>
          <a:p>
            <a:r>
              <a:rPr lang="en-US" b="1" dirty="0"/>
              <a:t>Name: Jill</a:t>
            </a:r>
          </a:p>
          <a:p>
            <a:r>
              <a:rPr lang="en-US" b="1" dirty="0"/>
              <a:t>ID: 67890</a:t>
            </a:r>
          </a:p>
          <a:p>
            <a:r>
              <a:rPr lang="en-US" b="1" dirty="0"/>
              <a:t>Department: IT</a:t>
            </a:r>
          </a:p>
          <a:p>
            <a:r>
              <a:rPr lang="en-US" b="1" dirty="0"/>
              <a:t>Position: Chairman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2EA8-5A3B-4FB2-A763-3FC0ECE5E610}"/>
              </a:ext>
            </a:extLst>
          </p:cNvPr>
          <p:cNvSpPr txBox="1"/>
          <p:nvPr/>
        </p:nvSpPr>
        <p:spPr>
          <a:xfrm>
            <a:off x="6447990" y="4469996"/>
            <a:ext cx="2784389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Employee 2 Status (String)</a:t>
            </a:r>
          </a:p>
          <a:p>
            <a:r>
              <a:rPr lang="en-US" b="1" dirty="0"/>
              <a:t>"Part time"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1386-820B-4CF7-86E5-81ABD47121E8}"/>
              </a:ext>
            </a:extLst>
          </p:cNvPr>
          <p:cNvSpPr txBox="1"/>
          <p:nvPr/>
        </p:nvSpPr>
        <p:spPr>
          <a:xfrm>
            <a:off x="1194121" y="952981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PairDemo2</a:t>
            </a:r>
          </a:p>
        </p:txBody>
      </p:sp>
    </p:spTree>
    <p:extLst>
      <p:ext uri="{BB962C8B-B14F-4D97-AF65-F5344CB8AC3E}">
        <p14:creationId xmlns:p14="http://schemas.microsoft.com/office/powerpoint/2010/main" val="26077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E81FB9-4CDE-44D0-AF93-A0453E9A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5" y="602787"/>
            <a:ext cx="7006540" cy="5633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C8E1B-86F6-4229-A5A5-BDDF9EFFC6A6}"/>
              </a:ext>
            </a:extLst>
          </p:cNvPr>
          <p:cNvSpPr txBox="1"/>
          <p:nvPr/>
        </p:nvSpPr>
        <p:spPr>
          <a:xfrm>
            <a:off x="1194121" y="952981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PairDemo2</a:t>
            </a:r>
          </a:p>
        </p:txBody>
      </p:sp>
    </p:spTree>
    <p:extLst>
      <p:ext uri="{BB962C8B-B14F-4D97-AF65-F5344CB8AC3E}">
        <p14:creationId xmlns:p14="http://schemas.microsoft.com/office/powerpoint/2010/main" val="9882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DB14-1E40-479E-BB44-9D789ED2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5D7D-152D-4499-A095-A5307FF80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Email: souviksaha204@gmail.com</a:t>
            </a:r>
          </a:p>
          <a:p>
            <a:r>
              <a:rPr lang="en-US" b="1" dirty="0"/>
              <a:t>Shoot me an email if you want the files used today!</a:t>
            </a:r>
          </a:p>
        </p:txBody>
      </p:sp>
    </p:spTree>
    <p:extLst>
      <p:ext uri="{BB962C8B-B14F-4D97-AF65-F5344CB8AC3E}">
        <p14:creationId xmlns:p14="http://schemas.microsoft.com/office/powerpoint/2010/main" val="332257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The Pair Class in Java</vt:lpstr>
      <vt:lpstr>How and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569</cp:revision>
  <dcterms:created xsi:type="dcterms:W3CDTF">2014-09-12T17:26:41Z</dcterms:created>
  <dcterms:modified xsi:type="dcterms:W3CDTF">2019-02-01T10:07:47Z</dcterms:modified>
</cp:coreProperties>
</file>