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b12dfa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1b12dfa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2ab290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2ab290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1b12dfa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1b12dfa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1b12dfa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1b12dfa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1b12dfa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1b12dfa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UQUXHv9dr9MQtT7RULf2NMb3EauRa0wT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09900"/>
            <a:ext cx="646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775" y="102725"/>
            <a:ext cx="2784625" cy="44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86975" y="935625"/>
            <a:ext cx="66279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Our methodology for project  involves several key steps: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1.  Data Preprocessing : :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- Construct a Word2Vec model for embeddings.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- Tokenize text and split the dataset into training and testing sets.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- Pad sequences for uniform input size and encode labels numerically.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Model Implementation :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- Develop Simple RNN and GRU models using Keras.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- Train the model with input and test the result.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4. Model Saving :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- Save models, tokenizer, and encoder using pickle for future use.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5.  Application :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- Create a user-friendly app for real-time mood detection, model interaction, and assistance features.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779625" y="4359525"/>
            <a:ext cx="18663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Flow Diagram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2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86975" y="1082575"/>
            <a:ext cx="78033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 the sentimental Analysis we use Simple RNN and GRU </a:t>
            </a:r>
            <a:endParaRPr sz="13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Simple RNN (Recurrent Neural Network ):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Medium"/>
              <a:buChar char="❖"/>
            </a:pPr>
            <a:r>
              <a:rPr lang="en" sz="13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Sequential Data Processing: Effective for handling sequences of data such as text, capturing temporal dependencies.</a:t>
            </a:r>
            <a:endParaRPr sz="13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Medium"/>
              <a:buChar char="❖"/>
            </a:pPr>
            <a:r>
              <a:rPr lang="en" sz="13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Memory: Maintains a hidden state to remember previous inputs, which is crucial for understanding context in sentences.</a:t>
            </a:r>
            <a:endParaRPr sz="13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Medium"/>
              <a:buChar char="❖"/>
            </a:pPr>
            <a:r>
              <a:rPr lang="en" sz="13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Simplicity: Easier to implement and understand, making it a good starting point for sequence-based tasks like sentiment analysis.</a:t>
            </a:r>
            <a:endParaRPr sz="13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GRU (Gated Recurrent Unit) 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Medium"/>
              <a:buChar char="❖"/>
            </a:pPr>
            <a:r>
              <a:rPr lang="en" sz="13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Improved Long-term Dependency Handling : Addresses the vanishing gradient problem better than Simple RNN, allowing for better capture of long-term dependencies.</a:t>
            </a:r>
            <a:endParaRPr sz="13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Medium"/>
              <a:buChar char="❖"/>
            </a:pPr>
            <a:r>
              <a:rPr lang="en" sz="13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Gate Mechanisms : Incorporates reset and update gates to control the flow of information, enhancing the model’s ability to retain and forget information as needed.</a:t>
            </a:r>
            <a:endParaRPr sz="13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Medium"/>
              <a:buChar char="❖"/>
            </a:pPr>
            <a:r>
              <a:rPr lang="en" sz="13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Efficiency: Requires fewer parameters and computational resources compared to LSTM, making it faster to train while still being powerful.</a:t>
            </a:r>
            <a:endParaRPr sz="13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Medium"/>
              <a:buChar char="❖"/>
            </a:pPr>
            <a:r>
              <a:rPr lang="en" sz="13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Performance : Often outperforms Simple RNN in sentiment analysis tasks due to its ability to model complex dependencies without the risk of gradient issues.</a:t>
            </a:r>
            <a:endParaRPr sz="13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3425"/>
            <a:ext cx="4912675" cy="34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475" y="1328725"/>
            <a:ext cx="3774126" cy="34976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471000" y="92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>
                <a:latin typeface="Roboto"/>
                <a:ea typeface="Roboto"/>
                <a:cs typeface="Roboto"/>
                <a:sym typeface="Roboto"/>
              </a:rPr>
              <a:t>Simple RNN</a:t>
            </a:r>
            <a:endParaRPr b="1" sz="162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71000" y="42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>
                <a:latin typeface="Roboto"/>
                <a:ea typeface="Roboto"/>
                <a:cs typeface="Roboto"/>
                <a:sym typeface="Roboto"/>
              </a:rPr>
              <a:t>GRU</a:t>
            </a:r>
            <a:endParaRPr b="1" sz="162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175"/>
            <a:ext cx="4914433" cy="38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233" y="1146175"/>
            <a:ext cx="3772367" cy="3654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71000" y="42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>
                <a:latin typeface="Roboto"/>
                <a:ea typeface="Roboto"/>
                <a:cs typeface="Roboto"/>
                <a:sym typeface="Roboto"/>
              </a:rPr>
              <a:t>Website Output Screen</a:t>
            </a:r>
            <a:endParaRPr b="1" sz="162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7" title="output screen pp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91550"/>
            <a:ext cx="8839201" cy="40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