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F17D-28CB-4206-A43F-29277F238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4FC9F-05A2-4ADC-A226-9E60FD426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F80D8-978F-4C22-BE9A-0608DE29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6E28-0E6B-42F9-AB0D-0F8141370AA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EDE0C-EDD9-4CF9-925D-9BA71C8D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FD0F5-1345-412E-A360-C5357289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2C131-644F-4B3B-A7FD-5EF5E48C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8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F666C-021D-4342-9A70-D64C4C348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21B70-5AE6-46F9-BF11-031ECC24F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16A59-0BB8-4D97-9F91-BA7A1939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6E28-0E6B-42F9-AB0D-0F8141370AA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4E70E-D3E7-4CE9-A960-10E38BC4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07BC5-36C5-4DDA-A5F4-15C08EDC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2C131-644F-4B3B-A7FD-5EF5E48C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3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6FCB8-8106-491A-A6F7-202BA0F88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5B6BB-AB30-418E-AE6E-2CF0DF742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A822A-AF8C-48D7-9D68-BE53DE8A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6E28-0E6B-42F9-AB0D-0F8141370AA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21EE9-6EC1-4FF9-A5F1-4B63F2196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97EBC-8D88-4CF9-9B21-F74EB029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2C131-644F-4B3B-A7FD-5EF5E48C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7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5ECF-3E26-4504-96BB-97A4EB7C7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410E2-A284-4037-8794-1AF8A4169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7D3F3-5212-4B3C-8E00-9111279F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6E28-0E6B-42F9-AB0D-0F8141370AA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45E6C-C1D7-412B-B3A0-B21774DE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C8235-FED7-4A85-BF72-E1EE0AF56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2C131-644F-4B3B-A7FD-5EF5E48C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8C297-55FA-44C8-8DD3-5367044DA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A7A66-2EEF-4A4D-969B-BD0EFD1FB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8EF9D-0A2A-41D3-9604-05BC2DF6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6E28-0E6B-42F9-AB0D-0F8141370AA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5629F-E331-4184-BFEA-5005C565D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220FB-BFE3-4E78-BDA1-F9F8E42A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2C131-644F-4B3B-A7FD-5EF5E48C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CD27B-2ED2-412A-BA92-592ED85A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E6466-37D7-480A-8A11-796645D95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D5A1E-0A33-41FC-BF31-FCEE014C4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89D70-E251-4048-90E2-09A5C047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6E28-0E6B-42F9-AB0D-0F8141370AA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0EA88-F12D-4568-9B77-5BE90A71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C5F4D-A688-46AD-A392-BD17938F8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2C131-644F-4B3B-A7FD-5EF5E48C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8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EABB-4058-4DC8-A611-6E7B67E73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54088-9B55-43E5-90A1-26C4F7A9C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B654C-EEDD-44DD-BE15-3A7031980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A4A6C-29A0-4D6A-9FFF-59805002F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BB1DBC-4B1A-41D9-B74F-1FE66C4E6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14FFBD-AA83-4A4B-BE44-C981EA43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6E28-0E6B-42F9-AB0D-0F8141370AA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57944-EEC7-4627-AFE9-342C1EDD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89EDDC-985F-4E75-B925-2DEC4A86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2C131-644F-4B3B-A7FD-5EF5E48C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7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2C84-C374-4FBB-80F0-AD09F831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902C90-E19F-42AE-BFFD-7DAC77B1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6E28-0E6B-42F9-AB0D-0F8141370AA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1ACC3-ACEB-4C75-ABC9-49DD194A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5DEE1-0997-4407-BCF4-EC55BC3D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2C131-644F-4B3B-A7FD-5EF5E48C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3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6C8A82-CBA1-4D14-B263-8799331BC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6E28-0E6B-42F9-AB0D-0F8141370AA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939F9-A5C8-44C1-9B52-19C436A5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33982-567B-4185-8617-58397F81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2C131-644F-4B3B-A7FD-5EF5E48C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0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1604-74DA-4EEB-BA85-578B4430D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08AA8-539E-4368-A69E-BA3B3B033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B5B41-86DF-4816-88EE-C945A8F3A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C3D88-B428-4E65-97B4-F8A4DD7AB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6E28-0E6B-42F9-AB0D-0F8141370AA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FB99F-7550-4CAE-ACC0-31795010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B0480-F47E-4C2F-8AC3-60ABEEE99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2C131-644F-4B3B-A7FD-5EF5E48C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5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70AB7-7D55-46A9-91A2-E84E7110D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F17D43-1CE3-49CA-8D2D-354FD3A1A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29E67-6367-4846-A150-0BF3AE0ED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1CD61-A1DA-4A9B-BF6B-67A081E4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6E28-0E6B-42F9-AB0D-0F8141370AA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9478F-A730-4FA5-B583-AB7BFDDB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B4285-D807-49B2-AF24-44B6B7D4E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2C131-644F-4B3B-A7FD-5EF5E48C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75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81757-0A4C-4B6A-8157-7A66D1D3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B8896-084B-4B4A-BBE5-A6FEF7493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55E1C-F8D8-47EC-B679-9114D4661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46E28-0E6B-42F9-AB0D-0F8141370AA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06C2F-7994-49AD-8AFE-85683769C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FC240-A573-4BB6-A3D0-6BA983BA7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2C131-644F-4B3B-A7FD-5EF5E48C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1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85F023-13BA-4B39-BAB5-EA0728E30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45" y="287376"/>
            <a:ext cx="10699423" cy="646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87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souvik.asansolution2020@gmail.com</dc:creator>
  <cp:lastModifiedBy>souvik.asansolution2020@gmail.com</cp:lastModifiedBy>
  <cp:revision>1</cp:revision>
  <dcterms:created xsi:type="dcterms:W3CDTF">2020-09-13T04:34:07Z</dcterms:created>
  <dcterms:modified xsi:type="dcterms:W3CDTF">2020-09-13T04:36:00Z</dcterms:modified>
</cp:coreProperties>
</file>