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3" r:id="rId5"/>
    <p:sldId id="275" r:id="rId6"/>
    <p:sldId id="277" r:id="rId7"/>
    <p:sldId id="280" r:id="rId8"/>
    <p:sldId id="283" r:id="rId9"/>
    <p:sldId id="284" r:id="rId10"/>
    <p:sldId id="282" r:id="rId11"/>
    <p:sldId id="285" r:id="rId12"/>
    <p:sldId id="279" r:id="rId13"/>
    <p:sldId id="286" r:id="rId14"/>
    <p:sldId id="287" r:id="rId15"/>
    <p:sldId id="276" r:id="rId16"/>
    <p:sldId id="278" r:id="rId17"/>
    <p:sldId id="274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2"/>
    <p:restoredTop sz="96327"/>
  </p:normalViewPr>
  <p:slideViewPr>
    <p:cSldViewPr snapToGrid="0">
      <p:cViewPr>
        <p:scale>
          <a:sx n="83" d="100"/>
          <a:sy n="83" d="100"/>
        </p:scale>
        <p:origin x="605" y="7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6/21/2023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4744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185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Diabetes Prediction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Souvik Chakraborty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Diabetes Prediction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23250" y="1399032"/>
            <a:ext cx="6119368" cy="5157216"/>
          </a:xfrm>
        </p:spPr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#___visualising the data using matplotlib library___#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outcome_count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pd.value_counts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initial_dataset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['diabetes'], sort = True).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sort_index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outcome_count.plot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(kind = 'bar',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='yellow')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('diabetes histogram',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fontweight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='bold',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='15',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='red')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('diabetes',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fontweight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='bold',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='15',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('Frequency',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fontweight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='bold',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='15',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#print(plt.show())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#___all columns have to standard with respect to other___# 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preprocessing.StandardScaler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initial_dataset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new_bmi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stan.fit_transform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initial_dataset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'].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values.reshape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(-1,1))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final_dataset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initial_dataset.drop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 axis = 1)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#print(final_dataset)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#___Split data for training and testing___#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final_parameter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final_dataset.iloc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final_dataset.columns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'diabetes']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final_resultant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final_dataset.iloc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final_dataset.columns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'diabetes']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final_parameter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final_resultant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0.2)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4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Diabetes Prediction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23250" y="1399032"/>
            <a:ext cx="6119368" cy="5157216"/>
          </a:xfrm>
        </p:spPr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#___Applying Logistic Regression___#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y_train.values.ravel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model.score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x_test,y_test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print("Accuracy using Logistic regression:", accuracy)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#___Applying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Decission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Tree Classifier___#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clf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(criterion="entropy",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=4)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clf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clf.fit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x_train,y_train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yPred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clf.predict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cross_val_score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clf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yPred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cv=10)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print("Accuracy using Decision tree:",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metrics.accuracy_score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yPred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#print(scores)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#__Applying Linear Regression__#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reg.fit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x_train,y_train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reg.predict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print("Root mean squared error: ",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np.sqrt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metrics.mean_squared_error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Diabetes Prediction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8C84-B182-4E7D-56FB-01EE4B11D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29000"/>
            <a:ext cx="5111496" cy="1682750"/>
          </a:xfrm>
        </p:spPr>
        <p:txBody>
          <a:bodyPr/>
          <a:lstStyle/>
          <a:p>
            <a:pPr marL="457200">
              <a:lnSpc>
                <a:spcPts val="1425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 using Logistic regression: 0.94425</a:t>
            </a:r>
          </a:p>
          <a:p>
            <a:pPr marL="173736" indent="0">
              <a:lnSpc>
                <a:spcPts val="1425"/>
              </a:lnSpc>
              <a:buNone/>
            </a:pP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 using Decision tree: 0.95485</a:t>
            </a:r>
          </a:p>
          <a:p>
            <a:pPr marL="173736" indent="0">
              <a:lnSpc>
                <a:spcPts val="1425"/>
              </a:lnSpc>
              <a:buNone/>
            </a:pP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ts val="1425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 mean squared error:  0.2424602229405095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>
              <a:lnSpc>
                <a:spcPct val="10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observing the program outcome, we can say that Linear regression is the perfect algorithm to be used in order to get maximum accuracy for the diabetes predicting task.</a:t>
            </a:r>
            <a:endParaRPr lang="en-IN" sz="18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Diabetes Prediction</a:t>
            </a:r>
            <a:endParaRPr lang="en-PK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480" y="1256515"/>
            <a:ext cx="4754880" cy="1682750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was a good opportunity with an exciting project to step into the field of Data Science. There are countless number of application of Data Science. In this project we are creating a diabetes dataset and with the help of libraries, we are performing predictive analysis. It is done to catch an early onset of diabetes in a healthy person, so that we can treat the disease in an early stage. By completing the whole project, I have gathered knowledge on various ML algorithms, Data pre-processing and creating a perfect dataset.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/>
              <a:t>Souvik Chakraborty</a:t>
            </a:r>
          </a:p>
          <a:p>
            <a:r>
              <a:rPr lang="en-US" dirty="0"/>
              <a:t>https://www.linkedin.com/in/souvik-chakraborty-a14a86204/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Explore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Diabetes Prediction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861148"/>
            <a:ext cx="7470648" cy="3296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Problem Statement &amp; </a:t>
            </a:r>
            <a:r>
              <a:rPr lang="en-US" sz="2000" dirty="0"/>
              <a:t>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Approach to Address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Selected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Dataset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Used Software, Libraries &amp;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Source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Output &amp; Conclusion</a:t>
            </a:r>
          </a:p>
          <a:p>
            <a:pPr lvl="1"/>
            <a:r>
              <a:rPr lang="en-US" dirty="0"/>
              <a:t>date of delivery – within 35 days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Task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Diabetes Prediction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406" y="2796309"/>
            <a:ext cx="4828032" cy="490538"/>
          </a:xfrm>
        </p:spPr>
        <p:txBody>
          <a:bodyPr/>
          <a:lstStyle/>
          <a:p>
            <a:r>
              <a:rPr lang="en-US" dirty="0"/>
              <a:t>Problem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072" y="2796309"/>
            <a:ext cx="4828032" cy="490538"/>
          </a:xfrm>
        </p:spPr>
        <p:txBody>
          <a:bodyPr/>
          <a:lstStyle/>
          <a:p>
            <a:r>
              <a:rPr lang="en-US" dirty="0"/>
              <a:t>Task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480" y="3203420"/>
            <a:ext cx="4754880" cy="1682750"/>
          </a:xfrm>
        </p:spPr>
        <p:txBody>
          <a:bodyPr/>
          <a:lstStyle/>
          <a:p>
            <a:pPr marL="228600" algn="just"/>
            <a:r>
              <a:rPr lang="en-US" sz="18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Diabetes is a type of chronic disease which is more common among the people of all age groups. Predicting this disease at an early stage can help a person to take the necessary precautions and change his/her lifestyle accordingly to either prevent the occurrence of this disease or control the disease.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99018" y="3286847"/>
            <a:ext cx="4754880" cy="1682750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Prepare the data-set using several methods to train the model.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Build a model which can give high accuracy of predicting the disease.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89796"/>
            <a:ext cx="4846320" cy="1682749"/>
          </a:xfrm>
        </p:spPr>
        <p:txBody>
          <a:bodyPr/>
          <a:lstStyle/>
          <a:p>
            <a:r>
              <a:rPr lang="en-US" dirty="0"/>
              <a:t>Approach to Address</a:t>
            </a:r>
            <a:br>
              <a:rPr lang="en-US" dirty="0"/>
            </a:b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Diabetes Prediction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Before coding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1" y="1792224"/>
            <a:ext cx="4754880" cy="1682750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Selecting correct parameters for creating the diabetes dataset.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Evaluating the parameters and dropping the unnecessary one.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During coding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Normalizing all the input parameters at a standard level.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Creating the train and test datasets for the ML algorithms.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Predicting through various algorithm, to find the most accurate one.</a:t>
            </a:r>
            <a:r>
              <a:rPr lang="en-US" sz="1800" i="1" u="sng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Diabetes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448056"/>
          </a:xfrm>
        </p:spPr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29000"/>
            <a:ext cx="3282696" cy="166106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It has been observed that diabetes mellitus can have some gender peculiarities and some data show that women have more years of disease on average than their male counterparts and have a higher body mass index (BMI).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Georgia" panose="02040502050405020303" pitchFamily="18" charset="0"/>
              </a:rPr>
              <a:t> 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448056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3429000"/>
            <a:ext cx="3282696" cy="166106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 </a:t>
            </a:r>
            <a:r>
              <a:rPr lang="en-US" spc="-2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Middle age is when diabetes diagnoses really start to spike. An estimated 14% of Americans ages 45 to 64, or 11 million people, are diagnosed with type 2. That is almost five times the rate for those 18 to 44.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448056"/>
          </a:xfrm>
        </p:spPr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Hypertension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3429000"/>
            <a:ext cx="3282696" cy="166106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ea typeface="Georgia" panose="02040502050405020303" pitchFamily="18" charset="0"/>
              </a:rPr>
              <a:t>Hypertension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 and </a:t>
            </a:r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ea typeface="Georgia" panose="02040502050405020303" pitchFamily="18" charset="0"/>
              </a:rPr>
              <a:t>diabetes</a:t>
            </a:r>
            <a:r>
              <a:rPr lang="en-US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 share a number of common causes and risk factors. A person who has one condition is at an increased risk for developing the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Diabetes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448056"/>
          </a:xfrm>
        </p:spPr>
        <p:txBody>
          <a:bodyPr/>
          <a:lstStyle/>
          <a:p>
            <a:r>
              <a:rPr lang="en-US" dirty="0"/>
              <a:t>Heart Disease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29000"/>
            <a:ext cx="3282696" cy="166106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Diabetes and heart disease often go hand in hand. Learn how to protect your heart with simple lifestyle changes that can also help you manage diabetes.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448056"/>
          </a:xfrm>
        </p:spPr>
        <p:txBody>
          <a:bodyPr/>
          <a:lstStyle/>
          <a:p>
            <a:r>
              <a:rPr lang="en-US" dirty="0"/>
              <a:t>BMI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3429000"/>
            <a:ext cx="3282696" cy="1661060"/>
          </a:xfrm>
        </p:spPr>
        <p:txBody>
          <a:bodyPr/>
          <a:lstStyle/>
          <a:p>
            <a:pPr marL="342900" indent="-342900"/>
            <a:r>
              <a:rPr lang="en-IN" dirty="0"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The risk of developing DM at 30 ≤ BMI ≤ 39.99 relative to persons with normal BMI was nearly the same for both men and women (HR=1.98 for men vs. HR=1.96 for women). 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448056"/>
          </a:xfrm>
        </p:spPr>
        <p:txBody>
          <a:bodyPr/>
          <a:lstStyle/>
          <a:p>
            <a:r>
              <a:rPr lang="en-US" dirty="0"/>
              <a:t>HbA1c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3429000"/>
            <a:ext cx="3282696" cy="1661060"/>
          </a:xfrm>
        </p:spPr>
        <p:txBody>
          <a:bodyPr/>
          <a:lstStyle/>
          <a:p>
            <a:r>
              <a:rPr lang="en-US" sz="1800" spc="35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A high HbA1c means you have too much sugar in your blood. This means you are more likely to develop </a:t>
            </a:r>
            <a:r>
              <a:rPr lang="en-US" sz="1800" spc="35" dirty="0">
                <a:solidFill>
                  <a:srgbClr val="262626"/>
                </a:solidFill>
                <a:latin typeface="Times New Roman" panose="02020603050405020304" pitchFamily="18" charset="0"/>
                <a:ea typeface="Georgia" panose="02040502050405020303" pitchFamily="18" charset="0"/>
              </a:rPr>
              <a:t>diabetes complications</a:t>
            </a:r>
            <a:r>
              <a:rPr lang="en-US" sz="1800" spc="35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, like serious problems with your eyes and feet.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4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PK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Diabetes Prediction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101A14-0C72-5BE5-ACC5-286653855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176"/>
          <a:stretch/>
        </p:blipFill>
        <p:spPr>
          <a:xfrm>
            <a:off x="2295144" y="2629143"/>
            <a:ext cx="8497714" cy="41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Diabetes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448056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29000"/>
            <a:ext cx="3282696" cy="1661060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MS-Excel (to build and analyze the dataset)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VS Code (used to write the python code for predictive analysis)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57700" y="2980944"/>
            <a:ext cx="3282696" cy="448056"/>
          </a:xfrm>
        </p:spPr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45580" y="3429000"/>
            <a:ext cx="3282696" cy="1661060"/>
          </a:xfrm>
        </p:spPr>
        <p:txBody>
          <a:bodyPr/>
          <a:lstStyle/>
          <a:p>
            <a:pPr marL="0" lvl="0" indent="0">
              <a:buSzPts val="1200"/>
              <a:buNone/>
            </a:pP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1.  Pandas</a:t>
            </a:r>
            <a:endParaRPr lang="en-IN" sz="18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1200"/>
              <a:buNone/>
            </a:pP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2.  NumPy</a:t>
            </a:r>
            <a:endParaRPr lang="en-IN" sz="18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1200"/>
              <a:buNone/>
            </a:pP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3.  Scikit-Learn</a:t>
            </a:r>
            <a:endParaRPr lang="en-IN" sz="18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1200"/>
              <a:buNone/>
            </a:pP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4.  Matplotlib</a:t>
            </a:r>
            <a:endParaRPr lang="en-IN" sz="180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448056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44384" y="3429000"/>
            <a:ext cx="3282696" cy="1661060"/>
          </a:xfrm>
        </p:spPr>
        <p:txBody>
          <a:bodyPr/>
          <a:lstStyle/>
          <a:p>
            <a:pPr marL="457200" lvl="1" indent="0">
              <a:buSzPts val="1200"/>
              <a:buNone/>
            </a:pPr>
            <a:r>
              <a:rPr lang="en-US" sz="1800" spc="35" dirty="0">
                <a:solidFill>
                  <a:srgbClr val="262626"/>
                </a:solid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1.  L</a:t>
            </a: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ogistic Regression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457200" lvl="1" indent="0">
              <a:buSzPts val="1200"/>
              <a:buNone/>
            </a:pP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2.  Decision Tree 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457200" lvl="1" indent="0">
              <a:buSzPts val="1200"/>
              <a:buNone/>
            </a:pPr>
            <a:r>
              <a:rPr lang="en-US" sz="18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3.  Linear Regression 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6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Diabetes Prediction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23250" y="1399032"/>
            <a:ext cx="6119368" cy="5157216"/>
          </a:xfrm>
        </p:spPr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#___Importing all the Libraries needed for the project___#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sklearn.tree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cross_val_score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metrics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#___Importing the Raw data___#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("F:\My_python_programs\Diabetes Dataset\diabetes_prediction_dataset.csv")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#print(data)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#___Preprocessing of the inserted raw data___# 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data.iloc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[:,2:7]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resultant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data.iloc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data.columns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'diabetes']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initial_dataset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Parameter,resultant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],axis=1)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str2int =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preprocessing.LabelEncoder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initial_dataset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smoking_history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str2int.fit_transform(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initial_dataset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smoking_history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#print(initial_dataset)</a:t>
            </a:r>
            <a:endParaRPr lang="en-IN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1347</Words>
  <Application>Microsoft Office PowerPoint</Application>
  <PresentationFormat>Widescreen</PresentationFormat>
  <Paragraphs>168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</vt:lpstr>
      <vt:lpstr>Times New Roman</vt:lpstr>
      <vt:lpstr>Office Theme</vt:lpstr>
      <vt:lpstr>Diabetes Prediction</vt:lpstr>
      <vt:lpstr>Points to Explore </vt:lpstr>
      <vt:lpstr>Problem Statement &amp; Task</vt:lpstr>
      <vt:lpstr>Approach to Address </vt:lpstr>
      <vt:lpstr>Parameters </vt:lpstr>
      <vt:lpstr>Parameters </vt:lpstr>
      <vt:lpstr>Dataset</vt:lpstr>
      <vt:lpstr>Used </vt:lpstr>
      <vt:lpstr>code</vt:lpstr>
      <vt:lpstr>code</vt:lpstr>
      <vt:lpstr>code</vt:lpstr>
      <vt:lpstr>Output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2023-06-20T20:11:38Z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