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3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5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39" r:id="rId2"/>
    <p:sldMasterId id="2147483773" r:id="rId3"/>
    <p:sldMasterId id="2147483671" r:id="rId4"/>
    <p:sldMasterId id="2147483722" r:id="rId5"/>
    <p:sldMasterId id="2147483806" r:id="rId6"/>
  </p:sldMasterIdLst>
  <p:notesMasterIdLst>
    <p:notesMasterId r:id="rId14"/>
  </p:notesMasterIdLst>
  <p:sldIdLst>
    <p:sldId id="694" r:id="rId7"/>
    <p:sldId id="696" r:id="rId8"/>
    <p:sldId id="683" r:id="rId9"/>
    <p:sldId id="691" r:id="rId10"/>
    <p:sldId id="687" r:id="rId11"/>
    <p:sldId id="693" r:id="rId12"/>
    <p:sldId id="695" r:id="rId13"/>
  </p:sldIdLst>
  <p:sldSz cx="12801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032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61A1E"/>
    <a:srgbClr val="C93507"/>
    <a:srgbClr val="E3F5FD"/>
    <a:srgbClr val="FFFFCC"/>
    <a:srgbClr val="09C72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533" autoAdjust="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>
        <p:guide orient="horz" pos="2160"/>
        <p:guide pos="4032"/>
        <p:guide orient="horz" pos="22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5F6644-58B0-4C2E-B3F4-6B34866A8439}" type="doc">
      <dgm:prSet loTypeId="urn:microsoft.com/office/officeart/2005/8/layout/chevron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6647C18C-5845-482A-A691-A2B883A37A91}">
      <dgm:prSet phldrT="[Text]" custT="1"/>
      <dgm:spPr/>
      <dgm:t>
        <a:bodyPr/>
        <a:lstStyle/>
        <a:p>
          <a:endParaRPr lang="en-US" sz="1000" dirty="0">
            <a:latin typeface="Calibri" panose="020F0502020204030204" pitchFamily="34" charset="0"/>
          </a:endParaRPr>
        </a:p>
      </dgm:t>
    </dgm:pt>
    <dgm:pt modelId="{1F201F3B-7738-4443-A650-5AE2FE0788A8}" type="parTrans" cxnId="{AB301066-0539-4652-A085-3F21458203B7}">
      <dgm:prSet/>
      <dgm:spPr/>
      <dgm:t>
        <a:bodyPr/>
        <a:lstStyle/>
        <a:p>
          <a:endParaRPr lang="en-US" sz="1000">
            <a:latin typeface="Calibri" panose="020F0502020204030204" pitchFamily="34" charset="0"/>
          </a:endParaRPr>
        </a:p>
      </dgm:t>
    </dgm:pt>
    <dgm:pt modelId="{19EB091D-DFBC-4A86-8BA9-70A0EDD3BDF3}" type="sibTrans" cxnId="{AB301066-0539-4652-A085-3F21458203B7}">
      <dgm:prSet/>
      <dgm:spPr/>
      <dgm:t>
        <a:bodyPr/>
        <a:lstStyle/>
        <a:p>
          <a:endParaRPr lang="en-US" sz="1000">
            <a:latin typeface="Calibri" panose="020F0502020204030204" pitchFamily="34" charset="0"/>
          </a:endParaRPr>
        </a:p>
      </dgm:t>
    </dgm:pt>
    <dgm:pt modelId="{79442506-B58B-49B4-8EB6-43112450E15F}">
      <dgm:prSet phldrT="[Text]" custT="1"/>
      <dgm:spPr/>
      <dgm:t>
        <a:bodyPr/>
        <a:lstStyle/>
        <a:p>
          <a:endParaRPr lang="en-US" sz="1000" dirty="0">
            <a:latin typeface="Calibri" panose="020F0502020204030204" pitchFamily="34" charset="0"/>
          </a:endParaRPr>
        </a:p>
      </dgm:t>
    </dgm:pt>
    <dgm:pt modelId="{6E67CE58-DCE5-4849-9A6D-75BDC49FC046}" type="parTrans" cxnId="{96FF4AB4-D1B2-40DC-B1E2-6B9ACF13AB55}">
      <dgm:prSet/>
      <dgm:spPr/>
      <dgm:t>
        <a:bodyPr/>
        <a:lstStyle/>
        <a:p>
          <a:endParaRPr lang="en-US" sz="1000">
            <a:latin typeface="Calibri" panose="020F0502020204030204" pitchFamily="34" charset="0"/>
          </a:endParaRPr>
        </a:p>
      </dgm:t>
    </dgm:pt>
    <dgm:pt modelId="{07AD8913-FF5E-4DD8-A946-12979AAD5475}" type="sibTrans" cxnId="{96FF4AB4-D1B2-40DC-B1E2-6B9ACF13AB55}">
      <dgm:prSet/>
      <dgm:spPr/>
      <dgm:t>
        <a:bodyPr/>
        <a:lstStyle/>
        <a:p>
          <a:endParaRPr lang="en-US" sz="1000">
            <a:latin typeface="Calibri" panose="020F0502020204030204" pitchFamily="34" charset="0"/>
          </a:endParaRPr>
        </a:p>
      </dgm:t>
    </dgm:pt>
    <dgm:pt modelId="{083B32F4-3DF9-40A3-9700-3B59BB436FF1}">
      <dgm:prSet/>
      <dgm:spPr/>
      <dgm:t>
        <a:bodyPr/>
        <a:lstStyle/>
        <a:p>
          <a:r>
            <a:rPr lang="en-US" dirty="0" smtClean="0">
              <a:solidFill>
                <a:srgbClr val="00B050"/>
              </a:solidFill>
              <a:latin typeface="Calibri" panose="020F0502020204030204" pitchFamily="34" charset="0"/>
            </a:rPr>
            <a:t>First, Developer needs to map the solution from TFS, register a project specific DLL, make registry edit and ODBC-DNS entries.</a:t>
          </a:r>
          <a:endParaRPr lang="en-US" dirty="0">
            <a:solidFill>
              <a:srgbClr val="00B050"/>
            </a:solidFill>
          </a:endParaRPr>
        </a:p>
      </dgm:t>
    </dgm:pt>
    <dgm:pt modelId="{2C778E58-F0CB-412E-9C1F-EA67407FD925}" type="parTrans" cxnId="{2A508E46-8427-4295-ABC6-ECD428E827D7}">
      <dgm:prSet/>
      <dgm:spPr/>
      <dgm:t>
        <a:bodyPr/>
        <a:lstStyle/>
        <a:p>
          <a:endParaRPr lang="en-US"/>
        </a:p>
      </dgm:t>
    </dgm:pt>
    <dgm:pt modelId="{B29DA150-EE79-4C5A-A7C0-C93E3BCF80AD}" type="sibTrans" cxnId="{2A508E46-8427-4295-ABC6-ECD428E827D7}">
      <dgm:prSet/>
      <dgm:spPr/>
      <dgm:t>
        <a:bodyPr/>
        <a:lstStyle/>
        <a:p>
          <a:endParaRPr lang="en-US"/>
        </a:p>
      </dgm:t>
    </dgm:pt>
    <dgm:pt modelId="{C7F85458-E9BF-4FC5-835F-B8C73D963AB3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  <a:latin typeface="Calibri" panose="020F0502020204030204" pitchFamily="34" charset="0"/>
            </a:rPr>
            <a:t>Developer needs to update config file of each batch manually with the Server and DB name provided in the tracker.</a:t>
          </a:r>
          <a:endParaRPr lang="en-US" dirty="0">
            <a:solidFill>
              <a:srgbClr val="00B050"/>
            </a:solidFill>
            <a:latin typeface="Calibri" panose="020F0502020204030204" pitchFamily="34" charset="0"/>
          </a:endParaRPr>
        </a:p>
      </dgm:t>
    </dgm:pt>
    <dgm:pt modelId="{50E33E22-169A-4127-AC5A-424CAD6353A4}" type="parTrans" cxnId="{B266B8D9-E70D-4EC9-9CC9-E3ADC9559011}">
      <dgm:prSet/>
      <dgm:spPr/>
      <dgm:t>
        <a:bodyPr/>
        <a:lstStyle/>
        <a:p>
          <a:endParaRPr lang="en-US"/>
        </a:p>
      </dgm:t>
    </dgm:pt>
    <dgm:pt modelId="{F9257298-B345-4F51-A35C-77C505FF94F5}" type="sibTrans" cxnId="{B266B8D9-E70D-4EC9-9CC9-E3ADC9559011}">
      <dgm:prSet/>
      <dgm:spPr/>
      <dgm:t>
        <a:bodyPr/>
        <a:lstStyle/>
        <a:p>
          <a:endParaRPr lang="en-US"/>
        </a:p>
      </dgm:t>
    </dgm:pt>
    <dgm:pt modelId="{8830EA18-9887-46E7-952B-6841B07DEFD7}">
      <dgm:prSet phldrT="[Text]" custT="1"/>
      <dgm:spPr/>
      <dgm:t>
        <a:bodyPr/>
        <a:lstStyle/>
        <a:p>
          <a:endParaRPr lang="en-US" sz="1000" dirty="0">
            <a:latin typeface="Calibri" panose="020F0502020204030204" pitchFamily="34" charset="0"/>
          </a:endParaRPr>
        </a:p>
      </dgm:t>
    </dgm:pt>
    <dgm:pt modelId="{AA2C4E09-64CA-4D1B-B2FF-E80D1A760163}" type="sibTrans" cxnId="{3892C2A7-83A3-44FD-B239-36CF7878AA31}">
      <dgm:prSet/>
      <dgm:spPr/>
      <dgm:t>
        <a:bodyPr/>
        <a:lstStyle/>
        <a:p>
          <a:endParaRPr lang="en-US" sz="1000">
            <a:latin typeface="Calibri" panose="020F0502020204030204" pitchFamily="34" charset="0"/>
          </a:endParaRPr>
        </a:p>
      </dgm:t>
    </dgm:pt>
    <dgm:pt modelId="{EE23D706-2A30-4DCA-91FB-7C9080A5EFC9}" type="parTrans" cxnId="{3892C2A7-83A3-44FD-B239-36CF7878AA31}">
      <dgm:prSet/>
      <dgm:spPr/>
      <dgm:t>
        <a:bodyPr/>
        <a:lstStyle/>
        <a:p>
          <a:endParaRPr lang="en-US" sz="1000">
            <a:latin typeface="Calibri" panose="020F0502020204030204" pitchFamily="34" charset="0"/>
          </a:endParaRPr>
        </a:p>
      </dgm:t>
    </dgm:pt>
    <dgm:pt modelId="{2187390F-39BE-477D-9F04-DE0CA2CA8533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  <a:latin typeface="Calibri" panose="020F0502020204030204" pitchFamily="34" charset="0"/>
            </a:rPr>
            <a:t>Developer needs to update specific flags in the database relating to the batches.</a:t>
          </a:r>
          <a:endParaRPr lang="en-US" dirty="0">
            <a:solidFill>
              <a:srgbClr val="00B050"/>
            </a:solidFill>
            <a:latin typeface="Calibri" panose="020F0502020204030204" pitchFamily="34" charset="0"/>
          </a:endParaRPr>
        </a:p>
      </dgm:t>
    </dgm:pt>
    <dgm:pt modelId="{EB336485-8862-4174-9E21-22B08513ADC0}" type="parTrans" cxnId="{BEF03C23-190A-4143-BA49-B40314C8E7DC}">
      <dgm:prSet/>
      <dgm:spPr/>
      <dgm:t>
        <a:bodyPr/>
        <a:lstStyle/>
        <a:p>
          <a:endParaRPr lang="en-US"/>
        </a:p>
      </dgm:t>
    </dgm:pt>
    <dgm:pt modelId="{6B7BE6EB-3280-4AE5-A7A9-739F4CC07EF6}" type="sibTrans" cxnId="{BEF03C23-190A-4143-BA49-B40314C8E7DC}">
      <dgm:prSet/>
      <dgm:spPr/>
      <dgm:t>
        <a:bodyPr/>
        <a:lstStyle/>
        <a:p>
          <a:endParaRPr lang="en-US"/>
        </a:p>
      </dgm:t>
    </dgm:pt>
    <dgm:pt modelId="{8DD4AA36-49C5-44E6-9EF1-8B30ACA1D9C2}">
      <dgm:prSet phldrT="[Text]" custT="1"/>
      <dgm:spPr/>
      <dgm:t>
        <a:bodyPr/>
        <a:lstStyle/>
        <a:p>
          <a:endParaRPr lang="en-US" sz="1000" dirty="0">
            <a:latin typeface="Calibri" panose="020F0502020204030204" pitchFamily="34" charset="0"/>
          </a:endParaRPr>
        </a:p>
      </dgm:t>
    </dgm:pt>
    <dgm:pt modelId="{1957C640-E6A2-4F4B-8D1A-911979E7D3D5}" type="sibTrans" cxnId="{C355C42E-76F3-44CC-85E5-BF7EF48DE77B}">
      <dgm:prSet/>
      <dgm:spPr/>
      <dgm:t>
        <a:bodyPr/>
        <a:lstStyle/>
        <a:p>
          <a:endParaRPr lang="en-US" sz="1000">
            <a:latin typeface="Calibri" panose="020F0502020204030204" pitchFamily="34" charset="0"/>
          </a:endParaRPr>
        </a:p>
      </dgm:t>
    </dgm:pt>
    <dgm:pt modelId="{422EC244-DEFD-40AB-8ECE-9AAFCED1923A}" type="parTrans" cxnId="{C355C42E-76F3-44CC-85E5-BF7EF48DE77B}">
      <dgm:prSet/>
      <dgm:spPr/>
      <dgm:t>
        <a:bodyPr/>
        <a:lstStyle/>
        <a:p>
          <a:endParaRPr lang="en-US" sz="1000">
            <a:latin typeface="Calibri" panose="020F0502020204030204" pitchFamily="34" charset="0"/>
          </a:endParaRPr>
        </a:p>
      </dgm:t>
    </dgm:pt>
    <dgm:pt modelId="{E3CD22FD-7B63-413B-9E41-F675F73A547A}">
      <dgm:prSet phldrT="[Text]"/>
      <dgm:spPr/>
      <dgm:t>
        <a:bodyPr/>
        <a:lstStyle/>
        <a:p>
          <a:endParaRPr lang="en-US" dirty="0"/>
        </a:p>
      </dgm:t>
    </dgm:pt>
    <dgm:pt modelId="{42FA0E45-86BE-4721-AE4C-D5CE974FA55F}" type="parTrans" cxnId="{B1C8A798-FEE8-4CD6-AE53-5E2983A3A5BE}">
      <dgm:prSet/>
      <dgm:spPr/>
      <dgm:t>
        <a:bodyPr/>
        <a:lstStyle/>
        <a:p>
          <a:endParaRPr lang="en-US"/>
        </a:p>
      </dgm:t>
    </dgm:pt>
    <dgm:pt modelId="{CF7D5AB2-64BC-4A8F-B7A3-CC6DEA21B52D}" type="sibTrans" cxnId="{B1C8A798-FEE8-4CD6-AE53-5E2983A3A5BE}">
      <dgm:prSet/>
      <dgm:spPr/>
      <dgm:t>
        <a:bodyPr/>
        <a:lstStyle/>
        <a:p>
          <a:endParaRPr lang="en-US"/>
        </a:p>
      </dgm:t>
    </dgm:pt>
    <dgm:pt modelId="{45C1F3D3-C3C5-4968-A0AE-883701545738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  <a:latin typeface="Calibri" panose="020F0502020204030204" pitchFamily="34" charset="0"/>
            </a:rPr>
            <a:t>Finally developer needs to run four Windows batches and two VB batches manually.</a:t>
          </a:r>
          <a:endParaRPr lang="en-US" dirty="0">
            <a:solidFill>
              <a:srgbClr val="00B050"/>
            </a:solidFill>
          </a:endParaRPr>
        </a:p>
      </dgm:t>
    </dgm:pt>
    <dgm:pt modelId="{E6470C5E-04AF-4D50-AE99-F86D2CD97D4E}" type="parTrans" cxnId="{06DCF1FE-99E9-4800-9E6A-DDCE52443A58}">
      <dgm:prSet/>
      <dgm:spPr/>
      <dgm:t>
        <a:bodyPr/>
        <a:lstStyle/>
        <a:p>
          <a:endParaRPr lang="en-US"/>
        </a:p>
      </dgm:t>
    </dgm:pt>
    <dgm:pt modelId="{59B6BCAC-B3AA-4DAA-B380-BFCD91F5CBA4}" type="sibTrans" cxnId="{06DCF1FE-99E9-4800-9E6A-DDCE52443A58}">
      <dgm:prSet/>
      <dgm:spPr/>
      <dgm:t>
        <a:bodyPr/>
        <a:lstStyle/>
        <a:p>
          <a:endParaRPr lang="en-US"/>
        </a:p>
      </dgm:t>
    </dgm:pt>
    <dgm:pt modelId="{C62DF4F4-2354-43F3-8F4F-3A4582EBE546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  <a:latin typeface="Calibri" panose="020F0502020204030204" pitchFamily="34" charset="0"/>
            </a:rPr>
            <a:t>Developer has to enter the policy numbers in the code manually for each batches.</a:t>
          </a:r>
          <a:endParaRPr lang="en-US" dirty="0">
            <a:solidFill>
              <a:srgbClr val="00B050"/>
            </a:solidFill>
          </a:endParaRPr>
        </a:p>
      </dgm:t>
    </dgm:pt>
    <dgm:pt modelId="{8E26D071-459D-47CE-A136-6DB74EA90194}" type="sibTrans" cxnId="{39C9895C-11C7-4DEA-B32C-CD9C25823708}">
      <dgm:prSet/>
      <dgm:spPr/>
      <dgm:t>
        <a:bodyPr/>
        <a:lstStyle/>
        <a:p>
          <a:endParaRPr lang="en-US"/>
        </a:p>
      </dgm:t>
    </dgm:pt>
    <dgm:pt modelId="{D79A39B1-E9E5-4218-BB92-E2CC33A37D8D}" type="parTrans" cxnId="{39C9895C-11C7-4DEA-B32C-CD9C25823708}">
      <dgm:prSet/>
      <dgm:spPr/>
      <dgm:t>
        <a:bodyPr/>
        <a:lstStyle/>
        <a:p>
          <a:endParaRPr lang="en-US"/>
        </a:p>
      </dgm:t>
    </dgm:pt>
    <dgm:pt modelId="{DE4DC7CA-F809-41B3-9755-F45703E908D9}" type="pres">
      <dgm:prSet presAssocID="{8F5F6644-58B0-4C2E-B3F4-6B34866A84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6EBD72-F16A-4C70-8FFD-C6B75AAB094F}" type="pres">
      <dgm:prSet presAssocID="{6647C18C-5845-482A-A691-A2B883A37A91}" presName="composite" presStyleCnt="0"/>
      <dgm:spPr/>
      <dgm:t>
        <a:bodyPr/>
        <a:lstStyle/>
        <a:p>
          <a:endParaRPr lang="en-US"/>
        </a:p>
      </dgm:t>
    </dgm:pt>
    <dgm:pt modelId="{B51421B4-A30E-4377-A420-29105653B35B}" type="pres">
      <dgm:prSet presAssocID="{6647C18C-5845-482A-A691-A2B883A37A9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C45A7-E66F-4DAA-BA01-25A831F47AF3}" type="pres">
      <dgm:prSet presAssocID="{6647C18C-5845-482A-A691-A2B883A37A91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C29B5-1F20-48AA-B720-6A7DBE7D72C2}" type="pres">
      <dgm:prSet presAssocID="{19EB091D-DFBC-4A86-8BA9-70A0EDD3BDF3}" presName="sp" presStyleCnt="0"/>
      <dgm:spPr/>
      <dgm:t>
        <a:bodyPr/>
        <a:lstStyle/>
        <a:p>
          <a:endParaRPr lang="en-US"/>
        </a:p>
      </dgm:t>
    </dgm:pt>
    <dgm:pt modelId="{9BE53B7D-7D65-48FC-BB81-1D8200E3F1A1}" type="pres">
      <dgm:prSet presAssocID="{8830EA18-9887-46E7-952B-6841B07DEFD7}" presName="composite" presStyleCnt="0"/>
      <dgm:spPr/>
      <dgm:t>
        <a:bodyPr/>
        <a:lstStyle/>
        <a:p>
          <a:endParaRPr lang="en-US"/>
        </a:p>
      </dgm:t>
    </dgm:pt>
    <dgm:pt modelId="{425B8465-ED92-4AD5-920E-6A49D5324441}" type="pres">
      <dgm:prSet presAssocID="{8830EA18-9887-46E7-952B-6841B07DEFD7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85C49-7AA0-4AE2-8B54-BE519F017D3D}" type="pres">
      <dgm:prSet presAssocID="{8830EA18-9887-46E7-952B-6841B07DEFD7}" presName="descendantText" presStyleLbl="alignAcc1" presStyleIdx="1" presStyleCnt="5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9C006-9E67-4AA8-8A47-6F8A81062A62}" type="pres">
      <dgm:prSet presAssocID="{AA2C4E09-64CA-4D1B-B2FF-E80D1A760163}" presName="sp" presStyleCnt="0"/>
      <dgm:spPr/>
      <dgm:t>
        <a:bodyPr/>
        <a:lstStyle/>
        <a:p>
          <a:endParaRPr lang="en-US"/>
        </a:p>
      </dgm:t>
    </dgm:pt>
    <dgm:pt modelId="{CAD463EE-2660-4F3F-9952-5874F21512BC}" type="pres">
      <dgm:prSet presAssocID="{79442506-B58B-49B4-8EB6-43112450E15F}" presName="composite" presStyleCnt="0"/>
      <dgm:spPr/>
      <dgm:t>
        <a:bodyPr/>
        <a:lstStyle/>
        <a:p>
          <a:endParaRPr lang="en-US"/>
        </a:p>
      </dgm:t>
    </dgm:pt>
    <dgm:pt modelId="{9DDBD32C-2008-46B0-B27F-E96E603542E9}" type="pres">
      <dgm:prSet presAssocID="{79442506-B58B-49B4-8EB6-43112450E15F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FF252-4FEF-4781-97D4-58CA62C34547}" type="pres">
      <dgm:prSet presAssocID="{79442506-B58B-49B4-8EB6-43112450E15F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2FDE9-5ACF-4C6B-B8E1-5D9E2A235B06}" type="pres">
      <dgm:prSet presAssocID="{07AD8913-FF5E-4DD8-A946-12979AAD5475}" presName="sp" presStyleCnt="0"/>
      <dgm:spPr/>
      <dgm:t>
        <a:bodyPr/>
        <a:lstStyle/>
        <a:p>
          <a:endParaRPr lang="en-US"/>
        </a:p>
      </dgm:t>
    </dgm:pt>
    <dgm:pt modelId="{AA4D27FA-925D-4D80-B5E2-2EA173B28F44}" type="pres">
      <dgm:prSet presAssocID="{8DD4AA36-49C5-44E6-9EF1-8B30ACA1D9C2}" presName="composite" presStyleCnt="0"/>
      <dgm:spPr/>
      <dgm:t>
        <a:bodyPr/>
        <a:lstStyle/>
        <a:p>
          <a:endParaRPr lang="en-US"/>
        </a:p>
      </dgm:t>
    </dgm:pt>
    <dgm:pt modelId="{F463C1BD-4B18-4DE5-9DBD-1FEAD77610EA}" type="pres">
      <dgm:prSet presAssocID="{8DD4AA36-49C5-44E6-9EF1-8B30ACA1D9C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6FAAF-2366-4D24-8FE9-19F89A8AEB11}" type="pres">
      <dgm:prSet presAssocID="{8DD4AA36-49C5-44E6-9EF1-8B30ACA1D9C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D9DB8-A975-4895-8BB8-2475D51CC413}" type="pres">
      <dgm:prSet presAssocID="{1957C640-E6A2-4F4B-8D1A-911979E7D3D5}" presName="sp" presStyleCnt="0"/>
      <dgm:spPr/>
      <dgm:t>
        <a:bodyPr/>
        <a:lstStyle/>
        <a:p>
          <a:endParaRPr lang="en-US"/>
        </a:p>
      </dgm:t>
    </dgm:pt>
    <dgm:pt modelId="{ADAD8853-60E9-4961-AA0C-005A721180EB}" type="pres">
      <dgm:prSet presAssocID="{E3CD22FD-7B63-413B-9E41-F675F73A547A}" presName="composite" presStyleCnt="0"/>
      <dgm:spPr/>
      <dgm:t>
        <a:bodyPr/>
        <a:lstStyle/>
        <a:p>
          <a:endParaRPr lang="en-US"/>
        </a:p>
      </dgm:t>
    </dgm:pt>
    <dgm:pt modelId="{28A7A3AE-7D5A-43FD-9ACF-8D4FFD2249D8}" type="pres">
      <dgm:prSet presAssocID="{E3CD22FD-7B63-413B-9E41-F675F73A547A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ABBCB-D8C3-4187-B1C8-82CF4D054FA0}" type="pres">
      <dgm:prSet presAssocID="{E3CD22FD-7B63-413B-9E41-F675F73A547A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C192DB-A97F-4E26-9F14-5892F3692ED1}" type="presOf" srcId="{C62DF4F4-2354-43F3-8F4F-3A4582EBE546}" destId="{9A7FF252-4FEF-4781-97D4-58CA62C34547}" srcOrd="0" destOrd="0" presId="urn:microsoft.com/office/officeart/2005/8/layout/chevron2"/>
    <dgm:cxn modelId="{BEF03C23-190A-4143-BA49-B40314C8E7DC}" srcId="{8DD4AA36-49C5-44E6-9EF1-8B30ACA1D9C2}" destId="{2187390F-39BE-477D-9F04-DE0CA2CA8533}" srcOrd="0" destOrd="0" parTransId="{EB336485-8862-4174-9E21-22B08513ADC0}" sibTransId="{6B7BE6EB-3280-4AE5-A7A9-739F4CC07EF6}"/>
    <dgm:cxn modelId="{B266B8D9-E70D-4EC9-9CC9-E3ADC9559011}" srcId="{8830EA18-9887-46E7-952B-6841B07DEFD7}" destId="{C7F85458-E9BF-4FC5-835F-B8C73D963AB3}" srcOrd="0" destOrd="0" parTransId="{50E33E22-169A-4127-AC5A-424CAD6353A4}" sibTransId="{F9257298-B345-4F51-A35C-77C505FF94F5}"/>
    <dgm:cxn modelId="{D7CB2C61-A73B-4639-95F2-25AA1F6DB829}" type="presOf" srcId="{79442506-B58B-49B4-8EB6-43112450E15F}" destId="{9DDBD32C-2008-46B0-B27F-E96E603542E9}" srcOrd="0" destOrd="0" presId="urn:microsoft.com/office/officeart/2005/8/layout/chevron2"/>
    <dgm:cxn modelId="{C355C42E-76F3-44CC-85E5-BF7EF48DE77B}" srcId="{8F5F6644-58B0-4C2E-B3F4-6B34866A8439}" destId="{8DD4AA36-49C5-44E6-9EF1-8B30ACA1D9C2}" srcOrd="3" destOrd="0" parTransId="{422EC244-DEFD-40AB-8ECE-9AAFCED1923A}" sibTransId="{1957C640-E6A2-4F4B-8D1A-911979E7D3D5}"/>
    <dgm:cxn modelId="{A40E9CE4-FCFD-488C-9008-450C6CD4EF19}" type="presOf" srcId="{2187390F-39BE-477D-9F04-DE0CA2CA8533}" destId="{B646FAAF-2366-4D24-8FE9-19F89A8AEB11}" srcOrd="0" destOrd="0" presId="urn:microsoft.com/office/officeart/2005/8/layout/chevron2"/>
    <dgm:cxn modelId="{42009A94-8C33-4929-AAE4-606873A0EDEB}" type="presOf" srcId="{8F5F6644-58B0-4C2E-B3F4-6B34866A8439}" destId="{DE4DC7CA-F809-41B3-9755-F45703E908D9}" srcOrd="0" destOrd="0" presId="urn:microsoft.com/office/officeart/2005/8/layout/chevron2"/>
    <dgm:cxn modelId="{2CFE07A9-0F47-46F3-9875-6C47954176F1}" type="presOf" srcId="{E3CD22FD-7B63-413B-9E41-F675F73A547A}" destId="{28A7A3AE-7D5A-43FD-9ACF-8D4FFD2249D8}" srcOrd="0" destOrd="0" presId="urn:microsoft.com/office/officeart/2005/8/layout/chevron2"/>
    <dgm:cxn modelId="{B1C8A798-FEE8-4CD6-AE53-5E2983A3A5BE}" srcId="{8F5F6644-58B0-4C2E-B3F4-6B34866A8439}" destId="{E3CD22FD-7B63-413B-9E41-F675F73A547A}" srcOrd="4" destOrd="0" parTransId="{42FA0E45-86BE-4721-AE4C-D5CE974FA55F}" sibTransId="{CF7D5AB2-64BC-4A8F-B7A3-CC6DEA21B52D}"/>
    <dgm:cxn modelId="{39C9895C-11C7-4DEA-B32C-CD9C25823708}" srcId="{79442506-B58B-49B4-8EB6-43112450E15F}" destId="{C62DF4F4-2354-43F3-8F4F-3A4582EBE546}" srcOrd="0" destOrd="0" parTransId="{D79A39B1-E9E5-4218-BB92-E2CC33A37D8D}" sibTransId="{8E26D071-459D-47CE-A136-6DB74EA90194}"/>
    <dgm:cxn modelId="{CBAE4BCB-5AA6-46B1-B2AB-3C4FA6A4B7FB}" type="presOf" srcId="{6647C18C-5845-482A-A691-A2B883A37A91}" destId="{B51421B4-A30E-4377-A420-29105653B35B}" srcOrd="0" destOrd="0" presId="urn:microsoft.com/office/officeart/2005/8/layout/chevron2"/>
    <dgm:cxn modelId="{01675852-1660-482A-8A56-1744E5D63EF3}" type="presOf" srcId="{8830EA18-9887-46E7-952B-6841B07DEFD7}" destId="{425B8465-ED92-4AD5-920E-6A49D5324441}" srcOrd="0" destOrd="0" presId="urn:microsoft.com/office/officeart/2005/8/layout/chevron2"/>
    <dgm:cxn modelId="{96FF4AB4-D1B2-40DC-B1E2-6B9ACF13AB55}" srcId="{8F5F6644-58B0-4C2E-B3F4-6B34866A8439}" destId="{79442506-B58B-49B4-8EB6-43112450E15F}" srcOrd="2" destOrd="0" parTransId="{6E67CE58-DCE5-4849-9A6D-75BDC49FC046}" sibTransId="{07AD8913-FF5E-4DD8-A946-12979AAD5475}"/>
    <dgm:cxn modelId="{2A508E46-8427-4295-ABC6-ECD428E827D7}" srcId="{6647C18C-5845-482A-A691-A2B883A37A91}" destId="{083B32F4-3DF9-40A3-9700-3B59BB436FF1}" srcOrd="0" destOrd="0" parTransId="{2C778E58-F0CB-412E-9C1F-EA67407FD925}" sibTransId="{B29DA150-EE79-4C5A-A7C0-C93E3BCF80AD}"/>
    <dgm:cxn modelId="{06DCF1FE-99E9-4800-9E6A-DDCE52443A58}" srcId="{E3CD22FD-7B63-413B-9E41-F675F73A547A}" destId="{45C1F3D3-C3C5-4968-A0AE-883701545738}" srcOrd="0" destOrd="0" parTransId="{E6470C5E-04AF-4D50-AE99-F86D2CD97D4E}" sibTransId="{59B6BCAC-B3AA-4DAA-B380-BFCD91F5CBA4}"/>
    <dgm:cxn modelId="{3892C2A7-83A3-44FD-B239-36CF7878AA31}" srcId="{8F5F6644-58B0-4C2E-B3F4-6B34866A8439}" destId="{8830EA18-9887-46E7-952B-6841B07DEFD7}" srcOrd="1" destOrd="0" parTransId="{EE23D706-2A30-4DCA-91FB-7C9080A5EFC9}" sibTransId="{AA2C4E09-64CA-4D1B-B2FF-E80D1A760163}"/>
    <dgm:cxn modelId="{CF78BD51-C384-4771-B62B-5BB4AA862076}" type="presOf" srcId="{8DD4AA36-49C5-44E6-9EF1-8B30ACA1D9C2}" destId="{F463C1BD-4B18-4DE5-9DBD-1FEAD77610EA}" srcOrd="0" destOrd="0" presId="urn:microsoft.com/office/officeart/2005/8/layout/chevron2"/>
    <dgm:cxn modelId="{AB301066-0539-4652-A085-3F21458203B7}" srcId="{8F5F6644-58B0-4C2E-B3F4-6B34866A8439}" destId="{6647C18C-5845-482A-A691-A2B883A37A91}" srcOrd="0" destOrd="0" parTransId="{1F201F3B-7738-4443-A650-5AE2FE0788A8}" sibTransId="{19EB091D-DFBC-4A86-8BA9-70A0EDD3BDF3}"/>
    <dgm:cxn modelId="{C3135E82-2093-4B44-97EF-9501D8D7315F}" type="presOf" srcId="{083B32F4-3DF9-40A3-9700-3B59BB436FF1}" destId="{61BC45A7-E66F-4DAA-BA01-25A831F47AF3}" srcOrd="0" destOrd="0" presId="urn:microsoft.com/office/officeart/2005/8/layout/chevron2"/>
    <dgm:cxn modelId="{F8A3B844-FF3E-44FE-AFCA-7146727961B9}" type="presOf" srcId="{45C1F3D3-C3C5-4968-A0AE-883701545738}" destId="{7EEABBCB-D8C3-4187-B1C8-82CF4D054FA0}" srcOrd="0" destOrd="0" presId="urn:microsoft.com/office/officeart/2005/8/layout/chevron2"/>
    <dgm:cxn modelId="{6BE44C39-D9B2-4139-9BDC-EE1599287703}" type="presOf" srcId="{C7F85458-E9BF-4FC5-835F-B8C73D963AB3}" destId="{ED485C49-7AA0-4AE2-8B54-BE519F017D3D}" srcOrd="0" destOrd="0" presId="urn:microsoft.com/office/officeart/2005/8/layout/chevron2"/>
    <dgm:cxn modelId="{70244CC1-71B3-4503-BFB8-FDE903567CEE}" type="presParOf" srcId="{DE4DC7CA-F809-41B3-9755-F45703E908D9}" destId="{BF6EBD72-F16A-4C70-8FFD-C6B75AAB094F}" srcOrd="0" destOrd="0" presId="urn:microsoft.com/office/officeart/2005/8/layout/chevron2"/>
    <dgm:cxn modelId="{A389A9AA-3AE0-4FCB-9EEE-BA44C0054A6C}" type="presParOf" srcId="{BF6EBD72-F16A-4C70-8FFD-C6B75AAB094F}" destId="{B51421B4-A30E-4377-A420-29105653B35B}" srcOrd="0" destOrd="0" presId="urn:microsoft.com/office/officeart/2005/8/layout/chevron2"/>
    <dgm:cxn modelId="{6B5FACF2-E353-4869-99B3-31AA5F3514DE}" type="presParOf" srcId="{BF6EBD72-F16A-4C70-8FFD-C6B75AAB094F}" destId="{61BC45A7-E66F-4DAA-BA01-25A831F47AF3}" srcOrd="1" destOrd="0" presId="urn:microsoft.com/office/officeart/2005/8/layout/chevron2"/>
    <dgm:cxn modelId="{FB00765D-37DC-40F3-998E-3A7BEB5E9683}" type="presParOf" srcId="{DE4DC7CA-F809-41B3-9755-F45703E908D9}" destId="{E3CC29B5-1F20-48AA-B720-6A7DBE7D72C2}" srcOrd="1" destOrd="0" presId="urn:microsoft.com/office/officeart/2005/8/layout/chevron2"/>
    <dgm:cxn modelId="{37B4CF64-4D7E-448D-9B8A-D1DE370D0648}" type="presParOf" srcId="{DE4DC7CA-F809-41B3-9755-F45703E908D9}" destId="{9BE53B7D-7D65-48FC-BB81-1D8200E3F1A1}" srcOrd="2" destOrd="0" presId="urn:microsoft.com/office/officeart/2005/8/layout/chevron2"/>
    <dgm:cxn modelId="{41D8E391-2745-4163-ABFA-9D3D74FEBA4D}" type="presParOf" srcId="{9BE53B7D-7D65-48FC-BB81-1D8200E3F1A1}" destId="{425B8465-ED92-4AD5-920E-6A49D5324441}" srcOrd="0" destOrd="0" presId="urn:microsoft.com/office/officeart/2005/8/layout/chevron2"/>
    <dgm:cxn modelId="{FAA88064-A4AA-4A39-8B1D-66FA316987F2}" type="presParOf" srcId="{9BE53B7D-7D65-48FC-BB81-1D8200E3F1A1}" destId="{ED485C49-7AA0-4AE2-8B54-BE519F017D3D}" srcOrd="1" destOrd="0" presId="urn:microsoft.com/office/officeart/2005/8/layout/chevron2"/>
    <dgm:cxn modelId="{8AC98774-868B-4E83-9C5A-2DB8AB32C23F}" type="presParOf" srcId="{DE4DC7CA-F809-41B3-9755-F45703E908D9}" destId="{9529C006-9E67-4AA8-8A47-6F8A81062A62}" srcOrd="3" destOrd="0" presId="urn:microsoft.com/office/officeart/2005/8/layout/chevron2"/>
    <dgm:cxn modelId="{5419C25A-456D-4B65-A854-286BDF62C9B0}" type="presParOf" srcId="{DE4DC7CA-F809-41B3-9755-F45703E908D9}" destId="{CAD463EE-2660-4F3F-9952-5874F21512BC}" srcOrd="4" destOrd="0" presId="urn:microsoft.com/office/officeart/2005/8/layout/chevron2"/>
    <dgm:cxn modelId="{EFABF0DB-1588-4778-930A-23B4A142DF4B}" type="presParOf" srcId="{CAD463EE-2660-4F3F-9952-5874F21512BC}" destId="{9DDBD32C-2008-46B0-B27F-E96E603542E9}" srcOrd="0" destOrd="0" presId="urn:microsoft.com/office/officeart/2005/8/layout/chevron2"/>
    <dgm:cxn modelId="{AD96FD26-6106-4ABC-B334-F281BD76B20C}" type="presParOf" srcId="{CAD463EE-2660-4F3F-9952-5874F21512BC}" destId="{9A7FF252-4FEF-4781-97D4-58CA62C34547}" srcOrd="1" destOrd="0" presId="urn:microsoft.com/office/officeart/2005/8/layout/chevron2"/>
    <dgm:cxn modelId="{3EDC0D8F-C2DC-46D8-8055-CDD03B746880}" type="presParOf" srcId="{DE4DC7CA-F809-41B3-9755-F45703E908D9}" destId="{90B2FDE9-5ACF-4C6B-B8E1-5D9E2A235B06}" srcOrd="5" destOrd="0" presId="urn:microsoft.com/office/officeart/2005/8/layout/chevron2"/>
    <dgm:cxn modelId="{7DE93FAF-93DB-44C7-A688-05B6C30E0642}" type="presParOf" srcId="{DE4DC7CA-F809-41B3-9755-F45703E908D9}" destId="{AA4D27FA-925D-4D80-B5E2-2EA173B28F44}" srcOrd="6" destOrd="0" presId="urn:microsoft.com/office/officeart/2005/8/layout/chevron2"/>
    <dgm:cxn modelId="{C21BB639-0A2B-4F22-8326-81FE55620AE8}" type="presParOf" srcId="{AA4D27FA-925D-4D80-B5E2-2EA173B28F44}" destId="{F463C1BD-4B18-4DE5-9DBD-1FEAD77610EA}" srcOrd="0" destOrd="0" presId="urn:microsoft.com/office/officeart/2005/8/layout/chevron2"/>
    <dgm:cxn modelId="{8F8275EC-4F38-4CD3-8CD2-4E3548CCA678}" type="presParOf" srcId="{AA4D27FA-925D-4D80-B5E2-2EA173B28F44}" destId="{B646FAAF-2366-4D24-8FE9-19F89A8AEB11}" srcOrd="1" destOrd="0" presId="urn:microsoft.com/office/officeart/2005/8/layout/chevron2"/>
    <dgm:cxn modelId="{C9426131-F032-4100-BB8B-C9CB8A0188CB}" type="presParOf" srcId="{DE4DC7CA-F809-41B3-9755-F45703E908D9}" destId="{8CBD9DB8-A975-4895-8BB8-2475D51CC413}" srcOrd="7" destOrd="0" presId="urn:microsoft.com/office/officeart/2005/8/layout/chevron2"/>
    <dgm:cxn modelId="{24F80DB0-C4E9-48D9-A786-BEE53BCBD353}" type="presParOf" srcId="{DE4DC7CA-F809-41B3-9755-F45703E908D9}" destId="{ADAD8853-60E9-4961-AA0C-005A721180EB}" srcOrd="8" destOrd="0" presId="urn:microsoft.com/office/officeart/2005/8/layout/chevron2"/>
    <dgm:cxn modelId="{D517188C-0140-4912-9002-F985820C9CC6}" type="presParOf" srcId="{ADAD8853-60E9-4961-AA0C-005A721180EB}" destId="{28A7A3AE-7D5A-43FD-9ACF-8D4FFD2249D8}" srcOrd="0" destOrd="0" presId="urn:microsoft.com/office/officeart/2005/8/layout/chevron2"/>
    <dgm:cxn modelId="{D8215625-8203-4F7E-AEE7-A54CA9A858EA}" type="presParOf" srcId="{ADAD8853-60E9-4961-AA0C-005A721180EB}" destId="{7EEABBCB-D8C3-4187-B1C8-82CF4D054FA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5F6644-58B0-4C2E-B3F4-6B34866A8439}" type="doc">
      <dgm:prSet loTypeId="urn:microsoft.com/office/officeart/2005/8/layout/chevron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6647C18C-5845-482A-A691-A2B883A37A91}">
      <dgm:prSet phldrT="[Text]" custT="1"/>
      <dgm:spPr/>
      <dgm:t>
        <a:bodyPr/>
        <a:lstStyle/>
        <a:p>
          <a:endParaRPr lang="en-US" sz="1000" dirty="0">
            <a:latin typeface="Calibri" panose="020F0502020204030204" pitchFamily="34" charset="0"/>
          </a:endParaRPr>
        </a:p>
      </dgm:t>
    </dgm:pt>
    <dgm:pt modelId="{1F201F3B-7738-4443-A650-5AE2FE0788A8}" type="parTrans" cxnId="{AB301066-0539-4652-A085-3F21458203B7}">
      <dgm:prSet/>
      <dgm:spPr/>
      <dgm:t>
        <a:bodyPr/>
        <a:lstStyle/>
        <a:p>
          <a:endParaRPr lang="en-US" sz="1000">
            <a:latin typeface="Calibri" panose="020F0502020204030204" pitchFamily="34" charset="0"/>
          </a:endParaRPr>
        </a:p>
      </dgm:t>
    </dgm:pt>
    <dgm:pt modelId="{19EB091D-DFBC-4A86-8BA9-70A0EDD3BDF3}" type="sibTrans" cxnId="{AB301066-0539-4652-A085-3F21458203B7}">
      <dgm:prSet/>
      <dgm:spPr/>
      <dgm:t>
        <a:bodyPr/>
        <a:lstStyle/>
        <a:p>
          <a:endParaRPr lang="en-US" sz="1000">
            <a:latin typeface="Calibri" panose="020F0502020204030204" pitchFamily="34" charset="0"/>
          </a:endParaRPr>
        </a:p>
      </dgm:t>
    </dgm:pt>
    <dgm:pt modelId="{79442506-B58B-49B4-8EB6-43112450E15F}">
      <dgm:prSet phldrT="[Text]" custT="1"/>
      <dgm:spPr/>
      <dgm:t>
        <a:bodyPr/>
        <a:lstStyle/>
        <a:p>
          <a:endParaRPr lang="en-US" sz="1000" dirty="0">
            <a:latin typeface="Calibri" panose="020F0502020204030204" pitchFamily="34" charset="0"/>
          </a:endParaRPr>
        </a:p>
      </dgm:t>
    </dgm:pt>
    <dgm:pt modelId="{6E67CE58-DCE5-4849-9A6D-75BDC49FC046}" type="parTrans" cxnId="{96FF4AB4-D1B2-40DC-B1E2-6B9ACF13AB55}">
      <dgm:prSet/>
      <dgm:spPr/>
      <dgm:t>
        <a:bodyPr/>
        <a:lstStyle/>
        <a:p>
          <a:endParaRPr lang="en-US" sz="1000">
            <a:latin typeface="Calibri" panose="020F0502020204030204" pitchFamily="34" charset="0"/>
          </a:endParaRPr>
        </a:p>
      </dgm:t>
    </dgm:pt>
    <dgm:pt modelId="{07AD8913-FF5E-4DD8-A946-12979AAD5475}" type="sibTrans" cxnId="{96FF4AB4-D1B2-40DC-B1E2-6B9ACF13AB55}">
      <dgm:prSet/>
      <dgm:spPr/>
      <dgm:t>
        <a:bodyPr/>
        <a:lstStyle/>
        <a:p>
          <a:endParaRPr lang="en-US" sz="1000">
            <a:latin typeface="Calibri" panose="020F0502020204030204" pitchFamily="34" charset="0"/>
          </a:endParaRPr>
        </a:p>
      </dgm:t>
    </dgm:pt>
    <dgm:pt modelId="{083B32F4-3DF9-40A3-9700-3B59BB436FF1}">
      <dgm:prSet/>
      <dgm:spPr/>
      <dgm:t>
        <a:bodyPr/>
        <a:lstStyle/>
        <a:p>
          <a:r>
            <a:rPr lang="en-US" dirty="0" smtClean="0">
              <a:solidFill>
                <a:srgbClr val="00B050"/>
              </a:solidFill>
              <a:latin typeface="Calibri" panose="020F0502020204030204" pitchFamily="34" charset="0"/>
            </a:rPr>
            <a:t>Developer needs to map the solution from TFS.</a:t>
          </a:r>
          <a:endParaRPr lang="en-US" dirty="0">
            <a:solidFill>
              <a:srgbClr val="00B050"/>
            </a:solidFill>
          </a:endParaRPr>
        </a:p>
      </dgm:t>
    </dgm:pt>
    <dgm:pt modelId="{2C778E58-F0CB-412E-9C1F-EA67407FD925}" type="parTrans" cxnId="{2A508E46-8427-4295-ABC6-ECD428E827D7}">
      <dgm:prSet/>
      <dgm:spPr/>
      <dgm:t>
        <a:bodyPr/>
        <a:lstStyle/>
        <a:p>
          <a:endParaRPr lang="en-US"/>
        </a:p>
      </dgm:t>
    </dgm:pt>
    <dgm:pt modelId="{B29DA150-EE79-4C5A-A7C0-C93E3BCF80AD}" type="sibTrans" cxnId="{2A508E46-8427-4295-ABC6-ECD428E827D7}">
      <dgm:prSet/>
      <dgm:spPr/>
      <dgm:t>
        <a:bodyPr/>
        <a:lstStyle/>
        <a:p>
          <a:endParaRPr lang="en-US"/>
        </a:p>
      </dgm:t>
    </dgm:pt>
    <dgm:pt modelId="{C7F85458-E9BF-4FC5-835F-B8C73D963AB3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  <a:latin typeface="Calibri" panose="020F0502020204030204" pitchFamily="34" charset="0"/>
            </a:rPr>
            <a:t>Run Easy Tracker app and enter the following inputs:</a:t>
          </a:r>
          <a:endParaRPr lang="en-US" dirty="0">
            <a:solidFill>
              <a:srgbClr val="00B050"/>
            </a:solidFill>
            <a:latin typeface="Calibri" panose="020F0502020204030204" pitchFamily="34" charset="0"/>
          </a:endParaRPr>
        </a:p>
      </dgm:t>
    </dgm:pt>
    <dgm:pt modelId="{50E33E22-169A-4127-AC5A-424CAD6353A4}" type="parTrans" cxnId="{B266B8D9-E70D-4EC9-9CC9-E3ADC9559011}">
      <dgm:prSet/>
      <dgm:spPr/>
      <dgm:t>
        <a:bodyPr/>
        <a:lstStyle/>
        <a:p>
          <a:endParaRPr lang="en-US"/>
        </a:p>
      </dgm:t>
    </dgm:pt>
    <dgm:pt modelId="{F9257298-B345-4F51-A35C-77C505FF94F5}" type="sibTrans" cxnId="{B266B8D9-E70D-4EC9-9CC9-E3ADC9559011}">
      <dgm:prSet/>
      <dgm:spPr/>
      <dgm:t>
        <a:bodyPr/>
        <a:lstStyle/>
        <a:p>
          <a:endParaRPr lang="en-US"/>
        </a:p>
      </dgm:t>
    </dgm:pt>
    <dgm:pt modelId="{8830EA18-9887-46E7-952B-6841B07DEFD7}">
      <dgm:prSet phldrT="[Text]" custT="1"/>
      <dgm:spPr/>
      <dgm:t>
        <a:bodyPr/>
        <a:lstStyle/>
        <a:p>
          <a:endParaRPr lang="en-US" sz="1000" dirty="0">
            <a:latin typeface="Calibri" panose="020F0502020204030204" pitchFamily="34" charset="0"/>
          </a:endParaRPr>
        </a:p>
      </dgm:t>
    </dgm:pt>
    <dgm:pt modelId="{AA2C4E09-64CA-4D1B-B2FF-E80D1A760163}" type="sibTrans" cxnId="{3892C2A7-83A3-44FD-B239-36CF7878AA31}">
      <dgm:prSet/>
      <dgm:spPr/>
      <dgm:t>
        <a:bodyPr/>
        <a:lstStyle/>
        <a:p>
          <a:endParaRPr lang="en-US" sz="1000">
            <a:latin typeface="Calibri" panose="020F0502020204030204" pitchFamily="34" charset="0"/>
          </a:endParaRPr>
        </a:p>
      </dgm:t>
    </dgm:pt>
    <dgm:pt modelId="{EE23D706-2A30-4DCA-91FB-7C9080A5EFC9}" type="parTrans" cxnId="{3892C2A7-83A3-44FD-B239-36CF7878AA31}">
      <dgm:prSet/>
      <dgm:spPr/>
      <dgm:t>
        <a:bodyPr/>
        <a:lstStyle/>
        <a:p>
          <a:endParaRPr lang="en-US" sz="1000">
            <a:latin typeface="Calibri" panose="020F0502020204030204" pitchFamily="34" charset="0"/>
          </a:endParaRPr>
        </a:p>
      </dgm:t>
    </dgm:pt>
    <dgm:pt modelId="{C62DF4F4-2354-43F3-8F4F-3A4582EBE546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  <a:latin typeface="Calibri" panose="020F0502020204030204" pitchFamily="34" charset="0"/>
            </a:rPr>
            <a:t>Just clicking on Start Processing button, all 6 batches will run one by one and put the downstream files in the output path.</a:t>
          </a:r>
          <a:endParaRPr lang="en-US" dirty="0">
            <a:solidFill>
              <a:srgbClr val="00B050"/>
            </a:solidFill>
          </a:endParaRPr>
        </a:p>
      </dgm:t>
    </dgm:pt>
    <dgm:pt modelId="{8E26D071-459D-47CE-A136-6DB74EA90194}" type="sibTrans" cxnId="{39C9895C-11C7-4DEA-B32C-CD9C25823708}">
      <dgm:prSet/>
      <dgm:spPr/>
      <dgm:t>
        <a:bodyPr/>
        <a:lstStyle/>
        <a:p>
          <a:endParaRPr lang="en-US"/>
        </a:p>
      </dgm:t>
    </dgm:pt>
    <dgm:pt modelId="{D79A39B1-E9E5-4218-BB92-E2CC33A37D8D}" type="parTrans" cxnId="{39C9895C-11C7-4DEA-B32C-CD9C25823708}">
      <dgm:prSet/>
      <dgm:spPr/>
      <dgm:t>
        <a:bodyPr/>
        <a:lstStyle/>
        <a:p>
          <a:endParaRPr lang="en-US"/>
        </a:p>
      </dgm:t>
    </dgm:pt>
    <dgm:pt modelId="{5211DF6A-417F-4511-90FE-59429573FDC0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  <a:latin typeface="Calibri" panose="020F0502020204030204" pitchFamily="34" charset="0"/>
            </a:rPr>
            <a:t>The Solution Path</a:t>
          </a:r>
          <a:endParaRPr lang="en-US" dirty="0">
            <a:solidFill>
              <a:srgbClr val="00B050"/>
            </a:solidFill>
            <a:latin typeface="Calibri" panose="020F0502020204030204" pitchFamily="34" charset="0"/>
          </a:endParaRPr>
        </a:p>
      </dgm:t>
    </dgm:pt>
    <dgm:pt modelId="{56A04170-605C-4784-BBB6-5227918AF263}" type="parTrans" cxnId="{4953D0DA-E701-41F2-ABB1-3C46176B6B0C}">
      <dgm:prSet/>
      <dgm:spPr/>
      <dgm:t>
        <a:bodyPr/>
        <a:lstStyle/>
        <a:p>
          <a:endParaRPr lang="en-US"/>
        </a:p>
      </dgm:t>
    </dgm:pt>
    <dgm:pt modelId="{87A5F2EF-ECF5-41F7-AFFA-F2446F8100A3}" type="sibTrans" cxnId="{4953D0DA-E701-41F2-ABB1-3C46176B6B0C}">
      <dgm:prSet/>
      <dgm:spPr/>
      <dgm:t>
        <a:bodyPr/>
        <a:lstStyle/>
        <a:p>
          <a:endParaRPr lang="en-US"/>
        </a:p>
      </dgm:t>
    </dgm:pt>
    <dgm:pt modelId="{5ECF7C53-55CF-4469-B70B-E7EC105D0003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  <a:latin typeface="Calibri" panose="020F0502020204030204" pitchFamily="34" charset="0"/>
            </a:rPr>
            <a:t>The Policy-Edition-Transaction List</a:t>
          </a:r>
          <a:endParaRPr lang="en-US" dirty="0">
            <a:solidFill>
              <a:srgbClr val="00B050"/>
            </a:solidFill>
            <a:latin typeface="Calibri" panose="020F0502020204030204" pitchFamily="34" charset="0"/>
          </a:endParaRPr>
        </a:p>
      </dgm:t>
    </dgm:pt>
    <dgm:pt modelId="{DA7DE7EC-A1FA-4149-8930-A2C000CC7A5D}" type="parTrans" cxnId="{2C27F7A1-1FBA-4242-89C5-162AA300DB62}">
      <dgm:prSet/>
      <dgm:spPr/>
      <dgm:t>
        <a:bodyPr/>
        <a:lstStyle/>
        <a:p>
          <a:endParaRPr lang="en-US"/>
        </a:p>
      </dgm:t>
    </dgm:pt>
    <dgm:pt modelId="{F5059AD7-FD39-4EBA-9E73-5FD84AD3CB00}" type="sibTrans" cxnId="{2C27F7A1-1FBA-4242-89C5-162AA300DB62}">
      <dgm:prSet/>
      <dgm:spPr/>
      <dgm:t>
        <a:bodyPr/>
        <a:lstStyle/>
        <a:p>
          <a:endParaRPr lang="en-US"/>
        </a:p>
      </dgm:t>
    </dgm:pt>
    <dgm:pt modelId="{287E8754-98AA-456D-A3A4-98DB7504533A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  <a:latin typeface="Calibri" panose="020F0502020204030204" pitchFamily="34" charset="0"/>
            </a:rPr>
            <a:t>Database and Server from Dropdown</a:t>
          </a:r>
          <a:endParaRPr lang="en-US" dirty="0">
            <a:solidFill>
              <a:srgbClr val="00B050"/>
            </a:solidFill>
            <a:latin typeface="Calibri" panose="020F0502020204030204" pitchFamily="34" charset="0"/>
          </a:endParaRPr>
        </a:p>
      </dgm:t>
    </dgm:pt>
    <dgm:pt modelId="{EFFAEB7A-A048-474F-9803-B6CEE78F3F9D}" type="parTrans" cxnId="{665D3DB0-F37F-4170-878A-F32ADB191C36}">
      <dgm:prSet/>
      <dgm:spPr/>
      <dgm:t>
        <a:bodyPr/>
        <a:lstStyle/>
        <a:p>
          <a:endParaRPr lang="en-US"/>
        </a:p>
      </dgm:t>
    </dgm:pt>
    <dgm:pt modelId="{960C6C6D-A10D-4D76-B5B6-160C75072CB5}" type="sibTrans" cxnId="{665D3DB0-F37F-4170-878A-F32ADB191C36}">
      <dgm:prSet/>
      <dgm:spPr/>
      <dgm:t>
        <a:bodyPr/>
        <a:lstStyle/>
        <a:p>
          <a:endParaRPr lang="en-US"/>
        </a:p>
      </dgm:t>
    </dgm:pt>
    <dgm:pt modelId="{EE1FFB0C-593A-4839-986B-9BC27911899B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  <a:latin typeface="Calibri" panose="020F0502020204030204" pitchFamily="34" charset="0"/>
            </a:rPr>
            <a:t>The Output Path</a:t>
          </a:r>
          <a:endParaRPr lang="en-US" dirty="0">
            <a:solidFill>
              <a:srgbClr val="00B050"/>
            </a:solidFill>
            <a:latin typeface="Calibri" panose="020F0502020204030204" pitchFamily="34" charset="0"/>
          </a:endParaRPr>
        </a:p>
      </dgm:t>
    </dgm:pt>
    <dgm:pt modelId="{CC989F9C-745F-4C13-99E4-D1DB19A11D3E}" type="parTrans" cxnId="{06F116FF-6B95-4F54-A0E4-ED278D06BBE2}">
      <dgm:prSet/>
      <dgm:spPr/>
      <dgm:t>
        <a:bodyPr/>
        <a:lstStyle/>
        <a:p>
          <a:endParaRPr lang="en-US"/>
        </a:p>
      </dgm:t>
    </dgm:pt>
    <dgm:pt modelId="{A9768BCE-6DAA-46FE-955C-2A6D4BD6A4BD}" type="sibTrans" cxnId="{06F116FF-6B95-4F54-A0E4-ED278D06BBE2}">
      <dgm:prSet/>
      <dgm:spPr/>
      <dgm:t>
        <a:bodyPr/>
        <a:lstStyle/>
        <a:p>
          <a:endParaRPr lang="en-US"/>
        </a:p>
      </dgm:t>
    </dgm:pt>
    <dgm:pt modelId="{DE4DC7CA-F809-41B3-9755-F45703E908D9}" type="pres">
      <dgm:prSet presAssocID="{8F5F6644-58B0-4C2E-B3F4-6B34866A84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6EBD72-F16A-4C70-8FFD-C6B75AAB094F}" type="pres">
      <dgm:prSet presAssocID="{6647C18C-5845-482A-A691-A2B883A37A91}" presName="composite" presStyleCnt="0"/>
      <dgm:spPr/>
      <dgm:t>
        <a:bodyPr/>
        <a:lstStyle/>
        <a:p>
          <a:endParaRPr lang="en-US"/>
        </a:p>
      </dgm:t>
    </dgm:pt>
    <dgm:pt modelId="{B51421B4-A30E-4377-A420-29105653B35B}" type="pres">
      <dgm:prSet presAssocID="{6647C18C-5845-482A-A691-A2B883A37A9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C45A7-E66F-4DAA-BA01-25A831F47AF3}" type="pres">
      <dgm:prSet presAssocID="{6647C18C-5845-482A-A691-A2B883A37A9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C29B5-1F20-48AA-B720-6A7DBE7D72C2}" type="pres">
      <dgm:prSet presAssocID="{19EB091D-DFBC-4A86-8BA9-70A0EDD3BDF3}" presName="sp" presStyleCnt="0"/>
      <dgm:spPr/>
      <dgm:t>
        <a:bodyPr/>
        <a:lstStyle/>
        <a:p>
          <a:endParaRPr lang="en-US"/>
        </a:p>
      </dgm:t>
    </dgm:pt>
    <dgm:pt modelId="{9BE53B7D-7D65-48FC-BB81-1D8200E3F1A1}" type="pres">
      <dgm:prSet presAssocID="{8830EA18-9887-46E7-952B-6841B07DEFD7}" presName="composite" presStyleCnt="0"/>
      <dgm:spPr/>
      <dgm:t>
        <a:bodyPr/>
        <a:lstStyle/>
        <a:p>
          <a:endParaRPr lang="en-US"/>
        </a:p>
      </dgm:t>
    </dgm:pt>
    <dgm:pt modelId="{425B8465-ED92-4AD5-920E-6A49D5324441}" type="pres">
      <dgm:prSet presAssocID="{8830EA18-9887-46E7-952B-6841B07DEFD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85C49-7AA0-4AE2-8B54-BE519F017D3D}" type="pres">
      <dgm:prSet presAssocID="{8830EA18-9887-46E7-952B-6841B07DEFD7}" presName="descendantText" presStyleLbl="alignAcc1" presStyleIdx="1" presStyleCnt="3" custScaleY="154475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9C006-9E67-4AA8-8A47-6F8A81062A62}" type="pres">
      <dgm:prSet presAssocID="{AA2C4E09-64CA-4D1B-B2FF-E80D1A760163}" presName="sp" presStyleCnt="0"/>
      <dgm:spPr/>
      <dgm:t>
        <a:bodyPr/>
        <a:lstStyle/>
        <a:p>
          <a:endParaRPr lang="en-US"/>
        </a:p>
      </dgm:t>
    </dgm:pt>
    <dgm:pt modelId="{CAD463EE-2660-4F3F-9952-5874F21512BC}" type="pres">
      <dgm:prSet presAssocID="{79442506-B58B-49B4-8EB6-43112450E15F}" presName="composite" presStyleCnt="0"/>
      <dgm:spPr/>
      <dgm:t>
        <a:bodyPr/>
        <a:lstStyle/>
        <a:p>
          <a:endParaRPr lang="en-US"/>
        </a:p>
      </dgm:t>
    </dgm:pt>
    <dgm:pt modelId="{9DDBD32C-2008-46B0-B27F-E96E603542E9}" type="pres">
      <dgm:prSet presAssocID="{79442506-B58B-49B4-8EB6-43112450E15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FF252-4FEF-4781-97D4-58CA62C34547}" type="pres">
      <dgm:prSet presAssocID="{79442506-B58B-49B4-8EB6-43112450E15F}" presName="descendantText" presStyleLbl="alignAcc1" presStyleIdx="2" presStyleCnt="3" custScaleY="78974" custLinFactNeighborY="-6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334953-61A5-4197-B5A9-2F09A0C3F04E}" type="presOf" srcId="{EE1FFB0C-593A-4839-986B-9BC27911899B}" destId="{ED485C49-7AA0-4AE2-8B54-BE519F017D3D}" srcOrd="0" destOrd="4" presId="urn:microsoft.com/office/officeart/2005/8/layout/chevron2"/>
    <dgm:cxn modelId="{3892C2A7-83A3-44FD-B239-36CF7878AA31}" srcId="{8F5F6644-58B0-4C2E-B3F4-6B34866A8439}" destId="{8830EA18-9887-46E7-952B-6841B07DEFD7}" srcOrd="1" destOrd="0" parTransId="{EE23D706-2A30-4DCA-91FB-7C9080A5EFC9}" sibTransId="{AA2C4E09-64CA-4D1B-B2FF-E80D1A760163}"/>
    <dgm:cxn modelId="{665D3DB0-F37F-4170-878A-F32ADB191C36}" srcId="{C7F85458-E9BF-4FC5-835F-B8C73D963AB3}" destId="{287E8754-98AA-456D-A3A4-98DB7504533A}" srcOrd="2" destOrd="0" parTransId="{EFFAEB7A-A048-474F-9803-B6CEE78F3F9D}" sibTransId="{960C6C6D-A10D-4D76-B5B6-160C75072CB5}"/>
    <dgm:cxn modelId="{A409BFBF-2BC7-400C-8ECB-599D6AD36C54}" type="presOf" srcId="{5211DF6A-417F-4511-90FE-59429573FDC0}" destId="{ED485C49-7AA0-4AE2-8B54-BE519F017D3D}" srcOrd="0" destOrd="1" presId="urn:microsoft.com/office/officeart/2005/8/layout/chevron2"/>
    <dgm:cxn modelId="{878D82C2-2FC7-4033-841C-3D810A0F0FCB}" type="presOf" srcId="{287E8754-98AA-456D-A3A4-98DB7504533A}" destId="{ED485C49-7AA0-4AE2-8B54-BE519F017D3D}" srcOrd="0" destOrd="3" presId="urn:microsoft.com/office/officeart/2005/8/layout/chevron2"/>
    <dgm:cxn modelId="{01675852-1660-482A-8A56-1744E5D63EF3}" type="presOf" srcId="{8830EA18-9887-46E7-952B-6841B07DEFD7}" destId="{425B8465-ED92-4AD5-920E-6A49D5324441}" srcOrd="0" destOrd="0" presId="urn:microsoft.com/office/officeart/2005/8/layout/chevron2"/>
    <dgm:cxn modelId="{D7CB2C61-A73B-4639-95F2-25AA1F6DB829}" type="presOf" srcId="{79442506-B58B-49B4-8EB6-43112450E15F}" destId="{9DDBD32C-2008-46B0-B27F-E96E603542E9}" srcOrd="0" destOrd="0" presId="urn:microsoft.com/office/officeart/2005/8/layout/chevron2"/>
    <dgm:cxn modelId="{96FF4AB4-D1B2-40DC-B1E2-6B9ACF13AB55}" srcId="{8F5F6644-58B0-4C2E-B3F4-6B34866A8439}" destId="{79442506-B58B-49B4-8EB6-43112450E15F}" srcOrd="2" destOrd="0" parTransId="{6E67CE58-DCE5-4849-9A6D-75BDC49FC046}" sibTransId="{07AD8913-FF5E-4DD8-A946-12979AAD5475}"/>
    <dgm:cxn modelId="{C3135E82-2093-4B44-97EF-9501D8D7315F}" type="presOf" srcId="{083B32F4-3DF9-40A3-9700-3B59BB436FF1}" destId="{61BC45A7-E66F-4DAA-BA01-25A831F47AF3}" srcOrd="0" destOrd="0" presId="urn:microsoft.com/office/officeart/2005/8/layout/chevron2"/>
    <dgm:cxn modelId="{B266B8D9-E70D-4EC9-9CC9-E3ADC9559011}" srcId="{8830EA18-9887-46E7-952B-6841B07DEFD7}" destId="{C7F85458-E9BF-4FC5-835F-B8C73D963AB3}" srcOrd="0" destOrd="0" parTransId="{50E33E22-169A-4127-AC5A-424CAD6353A4}" sibTransId="{F9257298-B345-4F51-A35C-77C505FF94F5}"/>
    <dgm:cxn modelId="{2C27F7A1-1FBA-4242-89C5-162AA300DB62}" srcId="{C7F85458-E9BF-4FC5-835F-B8C73D963AB3}" destId="{5ECF7C53-55CF-4469-B70B-E7EC105D0003}" srcOrd="1" destOrd="0" parTransId="{DA7DE7EC-A1FA-4149-8930-A2C000CC7A5D}" sibTransId="{F5059AD7-FD39-4EBA-9E73-5FD84AD3CB00}"/>
    <dgm:cxn modelId="{AB301066-0539-4652-A085-3F21458203B7}" srcId="{8F5F6644-58B0-4C2E-B3F4-6B34866A8439}" destId="{6647C18C-5845-482A-A691-A2B883A37A91}" srcOrd="0" destOrd="0" parTransId="{1F201F3B-7738-4443-A650-5AE2FE0788A8}" sibTransId="{19EB091D-DFBC-4A86-8BA9-70A0EDD3BDF3}"/>
    <dgm:cxn modelId="{4953D0DA-E701-41F2-ABB1-3C46176B6B0C}" srcId="{C7F85458-E9BF-4FC5-835F-B8C73D963AB3}" destId="{5211DF6A-417F-4511-90FE-59429573FDC0}" srcOrd="0" destOrd="0" parTransId="{56A04170-605C-4784-BBB6-5227918AF263}" sibTransId="{87A5F2EF-ECF5-41F7-AFFA-F2446F8100A3}"/>
    <dgm:cxn modelId="{9CC192DB-A97F-4E26-9F14-5892F3692ED1}" type="presOf" srcId="{C62DF4F4-2354-43F3-8F4F-3A4582EBE546}" destId="{9A7FF252-4FEF-4781-97D4-58CA62C34547}" srcOrd="0" destOrd="0" presId="urn:microsoft.com/office/officeart/2005/8/layout/chevron2"/>
    <dgm:cxn modelId="{999846F5-A689-4FC9-B0D1-A8E2AAA68687}" type="presOf" srcId="{5ECF7C53-55CF-4469-B70B-E7EC105D0003}" destId="{ED485C49-7AA0-4AE2-8B54-BE519F017D3D}" srcOrd="0" destOrd="2" presId="urn:microsoft.com/office/officeart/2005/8/layout/chevron2"/>
    <dgm:cxn modelId="{39C9895C-11C7-4DEA-B32C-CD9C25823708}" srcId="{79442506-B58B-49B4-8EB6-43112450E15F}" destId="{C62DF4F4-2354-43F3-8F4F-3A4582EBE546}" srcOrd="0" destOrd="0" parTransId="{D79A39B1-E9E5-4218-BB92-E2CC33A37D8D}" sibTransId="{8E26D071-459D-47CE-A136-6DB74EA90194}"/>
    <dgm:cxn modelId="{2A508E46-8427-4295-ABC6-ECD428E827D7}" srcId="{6647C18C-5845-482A-A691-A2B883A37A91}" destId="{083B32F4-3DF9-40A3-9700-3B59BB436FF1}" srcOrd="0" destOrd="0" parTransId="{2C778E58-F0CB-412E-9C1F-EA67407FD925}" sibTransId="{B29DA150-EE79-4C5A-A7C0-C93E3BCF80AD}"/>
    <dgm:cxn modelId="{CBAE4BCB-5AA6-46B1-B2AB-3C4FA6A4B7FB}" type="presOf" srcId="{6647C18C-5845-482A-A691-A2B883A37A91}" destId="{B51421B4-A30E-4377-A420-29105653B35B}" srcOrd="0" destOrd="0" presId="urn:microsoft.com/office/officeart/2005/8/layout/chevron2"/>
    <dgm:cxn modelId="{42009A94-8C33-4929-AAE4-606873A0EDEB}" type="presOf" srcId="{8F5F6644-58B0-4C2E-B3F4-6B34866A8439}" destId="{DE4DC7CA-F809-41B3-9755-F45703E908D9}" srcOrd="0" destOrd="0" presId="urn:microsoft.com/office/officeart/2005/8/layout/chevron2"/>
    <dgm:cxn modelId="{6BE44C39-D9B2-4139-9BDC-EE1599287703}" type="presOf" srcId="{C7F85458-E9BF-4FC5-835F-B8C73D963AB3}" destId="{ED485C49-7AA0-4AE2-8B54-BE519F017D3D}" srcOrd="0" destOrd="0" presId="urn:microsoft.com/office/officeart/2005/8/layout/chevron2"/>
    <dgm:cxn modelId="{06F116FF-6B95-4F54-A0E4-ED278D06BBE2}" srcId="{C7F85458-E9BF-4FC5-835F-B8C73D963AB3}" destId="{EE1FFB0C-593A-4839-986B-9BC27911899B}" srcOrd="3" destOrd="0" parTransId="{CC989F9C-745F-4C13-99E4-D1DB19A11D3E}" sibTransId="{A9768BCE-6DAA-46FE-955C-2A6D4BD6A4BD}"/>
    <dgm:cxn modelId="{70244CC1-71B3-4503-BFB8-FDE903567CEE}" type="presParOf" srcId="{DE4DC7CA-F809-41B3-9755-F45703E908D9}" destId="{BF6EBD72-F16A-4C70-8FFD-C6B75AAB094F}" srcOrd="0" destOrd="0" presId="urn:microsoft.com/office/officeart/2005/8/layout/chevron2"/>
    <dgm:cxn modelId="{A389A9AA-3AE0-4FCB-9EEE-BA44C0054A6C}" type="presParOf" srcId="{BF6EBD72-F16A-4C70-8FFD-C6B75AAB094F}" destId="{B51421B4-A30E-4377-A420-29105653B35B}" srcOrd="0" destOrd="0" presId="urn:microsoft.com/office/officeart/2005/8/layout/chevron2"/>
    <dgm:cxn modelId="{6B5FACF2-E353-4869-99B3-31AA5F3514DE}" type="presParOf" srcId="{BF6EBD72-F16A-4C70-8FFD-C6B75AAB094F}" destId="{61BC45A7-E66F-4DAA-BA01-25A831F47AF3}" srcOrd="1" destOrd="0" presId="urn:microsoft.com/office/officeart/2005/8/layout/chevron2"/>
    <dgm:cxn modelId="{FB00765D-37DC-40F3-998E-3A7BEB5E9683}" type="presParOf" srcId="{DE4DC7CA-F809-41B3-9755-F45703E908D9}" destId="{E3CC29B5-1F20-48AA-B720-6A7DBE7D72C2}" srcOrd="1" destOrd="0" presId="urn:microsoft.com/office/officeart/2005/8/layout/chevron2"/>
    <dgm:cxn modelId="{37B4CF64-4D7E-448D-9B8A-D1DE370D0648}" type="presParOf" srcId="{DE4DC7CA-F809-41B3-9755-F45703E908D9}" destId="{9BE53B7D-7D65-48FC-BB81-1D8200E3F1A1}" srcOrd="2" destOrd="0" presId="urn:microsoft.com/office/officeart/2005/8/layout/chevron2"/>
    <dgm:cxn modelId="{41D8E391-2745-4163-ABFA-9D3D74FEBA4D}" type="presParOf" srcId="{9BE53B7D-7D65-48FC-BB81-1D8200E3F1A1}" destId="{425B8465-ED92-4AD5-920E-6A49D5324441}" srcOrd="0" destOrd="0" presId="urn:microsoft.com/office/officeart/2005/8/layout/chevron2"/>
    <dgm:cxn modelId="{FAA88064-A4AA-4A39-8B1D-66FA316987F2}" type="presParOf" srcId="{9BE53B7D-7D65-48FC-BB81-1D8200E3F1A1}" destId="{ED485C49-7AA0-4AE2-8B54-BE519F017D3D}" srcOrd="1" destOrd="0" presId="urn:microsoft.com/office/officeart/2005/8/layout/chevron2"/>
    <dgm:cxn modelId="{8AC98774-868B-4E83-9C5A-2DB8AB32C23F}" type="presParOf" srcId="{DE4DC7CA-F809-41B3-9755-F45703E908D9}" destId="{9529C006-9E67-4AA8-8A47-6F8A81062A62}" srcOrd="3" destOrd="0" presId="urn:microsoft.com/office/officeart/2005/8/layout/chevron2"/>
    <dgm:cxn modelId="{5419C25A-456D-4B65-A854-286BDF62C9B0}" type="presParOf" srcId="{DE4DC7CA-F809-41B3-9755-F45703E908D9}" destId="{CAD463EE-2660-4F3F-9952-5874F21512BC}" srcOrd="4" destOrd="0" presId="urn:microsoft.com/office/officeart/2005/8/layout/chevron2"/>
    <dgm:cxn modelId="{EFABF0DB-1588-4778-930A-23B4A142DF4B}" type="presParOf" srcId="{CAD463EE-2660-4F3F-9952-5874F21512BC}" destId="{9DDBD32C-2008-46B0-B27F-E96E603542E9}" srcOrd="0" destOrd="0" presId="urn:microsoft.com/office/officeart/2005/8/layout/chevron2"/>
    <dgm:cxn modelId="{AD96FD26-6106-4ABC-B334-F281BD76B20C}" type="presParOf" srcId="{CAD463EE-2660-4F3F-9952-5874F21512BC}" destId="{9A7FF252-4FEF-4781-97D4-58CA62C345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421B4-A30E-4377-A420-29105653B35B}">
      <dsp:nvSpPr>
        <dsp:cNvPr id="0" name=""/>
        <dsp:cNvSpPr/>
      </dsp:nvSpPr>
      <dsp:spPr>
        <a:xfrm rot="5400000">
          <a:off x="-168274" y="168365"/>
          <a:ext cx="1121829" cy="785280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>
            <a:latin typeface="Calibri" panose="020F0502020204030204" pitchFamily="34" charset="0"/>
          </a:endParaRPr>
        </a:p>
      </dsp:txBody>
      <dsp:txXfrm rot="-5400000">
        <a:off x="1" y="392730"/>
        <a:ext cx="785280" cy="336549"/>
      </dsp:txXfrm>
    </dsp:sp>
    <dsp:sp modelId="{61BC45A7-E66F-4DAA-BA01-25A831F47AF3}">
      <dsp:nvSpPr>
        <dsp:cNvPr id="0" name=""/>
        <dsp:cNvSpPr/>
      </dsp:nvSpPr>
      <dsp:spPr>
        <a:xfrm rot="5400000">
          <a:off x="1995763" y="-1210391"/>
          <a:ext cx="729189" cy="31501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rgbClr val="00B050"/>
              </a:solidFill>
              <a:latin typeface="Calibri" panose="020F0502020204030204" pitchFamily="34" charset="0"/>
            </a:rPr>
            <a:t>First, Developer needs to map the solution from TFS, register a project specific DLL, make registry edit and ODBC-DNS entries.</a:t>
          </a:r>
          <a:endParaRPr lang="en-US" sz="1300" kern="1200" dirty="0">
            <a:solidFill>
              <a:srgbClr val="00B050"/>
            </a:solidFill>
          </a:endParaRPr>
        </a:p>
      </dsp:txBody>
      <dsp:txXfrm rot="-5400000">
        <a:off x="785281" y="35687"/>
        <a:ext cx="3114558" cy="657997"/>
      </dsp:txXfrm>
    </dsp:sp>
    <dsp:sp modelId="{425B8465-ED92-4AD5-920E-6A49D5324441}">
      <dsp:nvSpPr>
        <dsp:cNvPr id="0" name=""/>
        <dsp:cNvSpPr/>
      </dsp:nvSpPr>
      <dsp:spPr>
        <a:xfrm rot="5400000">
          <a:off x="-168274" y="1162944"/>
          <a:ext cx="1121829" cy="785280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>
            <a:latin typeface="Calibri" panose="020F0502020204030204" pitchFamily="34" charset="0"/>
          </a:endParaRPr>
        </a:p>
      </dsp:txBody>
      <dsp:txXfrm rot="-5400000">
        <a:off x="1" y="1387309"/>
        <a:ext cx="785280" cy="336549"/>
      </dsp:txXfrm>
    </dsp:sp>
    <dsp:sp modelId="{ED485C49-7AA0-4AE2-8B54-BE519F017D3D}">
      <dsp:nvSpPr>
        <dsp:cNvPr id="0" name=""/>
        <dsp:cNvSpPr/>
      </dsp:nvSpPr>
      <dsp:spPr>
        <a:xfrm rot="5400000">
          <a:off x="1995763" y="-215812"/>
          <a:ext cx="729189" cy="31501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rgbClr val="00B050"/>
              </a:solidFill>
              <a:latin typeface="Calibri" panose="020F0502020204030204" pitchFamily="34" charset="0"/>
            </a:rPr>
            <a:t>Developer needs to update config file of each batch manually with the Server and DB name provided in the tracker.</a:t>
          </a:r>
          <a:endParaRPr lang="en-US" sz="1300" kern="1200" dirty="0">
            <a:solidFill>
              <a:srgbClr val="00B050"/>
            </a:solidFill>
            <a:latin typeface="Calibri" panose="020F0502020204030204" pitchFamily="34" charset="0"/>
          </a:endParaRPr>
        </a:p>
      </dsp:txBody>
      <dsp:txXfrm rot="-5400000">
        <a:off x="785281" y="1030266"/>
        <a:ext cx="3114558" cy="657997"/>
      </dsp:txXfrm>
    </dsp:sp>
    <dsp:sp modelId="{9DDBD32C-2008-46B0-B27F-E96E603542E9}">
      <dsp:nvSpPr>
        <dsp:cNvPr id="0" name=""/>
        <dsp:cNvSpPr/>
      </dsp:nvSpPr>
      <dsp:spPr>
        <a:xfrm rot="5400000">
          <a:off x="-168274" y="2157524"/>
          <a:ext cx="1121829" cy="785280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>
            <a:latin typeface="Calibri" panose="020F0502020204030204" pitchFamily="34" charset="0"/>
          </a:endParaRPr>
        </a:p>
      </dsp:txBody>
      <dsp:txXfrm rot="-5400000">
        <a:off x="1" y="2381889"/>
        <a:ext cx="785280" cy="336549"/>
      </dsp:txXfrm>
    </dsp:sp>
    <dsp:sp modelId="{9A7FF252-4FEF-4781-97D4-58CA62C34547}">
      <dsp:nvSpPr>
        <dsp:cNvPr id="0" name=""/>
        <dsp:cNvSpPr/>
      </dsp:nvSpPr>
      <dsp:spPr>
        <a:xfrm rot="5400000">
          <a:off x="1995763" y="778767"/>
          <a:ext cx="729189" cy="31501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rgbClr val="00B050"/>
              </a:solidFill>
              <a:latin typeface="Calibri" panose="020F0502020204030204" pitchFamily="34" charset="0"/>
            </a:rPr>
            <a:t>Developer has to enter the policy numbers in the code manually for each batches.</a:t>
          </a:r>
          <a:endParaRPr lang="en-US" sz="1300" kern="1200" dirty="0">
            <a:solidFill>
              <a:srgbClr val="00B050"/>
            </a:solidFill>
          </a:endParaRPr>
        </a:p>
      </dsp:txBody>
      <dsp:txXfrm rot="-5400000">
        <a:off x="785281" y="2024845"/>
        <a:ext cx="3114558" cy="657997"/>
      </dsp:txXfrm>
    </dsp:sp>
    <dsp:sp modelId="{F463C1BD-4B18-4DE5-9DBD-1FEAD77610EA}">
      <dsp:nvSpPr>
        <dsp:cNvPr id="0" name=""/>
        <dsp:cNvSpPr/>
      </dsp:nvSpPr>
      <dsp:spPr>
        <a:xfrm rot="5400000">
          <a:off x="-168274" y="3152103"/>
          <a:ext cx="1121829" cy="785280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>
            <a:latin typeface="Calibri" panose="020F0502020204030204" pitchFamily="34" charset="0"/>
          </a:endParaRPr>
        </a:p>
      </dsp:txBody>
      <dsp:txXfrm rot="-5400000">
        <a:off x="1" y="3376468"/>
        <a:ext cx="785280" cy="336549"/>
      </dsp:txXfrm>
    </dsp:sp>
    <dsp:sp modelId="{B646FAAF-2366-4D24-8FE9-19F89A8AEB11}">
      <dsp:nvSpPr>
        <dsp:cNvPr id="0" name=""/>
        <dsp:cNvSpPr/>
      </dsp:nvSpPr>
      <dsp:spPr>
        <a:xfrm rot="5400000">
          <a:off x="1995763" y="1773346"/>
          <a:ext cx="729189" cy="31501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rgbClr val="00B050"/>
              </a:solidFill>
              <a:latin typeface="Calibri" panose="020F0502020204030204" pitchFamily="34" charset="0"/>
            </a:rPr>
            <a:t>Developer needs to update specific flags in the database relating to the batches.</a:t>
          </a:r>
          <a:endParaRPr lang="en-US" sz="1300" kern="1200" dirty="0">
            <a:solidFill>
              <a:srgbClr val="00B050"/>
            </a:solidFill>
            <a:latin typeface="Calibri" panose="020F0502020204030204" pitchFamily="34" charset="0"/>
          </a:endParaRPr>
        </a:p>
      </dsp:txBody>
      <dsp:txXfrm rot="-5400000">
        <a:off x="785281" y="3019424"/>
        <a:ext cx="3114558" cy="657997"/>
      </dsp:txXfrm>
    </dsp:sp>
    <dsp:sp modelId="{28A7A3AE-7D5A-43FD-9ACF-8D4FFD2249D8}">
      <dsp:nvSpPr>
        <dsp:cNvPr id="0" name=""/>
        <dsp:cNvSpPr/>
      </dsp:nvSpPr>
      <dsp:spPr>
        <a:xfrm rot="5400000">
          <a:off x="-168274" y="4146682"/>
          <a:ext cx="1121829" cy="785280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5400000">
        <a:off x="1" y="4371047"/>
        <a:ext cx="785280" cy="336549"/>
      </dsp:txXfrm>
    </dsp:sp>
    <dsp:sp modelId="{7EEABBCB-D8C3-4187-B1C8-82CF4D054FA0}">
      <dsp:nvSpPr>
        <dsp:cNvPr id="0" name=""/>
        <dsp:cNvSpPr/>
      </dsp:nvSpPr>
      <dsp:spPr>
        <a:xfrm rot="5400000">
          <a:off x="1995763" y="2767925"/>
          <a:ext cx="729189" cy="31501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rgbClr val="00B050"/>
              </a:solidFill>
              <a:latin typeface="Calibri" panose="020F0502020204030204" pitchFamily="34" charset="0"/>
            </a:rPr>
            <a:t>Finally developer needs to run four Windows batches and two VB batches manually.</a:t>
          </a:r>
          <a:endParaRPr lang="en-US" sz="1300" kern="1200" dirty="0">
            <a:solidFill>
              <a:srgbClr val="00B050"/>
            </a:solidFill>
          </a:endParaRPr>
        </a:p>
      </dsp:txBody>
      <dsp:txXfrm rot="-5400000">
        <a:off x="785281" y="4014003"/>
        <a:ext cx="3114558" cy="657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421B4-A30E-4377-A420-29105653B35B}">
      <dsp:nvSpPr>
        <dsp:cNvPr id="0" name=""/>
        <dsp:cNvSpPr/>
      </dsp:nvSpPr>
      <dsp:spPr>
        <a:xfrm rot="5400000">
          <a:off x="-241004" y="269737"/>
          <a:ext cx="1606694" cy="112468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>
            <a:latin typeface="Calibri" panose="020F0502020204030204" pitchFamily="34" charset="0"/>
          </a:endParaRPr>
        </a:p>
      </dsp:txBody>
      <dsp:txXfrm rot="-5400000">
        <a:off x="0" y="591076"/>
        <a:ext cx="1124686" cy="482008"/>
      </dsp:txXfrm>
    </dsp:sp>
    <dsp:sp modelId="{61BC45A7-E66F-4DAA-BA01-25A831F47AF3}">
      <dsp:nvSpPr>
        <dsp:cNvPr id="0" name=""/>
        <dsp:cNvSpPr/>
      </dsp:nvSpPr>
      <dsp:spPr>
        <a:xfrm rot="5400000">
          <a:off x="2770544" y="-1617124"/>
          <a:ext cx="1044351" cy="433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B050"/>
              </a:solidFill>
              <a:latin typeface="Calibri" panose="020F0502020204030204" pitchFamily="34" charset="0"/>
            </a:rPr>
            <a:t>Developer needs to map the solution from TFS.</a:t>
          </a:r>
          <a:endParaRPr lang="en-US" sz="1400" kern="1200" dirty="0">
            <a:solidFill>
              <a:srgbClr val="00B050"/>
            </a:solidFill>
          </a:endParaRPr>
        </a:p>
      </dsp:txBody>
      <dsp:txXfrm rot="-5400000">
        <a:off x="1124687" y="79714"/>
        <a:ext cx="4285086" cy="942389"/>
      </dsp:txXfrm>
    </dsp:sp>
    <dsp:sp modelId="{425B8465-ED92-4AD5-920E-6A49D5324441}">
      <dsp:nvSpPr>
        <dsp:cNvPr id="0" name=""/>
        <dsp:cNvSpPr/>
      </dsp:nvSpPr>
      <dsp:spPr>
        <a:xfrm rot="5400000">
          <a:off x="-241004" y="1981717"/>
          <a:ext cx="1606694" cy="112468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>
            <a:latin typeface="Calibri" panose="020F0502020204030204" pitchFamily="34" charset="0"/>
          </a:endParaRPr>
        </a:p>
      </dsp:txBody>
      <dsp:txXfrm rot="-5400000">
        <a:off x="0" y="2303056"/>
        <a:ext cx="1124686" cy="482008"/>
      </dsp:txXfrm>
    </dsp:sp>
    <dsp:sp modelId="{ED485C49-7AA0-4AE2-8B54-BE519F017D3D}">
      <dsp:nvSpPr>
        <dsp:cNvPr id="0" name=""/>
        <dsp:cNvSpPr/>
      </dsp:nvSpPr>
      <dsp:spPr>
        <a:xfrm rot="5400000">
          <a:off x="2486089" y="94855"/>
          <a:ext cx="1613262" cy="433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B050"/>
              </a:solidFill>
              <a:latin typeface="Calibri" panose="020F0502020204030204" pitchFamily="34" charset="0"/>
            </a:rPr>
            <a:t>Run Easy Tracker app and enter the following inputs:</a:t>
          </a:r>
          <a:endParaRPr lang="en-US" sz="1400" kern="1200" dirty="0">
            <a:solidFill>
              <a:srgbClr val="00B050"/>
            </a:solidFill>
            <a:latin typeface="Calibri" panose="020F0502020204030204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B050"/>
              </a:solidFill>
              <a:latin typeface="Calibri" panose="020F0502020204030204" pitchFamily="34" charset="0"/>
            </a:rPr>
            <a:t>The Solution Path</a:t>
          </a:r>
          <a:endParaRPr lang="en-US" sz="1400" kern="1200" dirty="0">
            <a:solidFill>
              <a:srgbClr val="00B050"/>
            </a:solidFill>
            <a:latin typeface="Calibri" panose="020F0502020204030204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B050"/>
              </a:solidFill>
              <a:latin typeface="Calibri" panose="020F0502020204030204" pitchFamily="34" charset="0"/>
            </a:rPr>
            <a:t>The Policy-Edition-Transaction List</a:t>
          </a:r>
          <a:endParaRPr lang="en-US" sz="1400" kern="1200" dirty="0">
            <a:solidFill>
              <a:srgbClr val="00B050"/>
            </a:solidFill>
            <a:latin typeface="Calibri" panose="020F0502020204030204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B050"/>
              </a:solidFill>
              <a:latin typeface="Calibri" panose="020F0502020204030204" pitchFamily="34" charset="0"/>
            </a:rPr>
            <a:t>Database and Server from Dropdown</a:t>
          </a:r>
          <a:endParaRPr lang="en-US" sz="1400" kern="1200" dirty="0">
            <a:solidFill>
              <a:srgbClr val="00B050"/>
            </a:solidFill>
            <a:latin typeface="Calibri" panose="020F0502020204030204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B050"/>
              </a:solidFill>
              <a:latin typeface="Calibri" panose="020F0502020204030204" pitchFamily="34" charset="0"/>
            </a:rPr>
            <a:t>The Output Path</a:t>
          </a:r>
          <a:endParaRPr lang="en-US" sz="1400" kern="1200" dirty="0">
            <a:solidFill>
              <a:srgbClr val="00B050"/>
            </a:solidFill>
            <a:latin typeface="Calibri" panose="020F0502020204030204" pitchFamily="34" charset="0"/>
          </a:endParaRPr>
        </a:p>
      </dsp:txBody>
      <dsp:txXfrm rot="-5400000">
        <a:off x="1124687" y="1535011"/>
        <a:ext cx="4257314" cy="1455756"/>
      </dsp:txXfrm>
    </dsp:sp>
    <dsp:sp modelId="{9DDBD32C-2008-46B0-B27F-E96E603542E9}">
      <dsp:nvSpPr>
        <dsp:cNvPr id="0" name=""/>
        <dsp:cNvSpPr/>
      </dsp:nvSpPr>
      <dsp:spPr>
        <a:xfrm rot="5400000">
          <a:off x="-241004" y="3409242"/>
          <a:ext cx="1606694" cy="112468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>
            <a:latin typeface="Calibri" panose="020F0502020204030204" pitchFamily="34" charset="0"/>
          </a:endParaRPr>
        </a:p>
      </dsp:txBody>
      <dsp:txXfrm rot="-5400000">
        <a:off x="0" y="3730581"/>
        <a:ext cx="1124686" cy="482008"/>
      </dsp:txXfrm>
    </dsp:sp>
    <dsp:sp modelId="{9A7FF252-4FEF-4781-97D4-58CA62C34547}">
      <dsp:nvSpPr>
        <dsp:cNvPr id="0" name=""/>
        <dsp:cNvSpPr/>
      </dsp:nvSpPr>
      <dsp:spPr>
        <a:xfrm rot="5400000">
          <a:off x="2880337" y="1453588"/>
          <a:ext cx="824766" cy="433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B050"/>
              </a:solidFill>
              <a:latin typeface="Calibri" panose="020F0502020204030204" pitchFamily="34" charset="0"/>
            </a:rPr>
            <a:t>Just clicking on Start Processing button, all 6 batches will run one by one and put the downstream files in the output path.</a:t>
          </a:r>
          <a:endParaRPr lang="en-US" sz="1400" kern="1200" dirty="0">
            <a:solidFill>
              <a:srgbClr val="00B050"/>
            </a:solidFill>
          </a:endParaRPr>
        </a:p>
      </dsp:txBody>
      <dsp:txXfrm rot="-5400000">
        <a:off x="1124687" y="3249500"/>
        <a:ext cx="4295805" cy="744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0A79F-FFCC-4E79-97FC-7973D603E992}" type="datetimeFigureOut">
              <a:rPr lang="en-US" smtClean="0"/>
              <a:t>2019-07-20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780D-0CAA-4EE8-AAF5-2A85748ECE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31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1143000"/>
            <a:ext cx="5759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C9F70F-EA8B-4D54-A069-85E2ECC78D5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9780D-0CAA-4EE8-AAF5-2A85748ECEC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3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9780D-0CAA-4EE8-AAF5-2A85748ECEC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13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9780D-0CAA-4EE8-AAF5-2A85748ECEC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9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1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5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6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7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8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0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1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3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4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5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6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7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8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4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5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6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7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3927" y="6375970"/>
            <a:ext cx="616496" cy="433958"/>
          </a:xfrm>
          <a:prstGeom prst="rect">
            <a:avLst/>
          </a:prstGeo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620" y="54592"/>
            <a:ext cx="11843581" cy="607258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5440" y="1137831"/>
            <a:ext cx="1183276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71502" y="508572"/>
            <a:ext cx="1170939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85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8" y="1682496"/>
            <a:ext cx="5760720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014" y="1682496"/>
            <a:ext cx="5760720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87947146-9954-4458-9279-AA08A3B071CD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7634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9932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3691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945940" y="0"/>
            <a:ext cx="85566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sz="1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801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664" y="1989140"/>
            <a:ext cx="10585767" cy="2879725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2369187" y="6561141"/>
            <a:ext cx="2015808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>
              <a:defRPr/>
            </a:pPr>
            <a:fld id="{69204383-0C54-4B78-8ADB-F6E6837BB0B5}" type="datetime3">
              <a:rPr lang="en-GB" smtClean="0">
                <a:solidFill>
                  <a:prstClr val="white"/>
                </a:solidFill>
              </a:rPr>
              <a:pPr defTabSz="457200">
                <a:defRPr/>
              </a:pPr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4166" y="6561141"/>
            <a:ext cx="4787265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1445" y="6561141"/>
            <a:ext cx="1009016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76BA09-212A-4B25-A57B-9D2BE0B86414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9" name="Picture 9" descr="ace_2c_pos_xlarge_p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156" y="6215063"/>
            <a:ext cx="75787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573745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5561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3659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81200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28697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71581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93896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7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" y="1682496"/>
            <a:ext cx="3763671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5365" y="1682496"/>
            <a:ext cx="3763671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13064" y="1682496"/>
            <a:ext cx="3763671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609493"/>
            <a:fld id="{29509183-A3A4-4971-BEBF-1DCDFEAEA734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7002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52485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29256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63220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2175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3899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37062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68439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Yellow" preserve="1" userDrawn="1">
  <p:cSld name="Titl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58111" y="1084888"/>
            <a:ext cx="9040092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8113" y="3838563"/>
            <a:ext cx="9040093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03396" y="517233"/>
            <a:ext cx="117948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27570" y="198164"/>
            <a:ext cx="25706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457200"/>
            <a:fld id="{295DFA42-FEF2-4B97-A44E-61C088B33886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8111" y="198164"/>
            <a:ext cx="6469459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888" y="3457891"/>
            <a:ext cx="1606500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4968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Light Gray" preserve="1" userDrawn="1">
  <p:cSld name="Title Light Gra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58111" y="1084888"/>
            <a:ext cx="9040092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8111" y="3838563"/>
            <a:ext cx="9040092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98888" y="517233"/>
            <a:ext cx="1179931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27570" y="198164"/>
            <a:ext cx="25706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457200"/>
            <a:fld id="{2F1CBB15-4623-4BC3-98F4-7FBDC5C3EB7E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8111" y="198164"/>
            <a:ext cx="6469459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888" y="3457891"/>
            <a:ext cx="1606500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4348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urquoise" preserve="1" userDrawn="1">
  <p:cSld name="Titl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58111" y="1084888"/>
            <a:ext cx="9040092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8111" y="3838563"/>
            <a:ext cx="9040092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98888" y="517233"/>
            <a:ext cx="1179931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27570" y="198164"/>
            <a:ext cx="25706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457200"/>
            <a:fld id="{7E50640B-77AE-4DAF-A2C2-AA97F1AC5427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8111" y="198164"/>
            <a:ext cx="6469459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4" name="Picture 3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888" y="3457891"/>
            <a:ext cx="1606500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881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" y="1682496"/>
            <a:ext cx="3763671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5365" y="1682496"/>
            <a:ext cx="7751369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7C6C5538-3BC1-4274-BECE-326EC075782F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4006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range" preserve="1" userDrawn="1">
  <p:cSld name="Titl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58111" y="1084888"/>
            <a:ext cx="9040092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8111" y="3838563"/>
            <a:ext cx="9040092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03396" y="517233"/>
            <a:ext cx="117948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27570" y="198164"/>
            <a:ext cx="25706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457200"/>
            <a:fld id="{85A55F63-72A7-4C3C-BB7A-0DF3442B8F2C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8111" y="198164"/>
            <a:ext cx="6469459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888" y="3457891"/>
            <a:ext cx="1606500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4107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Purple" preserve="1" userDrawn="1">
  <p:cSld name="Titl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58111" y="1084888"/>
            <a:ext cx="9040092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8113" y="3838563"/>
            <a:ext cx="904009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98888" y="517233"/>
            <a:ext cx="1179931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27569" y="198164"/>
            <a:ext cx="2570634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457200"/>
            <a:fld id="{93966573-0FF1-454F-84B8-67E0AE6B6D51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8111" y="198164"/>
            <a:ext cx="6469459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888" y="3457891"/>
            <a:ext cx="1606500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8389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Magenta" preserve="1" userDrawn="1">
  <p:cSld name="Titl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58111" y="1084888"/>
            <a:ext cx="9040092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8111" y="3838563"/>
            <a:ext cx="9040092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03396" y="517233"/>
            <a:ext cx="117948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27569" y="198164"/>
            <a:ext cx="2570634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457200"/>
            <a:fld id="{B3F7355F-59D9-4B15-B7A2-069ADDF07430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8111" y="198164"/>
            <a:ext cx="6469459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888" y="3457891"/>
            <a:ext cx="1606500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1760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 preserve="1" userDrawn="1">
  <p:cSld name="Titl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58111" y="1084888"/>
            <a:ext cx="9040092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8113" y="3838563"/>
            <a:ext cx="9040093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98888" y="517233"/>
            <a:ext cx="1179931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27569" y="198164"/>
            <a:ext cx="2570634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457200"/>
            <a:fld id="{28B6D070-CEAD-4B53-9A04-293A45B82D8D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8111" y="198164"/>
            <a:ext cx="6469459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888" y="3457891"/>
            <a:ext cx="1606500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6678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Red" preserve="1" userDrawn="1">
  <p:cSld name="Titl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58111" y="1084888"/>
            <a:ext cx="9040092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8113" y="3838563"/>
            <a:ext cx="9040093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98888" y="517233"/>
            <a:ext cx="1179931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27569" y="198164"/>
            <a:ext cx="2570634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457200"/>
            <a:fld id="{5F28026C-9853-4899-9882-E4E98828DFEC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8111" y="198164"/>
            <a:ext cx="6469459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888" y="3457891"/>
            <a:ext cx="1606500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8382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Green" preserve="1" userDrawn="1">
  <p:cSld name="Titl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58111" y="1084888"/>
            <a:ext cx="9040092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8111" y="3838563"/>
            <a:ext cx="9040092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03396" y="517233"/>
            <a:ext cx="117948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27570" y="198164"/>
            <a:ext cx="2570685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457200"/>
            <a:fld id="{5AF4D0EE-7C0F-40F8-994B-F5F87825EDE1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8111" y="198164"/>
            <a:ext cx="6469459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888" y="3457891"/>
            <a:ext cx="1606500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3879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13494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338" y="1772817"/>
            <a:ext cx="5670000" cy="4320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7624" y="1772816"/>
            <a:ext cx="5670579" cy="4320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/>
          <a:p>
            <a:pPr defTabSz="457200"/>
            <a:fld id="{45B251F2-6433-4748-92F3-482A4CECA1DA}" type="datetime3">
              <a:rPr lang="en-GB" smtClean="0">
                <a:solidFill>
                  <a:prstClr val="black"/>
                </a:solidFill>
              </a:rPr>
              <a:pPr defTabSz="457200"/>
              <a:t>20 July, 2019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65A0-E14D-423A-A6FE-6383F19ABBB8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1502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337" y="1773240"/>
            <a:ext cx="3704400" cy="431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5297" y="1773239"/>
            <a:ext cx="3704400" cy="431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/>
          <a:p>
            <a:pPr defTabSz="457200"/>
            <a:fld id="{EAB6A793-F731-478B-9C2C-6F25994626BE}" type="datetime3">
              <a:rPr lang="en-GB" smtClean="0">
                <a:solidFill>
                  <a:prstClr val="black"/>
                </a:solidFill>
              </a:rPr>
              <a:pPr defTabSz="457200"/>
              <a:t>20 July, 2019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E1BE-1FF8-4841-A7B0-15806A99F7B8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4547817" y="1773239"/>
            <a:ext cx="3704400" cy="431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112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/>
          <a:p>
            <a:pPr defTabSz="457200"/>
            <a:fld id="{E9F2D573-498D-4E3A-84C1-37E7CADB1A19}" type="datetime3">
              <a:rPr lang="en-GB" smtClean="0">
                <a:solidFill>
                  <a:prstClr val="black"/>
                </a:solidFill>
              </a:rPr>
              <a:pPr defTabSz="457200"/>
              <a:t>20 July, 2019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C9E9-6B5D-4178-BF07-6F85F89F92B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23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" y="1682496"/>
            <a:ext cx="7751369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13064" y="1682496"/>
            <a:ext cx="3763671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7921B6AA-52B4-494A-A3CC-9F631DBC049D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6818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/>
          <a:p>
            <a:pPr defTabSz="457200"/>
            <a:fld id="{1102B3AA-E646-416F-95FF-1130EC0EEA5C}" type="datetime3">
              <a:rPr lang="en-GB" smtClean="0">
                <a:solidFill>
                  <a:prstClr val="black"/>
                </a:solidFill>
              </a:rPr>
              <a:pPr defTabSz="457200"/>
              <a:t>20 July, 2019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E4AF-79FC-4ECD-A700-CC0C3E4FA42D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5442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Turquoise" preserve="1" userDrawn="1">
  <p:cSld name="Quot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6A27A2FD-9187-41D5-9AC6-183AABE1846B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75F8B1-3DDC-40B1-AA5D-4754E2161518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3396" y="517233"/>
            <a:ext cx="117948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65410" y="1435620"/>
            <a:ext cx="7898720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962" y="6456501"/>
            <a:ext cx="1309551" cy="12619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335037" y="1052736"/>
            <a:ext cx="960120" cy="91440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216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Orange" preserve="1" userDrawn="1">
  <p:cSld name="Quot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CD4D8657-06FA-4F82-A443-0ED31E1D9698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1716DD-DA39-4947-BCCB-5EF1BABF237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98961" y="517233"/>
            <a:ext cx="1179924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65410" y="1435620"/>
            <a:ext cx="7898720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962" y="6456501"/>
            <a:ext cx="1309551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5138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Purple" preserve="1" userDrawn="1">
  <p:cSld name="Quot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FCFD392C-8C28-423F-9CF9-168C5FDCF3D4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F6D6-0B37-411B-93C0-8F19F6E598E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3398" y="517233"/>
            <a:ext cx="117948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65410" y="1435620"/>
            <a:ext cx="7898720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962" y="6456501"/>
            <a:ext cx="1309551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445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Yellow" preserve="1" userDrawn="1">
  <p:cSld name="Quot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BAD692DD-A5CB-4CBC-B62D-B02332574F71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5BFA8B-7DEE-4C66-8569-8DFE7ACF7973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98961" y="517233"/>
            <a:ext cx="1179924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65410" y="1435620"/>
            <a:ext cx="7898720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962" y="6456501"/>
            <a:ext cx="1309551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3486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Magenta" preserve="1" userDrawn="1">
  <p:cSld name="Quot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8D0BB828-61F0-4AD9-B83F-B51E2FD5D965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7430D3-03EA-482E-B164-C83053F5989B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98961" y="517233"/>
            <a:ext cx="1179924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65410" y="1435620"/>
            <a:ext cx="7898720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962" y="6456501"/>
            <a:ext cx="1309551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705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Dark Blue" preserve="1" userDrawn="1">
  <p:cSld name="Quot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A17364F9-B8D7-4760-9E36-ADB2A13415EE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2C044E-2C79-451C-BCB7-D87C0C3B94FB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3398" y="517233"/>
            <a:ext cx="117948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65410" y="1435620"/>
            <a:ext cx="7898720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962" y="6456501"/>
            <a:ext cx="1309551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998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Red" preserve="1" userDrawn="1">
  <p:cSld name="Quot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5D746B7F-10AF-47B2-AE12-0E664AA0F191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F1B231-A2BF-4B9C-914B-A41072691B20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98963" y="517233"/>
            <a:ext cx="1179924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65410" y="1435620"/>
            <a:ext cx="7898720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962" y="6456501"/>
            <a:ext cx="1309551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4902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Light Grey" preserve="1" userDrawn="1">
  <p:cSld name="Quote Light Gre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894F059C-5358-4382-9F64-9EFC1EE2C2AD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13BAC7-58AF-4FF5-A09D-6ADCFCE3E879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98961" y="517233"/>
            <a:ext cx="1179924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53879" y="1435620"/>
            <a:ext cx="6289676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962" y="6456501"/>
            <a:ext cx="1309551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8547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Green" preserve="1" userDrawn="1">
  <p:cSld name="Quot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C12817FE-8B22-4431-B6F5-9F30154539AA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CA9D15-68A9-4A93-BFFD-14FAEF8E0358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98961" y="517233"/>
            <a:ext cx="1179924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53879" y="1435620"/>
            <a:ext cx="6289676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962" y="6456501"/>
            <a:ext cx="1309551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8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" y="1682496"/>
            <a:ext cx="11739066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668" y="2987040"/>
            <a:ext cx="5760720" cy="3121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516371" y="2987040"/>
            <a:ext cx="5760720" cy="3121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defTabSz="609493"/>
            <a:fld id="{CA4F26AE-5454-4F9D-AAE5-D3D002DD7C9F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9353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Turquoise" type="blank" preserve="1">
  <p:cSld name="Closing Slid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 userDrawn="1"/>
        </p:nvSpPr>
        <p:spPr>
          <a:xfrm>
            <a:off x="490922" y="3269996"/>
            <a:ext cx="33267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GB" sz="2800" spc="-50" dirty="0">
                <a:solidFill>
                  <a:prstClr val="white"/>
                </a:solidFill>
              </a:rPr>
              <a:t>Chubb. Insured.</a:t>
            </a:r>
          </a:p>
        </p:txBody>
      </p:sp>
    </p:spTree>
    <p:extLst>
      <p:ext uri="{BB962C8B-B14F-4D97-AF65-F5344CB8AC3E}">
        <p14:creationId xmlns:p14="http://schemas.microsoft.com/office/powerpoint/2010/main" val="57051284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Orange" type="blank" preserve="1">
  <p:cSld name="Closing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490922" y="3269996"/>
            <a:ext cx="33267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GB" sz="2800" spc="-50" dirty="0">
                <a:solidFill>
                  <a:prstClr val="white"/>
                </a:solidFill>
              </a:rPr>
              <a:t>Chubb. Insured.</a:t>
            </a:r>
          </a:p>
        </p:txBody>
      </p:sp>
    </p:spTree>
    <p:extLst>
      <p:ext uri="{BB962C8B-B14F-4D97-AF65-F5344CB8AC3E}">
        <p14:creationId xmlns:p14="http://schemas.microsoft.com/office/powerpoint/2010/main" val="49111333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Purple" type="blank" preserve="1">
  <p:cSld name="Closing Slid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490922" y="3269996"/>
            <a:ext cx="33267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GB" sz="2800" spc="-50" dirty="0">
                <a:solidFill>
                  <a:prstClr val="white"/>
                </a:solidFill>
              </a:rPr>
              <a:t>Chubb. Insured.</a:t>
            </a:r>
          </a:p>
        </p:txBody>
      </p:sp>
    </p:spTree>
    <p:extLst>
      <p:ext uri="{BB962C8B-B14F-4D97-AF65-F5344CB8AC3E}">
        <p14:creationId xmlns:p14="http://schemas.microsoft.com/office/powerpoint/2010/main" val="67666102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Yellow" type="blank" preserve="1">
  <p:cSld name="Closing Slid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490922" y="3269996"/>
            <a:ext cx="33267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GB" sz="2800" spc="-50" dirty="0">
                <a:solidFill>
                  <a:prstClr val="white"/>
                </a:solidFill>
              </a:rPr>
              <a:t>Chubb. Insured.</a:t>
            </a:r>
          </a:p>
        </p:txBody>
      </p:sp>
    </p:spTree>
    <p:extLst>
      <p:ext uri="{BB962C8B-B14F-4D97-AF65-F5344CB8AC3E}">
        <p14:creationId xmlns:p14="http://schemas.microsoft.com/office/powerpoint/2010/main" val="294248420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Magenta" type="blank" preserve="1">
  <p:cSld name="Closing Slid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490922" y="3269996"/>
            <a:ext cx="33267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GB" sz="2800" spc="-50" dirty="0">
                <a:solidFill>
                  <a:prstClr val="white"/>
                </a:solidFill>
              </a:rPr>
              <a:t>Chubb. Insured.</a:t>
            </a:r>
          </a:p>
        </p:txBody>
      </p:sp>
    </p:spTree>
    <p:extLst>
      <p:ext uri="{BB962C8B-B14F-4D97-AF65-F5344CB8AC3E}">
        <p14:creationId xmlns:p14="http://schemas.microsoft.com/office/powerpoint/2010/main" val="318256240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Dark Blue" type="blank" preserve="1">
  <p:cSld name="Closing Slid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490922" y="3269996"/>
            <a:ext cx="33267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GB" sz="2800" spc="-50" dirty="0">
                <a:solidFill>
                  <a:prstClr val="white"/>
                </a:solidFill>
              </a:rPr>
              <a:t>Chubb. Insured.</a:t>
            </a:r>
          </a:p>
        </p:txBody>
      </p:sp>
    </p:spTree>
    <p:extLst>
      <p:ext uri="{BB962C8B-B14F-4D97-AF65-F5344CB8AC3E}">
        <p14:creationId xmlns:p14="http://schemas.microsoft.com/office/powerpoint/2010/main" val="34017857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Red" type="blank" preserve="1">
  <p:cSld name="Closing Slid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490922" y="3269996"/>
            <a:ext cx="33267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GB" sz="2800" spc="-50" dirty="0">
                <a:solidFill>
                  <a:prstClr val="white"/>
                </a:solidFill>
              </a:rPr>
              <a:t>Chubb. Insured.</a:t>
            </a:r>
          </a:p>
        </p:txBody>
      </p:sp>
    </p:spTree>
    <p:extLst>
      <p:ext uri="{BB962C8B-B14F-4D97-AF65-F5344CB8AC3E}">
        <p14:creationId xmlns:p14="http://schemas.microsoft.com/office/powerpoint/2010/main" val="378810448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Light Grey" type="blank" preserve="1">
  <p:cSld name="Closing Slide Light Gre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490922" y="3269996"/>
            <a:ext cx="33267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GB" sz="2800" spc="-50" dirty="0">
                <a:solidFill>
                  <a:prstClr val="white"/>
                </a:solidFill>
              </a:rPr>
              <a:t>Chubb. Insured.</a:t>
            </a:r>
          </a:p>
        </p:txBody>
      </p:sp>
    </p:spTree>
    <p:extLst>
      <p:ext uri="{BB962C8B-B14F-4D97-AF65-F5344CB8AC3E}">
        <p14:creationId xmlns:p14="http://schemas.microsoft.com/office/powerpoint/2010/main" val="6045664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Green" type="blank" preserve="1">
  <p:cSld name="Closing Slid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490922" y="3269996"/>
            <a:ext cx="33267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GB" sz="2800" spc="-50" dirty="0">
                <a:solidFill>
                  <a:prstClr val="white"/>
                </a:solidFill>
              </a:rPr>
              <a:t>Chubb. Insured.</a:t>
            </a:r>
          </a:p>
        </p:txBody>
      </p:sp>
    </p:spTree>
    <p:extLst>
      <p:ext uri="{BB962C8B-B14F-4D97-AF65-F5344CB8AC3E}">
        <p14:creationId xmlns:p14="http://schemas.microsoft.com/office/powerpoint/2010/main" val="143302661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07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" y="1682496"/>
            <a:ext cx="11739066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668" y="2987040"/>
            <a:ext cx="5760720" cy="3121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516012" y="2987040"/>
            <a:ext cx="5760720" cy="3121152"/>
          </a:xfrm>
        </p:spPr>
        <p:txBody>
          <a:bodyPr anchor="ctr"/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defTabSz="609493"/>
            <a:fld id="{98D386E0-6517-4865-845C-C9D03EFE0238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7963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7690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945940" y="0"/>
            <a:ext cx="85566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sz="1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801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664" y="1989140"/>
            <a:ext cx="10585767" cy="2879725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2369187" y="6561141"/>
            <a:ext cx="2015808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>
              <a:defRPr/>
            </a:pPr>
            <a:fld id="{69204383-0C54-4B78-8ADB-F6E6837BB0B5}" type="datetime3">
              <a:rPr lang="en-GB" smtClean="0">
                <a:solidFill>
                  <a:prstClr val="white"/>
                </a:solidFill>
              </a:rPr>
              <a:pPr defTabSz="457200">
                <a:defRPr/>
              </a:pPr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4166" y="6561141"/>
            <a:ext cx="4787265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1445" y="6561141"/>
            <a:ext cx="1009016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76BA09-212A-4B25-A57B-9D2BE0B86414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9" name="Picture 9" descr="ace_2c_pos_xlarge_p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156" y="6215063"/>
            <a:ext cx="75787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578060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0134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7570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12469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3866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36888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70537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30669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58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" y="1682496"/>
            <a:ext cx="11739066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012" y="2987040"/>
            <a:ext cx="5760720" cy="3121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37666" y="2987040"/>
            <a:ext cx="5760720" cy="3121152"/>
          </a:xfrm>
        </p:spPr>
        <p:txBody>
          <a:bodyPr anchor="ctr"/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defTabSz="609493"/>
            <a:fld id="{3BCD788F-B9E9-4F14-B100-50586E972F9F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3867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08277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6975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45007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0056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28218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2978" y="875442"/>
            <a:ext cx="1216040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10278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935981"/>
            <a:ext cx="12801600" cy="92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40081" y="512064"/>
            <a:ext cx="3340267" cy="682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40080" y="2255521"/>
            <a:ext cx="7040880" cy="1403461"/>
          </a:xfrm>
        </p:spPr>
        <p:txBody>
          <a:bodyPr anchor="b">
            <a:spAutoFit/>
          </a:bodyPr>
          <a:lstStyle>
            <a:lvl1pPr algn="l">
              <a:defRPr sz="506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40080" y="4157474"/>
            <a:ext cx="7040880" cy="718145"/>
          </a:xfrm>
        </p:spPr>
        <p:txBody>
          <a:bodyPr>
            <a:spAutoFit/>
          </a:bodyPr>
          <a:lstStyle>
            <a:lvl1pPr marL="0" marR="0" indent="0" algn="l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40080" y="6343036"/>
            <a:ext cx="704088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640080" y="3904765"/>
            <a:ext cx="32004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02189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8016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40080" y="2254917"/>
            <a:ext cx="7040880" cy="1403461"/>
          </a:xfrm>
        </p:spPr>
        <p:txBody>
          <a:bodyPr anchor="b">
            <a:spAutoFit/>
          </a:bodyPr>
          <a:lstStyle>
            <a:lvl1pPr algn="l">
              <a:defRPr sz="506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40080" y="4157474"/>
            <a:ext cx="7040880" cy="718145"/>
          </a:xfrm>
        </p:spPr>
        <p:txBody>
          <a:bodyPr>
            <a:spAutoFit/>
          </a:bodyPr>
          <a:lstStyle>
            <a:lvl1pPr marL="0" marR="0" indent="0" algn="l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40080" y="6343036"/>
            <a:ext cx="704088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40080" y="3904765"/>
            <a:ext cx="32004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0081" y="512064"/>
            <a:ext cx="334026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81013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40080" y="2254917"/>
            <a:ext cx="7040880" cy="1403461"/>
          </a:xfrm>
        </p:spPr>
        <p:txBody>
          <a:bodyPr anchor="b">
            <a:spAutoFit/>
          </a:bodyPr>
          <a:lstStyle>
            <a:lvl1pPr algn="l">
              <a:defRPr sz="506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40080" y="4157474"/>
            <a:ext cx="7040880" cy="718145"/>
          </a:xfrm>
        </p:spPr>
        <p:txBody>
          <a:bodyPr>
            <a:spAutoFit/>
          </a:bodyPr>
          <a:lstStyle>
            <a:lvl1pPr marL="0" marR="0" indent="0" algn="l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40080" y="6343036"/>
            <a:ext cx="704088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40080" y="3904765"/>
            <a:ext cx="32004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081" y="512064"/>
            <a:ext cx="334026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1564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69433" y="1682496"/>
            <a:ext cx="7198767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858" indent="-377858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6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609448" lvl="1" indent="-609448">
              <a:buNone/>
            </a:pPr>
            <a:endParaRPr kumimoji="0" lang="en-US" sz="3732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3401" y="1682495"/>
            <a:ext cx="3860483" cy="4425696"/>
          </a:xfrm>
          <a:noFill/>
        </p:spPr>
        <p:txBody>
          <a:bodyPr/>
          <a:lstStyle>
            <a:lvl1pPr marL="0" marR="0" indent="0" algn="l" defTabSz="609448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09448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538923" y="6254496"/>
            <a:ext cx="117378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74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" y="1676679"/>
            <a:ext cx="3763671" cy="21579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667" y="4098771"/>
            <a:ext cx="3763671" cy="2011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1767" y="1676679"/>
            <a:ext cx="3763671" cy="21579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31767" y="4096513"/>
            <a:ext cx="3763671" cy="2011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13064" y="1682496"/>
            <a:ext cx="3763671" cy="21579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13064" y="4096512"/>
            <a:ext cx="3763671" cy="20116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defTabSz="609493"/>
            <a:fld id="{101856AD-287E-4B42-827F-672E72E0C412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3876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9133" y="1682496"/>
            <a:ext cx="1173906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858" indent="-377858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6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538923" y="6254496"/>
            <a:ext cx="117378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6952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" y="1682496"/>
            <a:ext cx="11739068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82879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8" y="1682496"/>
            <a:ext cx="5760720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014" y="1682496"/>
            <a:ext cx="5760720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5049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" y="1682496"/>
            <a:ext cx="3763671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5365" y="1682496"/>
            <a:ext cx="3763671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13064" y="1682496"/>
            <a:ext cx="3763671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8620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" y="1682496"/>
            <a:ext cx="3763671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5365" y="1682496"/>
            <a:ext cx="7751369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98823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" y="1682496"/>
            <a:ext cx="7751369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13064" y="1682496"/>
            <a:ext cx="3763671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6703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" y="1682496"/>
            <a:ext cx="11739066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668" y="2987040"/>
            <a:ext cx="5760720" cy="3121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516371" y="2987040"/>
            <a:ext cx="5760720" cy="3121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6025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" y="1682496"/>
            <a:ext cx="11739066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668" y="2987040"/>
            <a:ext cx="5760720" cy="3121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516012" y="2987040"/>
            <a:ext cx="5760720" cy="3121152"/>
          </a:xfrm>
        </p:spPr>
        <p:txBody>
          <a:bodyPr anchor="ctr"/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809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" y="1682496"/>
            <a:ext cx="11739066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012" y="2987040"/>
            <a:ext cx="5760720" cy="3121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37666" y="2987040"/>
            <a:ext cx="5760720" cy="3121152"/>
          </a:xfrm>
        </p:spPr>
        <p:txBody>
          <a:bodyPr anchor="ctr"/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6637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" y="1676679"/>
            <a:ext cx="3763671" cy="21579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667" y="4098771"/>
            <a:ext cx="3763671" cy="2011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1767" y="1676679"/>
            <a:ext cx="3763671" cy="21579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31767" y="4096513"/>
            <a:ext cx="3763671" cy="2011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13064" y="1682496"/>
            <a:ext cx="3763671" cy="21579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13064" y="4096512"/>
            <a:ext cx="3763671" cy="20116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73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8" y="1682496"/>
            <a:ext cx="5756452" cy="4425696"/>
          </a:xfrm>
        </p:spPr>
        <p:txBody>
          <a:bodyPr/>
          <a:lstStyle>
            <a:lvl1pPr marL="304724" indent="-304724">
              <a:buFont typeface="+mj-lt"/>
              <a:buAutoNum type="arabicPeriod"/>
              <a:defRPr/>
            </a:lvl1pPr>
            <a:lvl2pPr marL="0" indent="0">
              <a:buNone/>
              <a:defRPr sz="1866">
                <a:solidFill>
                  <a:schemeClr val="tx2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 sz="1866"/>
            </a:lvl3pPr>
            <a:lvl4pPr marL="609448" indent="-304724">
              <a:buSzPct val="90000"/>
              <a:buFont typeface="Arial" panose="020B0604020202020204" pitchFamily="34" charset="0"/>
              <a:buChar char="–"/>
              <a:defRPr sz="1866"/>
            </a:lvl4pPr>
            <a:lvl5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5pPr>
            <a:lvl6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6pPr>
            <a:lvl7pPr marL="914171" indent="-304724">
              <a:buFont typeface="Courier New" panose="02070309020205020404" pitchFamily="49" charset="0"/>
              <a:buChar char="o"/>
              <a:defRPr sz="1866"/>
            </a:lvl7pPr>
            <a:lvl8pPr marL="914171" indent="-304724">
              <a:buFont typeface="Courier New" panose="02070309020205020404" pitchFamily="49" charset="0"/>
              <a:buChar char="o"/>
              <a:defRPr sz="1866"/>
            </a:lvl8pPr>
            <a:lvl9pPr marL="914171" indent="-304724">
              <a:buClrTx/>
              <a:buFont typeface="Courier New" panose="02070309020205020404" pitchFamily="49" charset="0"/>
              <a:buChar char="o"/>
              <a:defRPr sz="18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015" y="1682496"/>
            <a:ext cx="5760720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8E7D7697-AE57-43B3-A9C4-B97982A7969B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1474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8" y="1682496"/>
            <a:ext cx="5756452" cy="4425696"/>
          </a:xfrm>
        </p:spPr>
        <p:txBody>
          <a:bodyPr/>
          <a:lstStyle>
            <a:lvl1pPr marL="304724" indent="-304724">
              <a:buFont typeface="+mj-lt"/>
              <a:buAutoNum type="arabicPeriod"/>
              <a:defRPr/>
            </a:lvl1pPr>
            <a:lvl2pPr marL="0" indent="0">
              <a:buNone/>
              <a:defRPr sz="1866">
                <a:solidFill>
                  <a:schemeClr val="tx2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 sz="1866"/>
            </a:lvl3pPr>
            <a:lvl4pPr marL="609448" indent="-304724">
              <a:buSzPct val="90000"/>
              <a:buFont typeface="Arial" panose="020B0604020202020204" pitchFamily="34" charset="0"/>
              <a:buChar char="–"/>
              <a:defRPr sz="1866"/>
            </a:lvl4pPr>
            <a:lvl5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5pPr>
            <a:lvl6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6pPr>
            <a:lvl7pPr marL="914171" indent="-304724">
              <a:buFont typeface="Courier New" panose="02070309020205020404" pitchFamily="49" charset="0"/>
              <a:buChar char="o"/>
              <a:defRPr sz="1866"/>
            </a:lvl7pPr>
            <a:lvl8pPr marL="914171" indent="-304724">
              <a:buFont typeface="Courier New" panose="02070309020205020404" pitchFamily="49" charset="0"/>
              <a:buChar char="o"/>
              <a:defRPr sz="1866"/>
            </a:lvl8pPr>
            <a:lvl9pPr marL="914171" indent="-304724">
              <a:buClrTx/>
              <a:buFont typeface="Courier New" panose="02070309020205020404" pitchFamily="49" charset="0"/>
              <a:buChar char="o"/>
              <a:defRPr sz="18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015" y="1682496"/>
            <a:ext cx="5760720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2858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8" y="1682496"/>
            <a:ext cx="5756452" cy="4425696"/>
          </a:xfrm>
        </p:spPr>
        <p:txBody>
          <a:bodyPr/>
          <a:lstStyle>
            <a:lvl1pPr marL="304724" indent="-304724">
              <a:buFont typeface="+mj-lt"/>
              <a:buAutoNum type="arabicPeriod"/>
              <a:defRPr/>
            </a:lvl1pPr>
            <a:lvl2pPr marL="0" indent="0">
              <a:buNone/>
              <a:defRPr sz="1866">
                <a:solidFill>
                  <a:schemeClr val="tx2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 sz="1866"/>
            </a:lvl3pPr>
            <a:lvl4pPr marL="609448" indent="-304724">
              <a:buSzPct val="90000"/>
              <a:buFont typeface="Arial" panose="020B0604020202020204" pitchFamily="34" charset="0"/>
              <a:buChar char="–"/>
              <a:defRPr sz="1866"/>
            </a:lvl4pPr>
            <a:lvl5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5pPr>
            <a:lvl6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6pPr>
            <a:lvl7pPr marL="914171" indent="-304724">
              <a:buFont typeface="Courier New" panose="02070309020205020404" pitchFamily="49" charset="0"/>
              <a:buChar char="o"/>
              <a:defRPr sz="1866"/>
            </a:lvl7pPr>
            <a:lvl8pPr marL="914171" indent="-304724">
              <a:buFont typeface="Courier New" panose="02070309020205020404" pitchFamily="49" charset="0"/>
              <a:buChar char="o"/>
              <a:defRPr sz="1866"/>
            </a:lvl8pPr>
            <a:lvl9pPr marL="914171" indent="-304724">
              <a:buClrTx/>
              <a:buFont typeface="Courier New" panose="02070309020205020404" pitchFamily="49" charset="0"/>
              <a:buChar char="o"/>
              <a:defRPr sz="18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516015" y="1682495"/>
            <a:ext cx="6285586" cy="4425696"/>
          </a:xfrm>
        </p:spPr>
        <p:txBody>
          <a:bodyPr anchor="ctr"/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4810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8" y="1682496"/>
            <a:ext cx="5756452" cy="4425696"/>
          </a:xfrm>
        </p:spPr>
        <p:txBody>
          <a:bodyPr/>
          <a:lstStyle>
            <a:lvl1pPr marL="304724" indent="-304724">
              <a:buFont typeface="+mj-lt"/>
              <a:buAutoNum type="arabicPeriod"/>
              <a:defRPr/>
            </a:lvl1pPr>
            <a:lvl2pPr marL="0" indent="0">
              <a:buNone/>
              <a:defRPr sz="1866">
                <a:solidFill>
                  <a:schemeClr val="tx2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 sz="1866"/>
            </a:lvl3pPr>
            <a:lvl4pPr marL="609448" indent="-304724">
              <a:buSzPct val="90000"/>
              <a:buFont typeface="Arial" panose="020B0604020202020204" pitchFamily="34" charset="0"/>
              <a:buChar char="–"/>
              <a:defRPr sz="1866"/>
            </a:lvl4pPr>
            <a:lvl5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5pPr>
            <a:lvl6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6pPr>
            <a:lvl7pPr marL="914171" indent="-304724">
              <a:buFont typeface="Courier New" panose="02070309020205020404" pitchFamily="49" charset="0"/>
              <a:buChar char="o"/>
              <a:defRPr sz="1866"/>
            </a:lvl7pPr>
            <a:lvl8pPr marL="914171" indent="-304724">
              <a:buFont typeface="Courier New" panose="02070309020205020404" pitchFamily="49" charset="0"/>
              <a:buChar char="o"/>
              <a:defRPr sz="1866"/>
            </a:lvl8pPr>
            <a:lvl9pPr marL="914171" indent="-304724">
              <a:buClrTx/>
              <a:buFont typeface="Courier New" panose="02070309020205020404" pitchFamily="49" charset="0"/>
              <a:buChar char="o"/>
              <a:defRPr sz="18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6516015" y="1682496"/>
            <a:ext cx="6285586" cy="44256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16787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0282" y="1682496"/>
            <a:ext cx="5756452" cy="4425696"/>
          </a:xfrm>
        </p:spPr>
        <p:txBody>
          <a:bodyPr/>
          <a:lstStyle>
            <a:lvl1pPr marL="304724" indent="-304724">
              <a:buFont typeface="+mj-lt"/>
              <a:buAutoNum type="arabicPeriod"/>
              <a:defRPr/>
            </a:lvl1pPr>
            <a:lvl2pPr marL="0" indent="0">
              <a:buNone/>
              <a:defRPr sz="1866">
                <a:solidFill>
                  <a:schemeClr val="tx2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 sz="1866"/>
            </a:lvl3pPr>
            <a:lvl4pPr marL="609448" indent="-304724">
              <a:buClrTx/>
              <a:buSzPct val="90000"/>
              <a:buFont typeface="Arial" panose="020B0604020202020204" pitchFamily="34" charset="0"/>
              <a:buChar char="–"/>
              <a:defRPr sz="1866"/>
            </a:lvl4pPr>
            <a:lvl5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5pPr>
            <a:lvl6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6pPr>
            <a:lvl7pPr marL="914171" indent="-304724">
              <a:buClrTx/>
              <a:buFont typeface="Courier New" panose="02070309020205020404" pitchFamily="49" charset="0"/>
              <a:buChar char="o"/>
              <a:defRPr sz="1866"/>
            </a:lvl7pPr>
            <a:lvl8pPr marL="914171" indent="-304724">
              <a:buClrTx/>
              <a:buFont typeface="Courier New" panose="02070309020205020404" pitchFamily="49" charset="0"/>
              <a:buChar char="o"/>
              <a:defRPr sz="1866"/>
            </a:lvl8pPr>
            <a:lvl9pPr marL="914171" indent="-304724">
              <a:buClrTx/>
              <a:buFont typeface="Courier New" panose="02070309020205020404" pitchFamily="49" charset="0"/>
              <a:buChar char="o"/>
              <a:defRPr sz="18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668" y="1682496"/>
            <a:ext cx="5760720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2506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0282" y="1682496"/>
            <a:ext cx="5756452" cy="4425696"/>
          </a:xfrm>
        </p:spPr>
        <p:txBody>
          <a:bodyPr/>
          <a:lstStyle>
            <a:lvl1pPr marL="304724" indent="-304724">
              <a:buFont typeface="+mj-lt"/>
              <a:buAutoNum type="arabicPeriod"/>
              <a:defRPr/>
            </a:lvl1pPr>
            <a:lvl2pPr marL="0" indent="0">
              <a:buNone/>
              <a:defRPr sz="1866">
                <a:solidFill>
                  <a:schemeClr val="tx2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 sz="1866"/>
            </a:lvl3pPr>
            <a:lvl4pPr marL="609448" indent="-304724">
              <a:buClrTx/>
              <a:buSzPct val="90000"/>
              <a:buFont typeface="Arial" panose="020B0604020202020204" pitchFamily="34" charset="0"/>
              <a:buChar char="–"/>
              <a:defRPr sz="1866"/>
            </a:lvl4pPr>
            <a:lvl5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5pPr>
            <a:lvl6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6pPr>
            <a:lvl7pPr marL="914171" indent="-304724">
              <a:buClrTx/>
              <a:buFont typeface="Courier New" panose="02070309020205020404" pitchFamily="49" charset="0"/>
              <a:buChar char="o"/>
              <a:defRPr sz="1866"/>
            </a:lvl7pPr>
            <a:lvl8pPr marL="914171" indent="-304724">
              <a:buClrTx/>
              <a:buFont typeface="Courier New" panose="02070309020205020404" pitchFamily="49" charset="0"/>
              <a:buChar char="o"/>
              <a:defRPr sz="1866"/>
            </a:lvl8pPr>
            <a:lvl9pPr marL="914171" indent="-304724">
              <a:buClrTx/>
              <a:buFont typeface="Courier New" panose="02070309020205020404" pitchFamily="49" charset="0"/>
              <a:buChar char="o"/>
              <a:defRPr sz="18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82496"/>
            <a:ext cx="6298387" cy="44256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8060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0282" y="1682496"/>
            <a:ext cx="5756452" cy="4425696"/>
          </a:xfrm>
        </p:spPr>
        <p:txBody>
          <a:bodyPr/>
          <a:lstStyle>
            <a:lvl1pPr marL="304724" indent="-304724">
              <a:buFont typeface="+mj-lt"/>
              <a:buAutoNum type="arabicPeriod"/>
              <a:defRPr/>
            </a:lvl1pPr>
            <a:lvl2pPr marL="0" indent="0">
              <a:buNone/>
              <a:defRPr sz="1866">
                <a:solidFill>
                  <a:schemeClr val="tx2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 sz="1866"/>
            </a:lvl3pPr>
            <a:lvl4pPr marL="609448" indent="-304724">
              <a:buClrTx/>
              <a:buSzPct val="90000"/>
              <a:buFont typeface="Arial" panose="020B0604020202020204" pitchFamily="34" charset="0"/>
              <a:buChar char="–"/>
              <a:defRPr sz="1866"/>
            </a:lvl4pPr>
            <a:lvl5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5pPr>
            <a:lvl6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6pPr>
            <a:lvl7pPr marL="914171" indent="-304724">
              <a:buClrTx/>
              <a:buFont typeface="Courier New" panose="02070309020205020404" pitchFamily="49" charset="0"/>
              <a:buChar char="o"/>
              <a:defRPr sz="1866"/>
            </a:lvl7pPr>
            <a:lvl8pPr marL="914171" indent="-304724">
              <a:buClrTx/>
              <a:buFont typeface="Courier New" panose="02070309020205020404" pitchFamily="49" charset="0"/>
              <a:buChar char="o"/>
              <a:defRPr sz="1866"/>
            </a:lvl8pPr>
            <a:lvl9pPr marL="914171" indent="-304724">
              <a:buClrTx/>
              <a:buFont typeface="Courier New" panose="02070309020205020404" pitchFamily="49" charset="0"/>
              <a:buChar char="o"/>
              <a:defRPr sz="18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682496"/>
            <a:ext cx="6298387" cy="4425696"/>
          </a:xfrm>
        </p:spPr>
        <p:txBody>
          <a:bodyPr anchor="ctr"/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87212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93358" cy="6858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6661" y="1633728"/>
            <a:ext cx="9409176" cy="2292096"/>
          </a:xfrm>
        </p:spPr>
        <p:txBody>
          <a:bodyPr anchor="t" anchorCtr="0">
            <a:noAutofit/>
          </a:bodyPr>
          <a:lstStyle>
            <a:lvl1pPr>
              <a:defRPr sz="5865">
                <a:solidFill>
                  <a:schemeClr val="tx1"/>
                </a:solidFill>
              </a:defRPr>
            </a:lvl1pPr>
            <a:lvl2pPr marL="308956" indent="-308956">
              <a:buNone/>
              <a:defRPr sz="5865">
                <a:solidFill>
                  <a:schemeClr val="tx1"/>
                </a:solidFill>
              </a:defRPr>
            </a:lvl2pPr>
            <a:lvl3pPr marL="304724" indent="-30472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680960" y="6400800"/>
            <a:ext cx="1280161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6660" y="6400800"/>
            <a:ext cx="6400801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435255" y="6400800"/>
            <a:ext cx="32004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2086659" y="1463040"/>
            <a:ext cx="940917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6502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898" y="1633728"/>
            <a:ext cx="9409176" cy="2292096"/>
          </a:xfrm>
        </p:spPr>
        <p:txBody>
          <a:bodyPr anchor="t" anchorCtr="0">
            <a:noAutofit/>
          </a:bodyPr>
          <a:lstStyle>
            <a:lvl1pPr>
              <a:defRPr sz="5865">
                <a:solidFill>
                  <a:schemeClr val="tx1"/>
                </a:solidFill>
              </a:defRPr>
            </a:lvl1pPr>
            <a:lvl2pPr marL="308956" indent="-308956">
              <a:buNone/>
              <a:defRPr sz="5865">
                <a:solidFill>
                  <a:schemeClr val="tx1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80898" y="6400800"/>
            <a:ext cx="6400801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35255" y="6400800"/>
            <a:ext cx="32004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80898" y="1463040"/>
            <a:ext cx="940917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64458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898" y="1633728"/>
            <a:ext cx="9409176" cy="2292096"/>
          </a:xfrm>
        </p:spPr>
        <p:txBody>
          <a:bodyPr anchor="t" anchorCtr="0">
            <a:noAutofit/>
          </a:bodyPr>
          <a:lstStyle>
            <a:lvl1pPr>
              <a:defRPr sz="5865">
                <a:solidFill>
                  <a:schemeClr val="bg1"/>
                </a:solidFill>
              </a:defRPr>
            </a:lvl1pPr>
            <a:lvl2pPr marL="308956" indent="-308956">
              <a:buNone/>
              <a:defRPr sz="5865">
                <a:solidFill>
                  <a:schemeClr val="bg1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80898" y="6400800"/>
            <a:ext cx="6400801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35255" y="6400800"/>
            <a:ext cx="32004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80898" y="1463040"/>
            <a:ext cx="94091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4092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89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8" y="1682496"/>
            <a:ext cx="5756452" cy="4425696"/>
          </a:xfrm>
        </p:spPr>
        <p:txBody>
          <a:bodyPr/>
          <a:lstStyle>
            <a:lvl1pPr marL="304724" indent="-304724">
              <a:buFont typeface="+mj-lt"/>
              <a:buAutoNum type="arabicPeriod"/>
              <a:defRPr/>
            </a:lvl1pPr>
            <a:lvl2pPr marL="0" indent="0">
              <a:buNone/>
              <a:defRPr sz="1866">
                <a:solidFill>
                  <a:schemeClr val="tx2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 sz="1866"/>
            </a:lvl3pPr>
            <a:lvl4pPr marL="609448" indent="-304724">
              <a:buSzPct val="90000"/>
              <a:buFont typeface="Arial" panose="020B0604020202020204" pitchFamily="34" charset="0"/>
              <a:buChar char="–"/>
              <a:defRPr sz="1866"/>
            </a:lvl4pPr>
            <a:lvl5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5pPr>
            <a:lvl6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6pPr>
            <a:lvl7pPr marL="914171" indent="-304724">
              <a:buFont typeface="Courier New" panose="02070309020205020404" pitchFamily="49" charset="0"/>
              <a:buChar char="o"/>
              <a:defRPr sz="1866"/>
            </a:lvl7pPr>
            <a:lvl8pPr marL="914171" indent="-304724">
              <a:buFont typeface="Courier New" panose="02070309020205020404" pitchFamily="49" charset="0"/>
              <a:buChar char="o"/>
              <a:defRPr sz="1866"/>
            </a:lvl8pPr>
            <a:lvl9pPr marL="914171" indent="-304724">
              <a:buClrTx/>
              <a:buFont typeface="Courier New" panose="02070309020205020404" pitchFamily="49" charset="0"/>
              <a:buChar char="o"/>
              <a:defRPr sz="18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2932BF87-93DB-41AC-97FE-D5B0EDE196CB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516015" y="1682495"/>
            <a:ext cx="6285586" cy="4425696"/>
          </a:xfrm>
        </p:spPr>
        <p:txBody>
          <a:bodyPr anchor="ctr"/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0298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8016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5412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019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8016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7708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4267200"/>
            <a:ext cx="12801599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7667" y="365760"/>
            <a:ext cx="11739068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6459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801600" cy="6096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8905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24000"/>
            <a:ext cx="128016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5412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7819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015" y="365763"/>
            <a:ext cx="5760720" cy="57302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6298387" cy="6096000"/>
          </a:xfrm>
        </p:spPr>
        <p:txBody>
          <a:bodyPr anchor="ctr"/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4142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015" y="365761"/>
            <a:ext cx="5760720" cy="57302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298565" cy="6096000"/>
          </a:xfrm>
        </p:spPr>
        <p:txBody>
          <a:bodyPr anchor="ctr"/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5296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7969"/>
            <a:ext cx="12786728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707" y="2438400"/>
            <a:ext cx="10881360" cy="438912"/>
          </a:xfrm>
        </p:spPr>
        <p:txBody>
          <a:bodyPr anchor="b" anchorCtr="0">
            <a:noAutofit/>
          </a:bodyPr>
          <a:lstStyle>
            <a:lvl1pPr>
              <a:defRPr sz="42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57707" y="3255264"/>
            <a:ext cx="1088136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6">
                <a:solidFill>
                  <a:schemeClr val="tx1"/>
                </a:solidFill>
              </a:defRPr>
            </a:lvl1pPr>
            <a:lvl2pPr marL="0" indent="0">
              <a:buNone/>
              <a:defRPr sz="2666">
                <a:solidFill>
                  <a:schemeClr val="tx1"/>
                </a:solidFill>
              </a:defRPr>
            </a:lvl2pPr>
            <a:lvl3pPr marL="0" indent="0">
              <a:buNone/>
              <a:defRPr sz="2666">
                <a:solidFill>
                  <a:schemeClr val="tx1"/>
                </a:solidFill>
              </a:defRPr>
            </a:lvl3pPr>
            <a:lvl4pPr marL="0" indent="0">
              <a:buNone/>
              <a:defRPr sz="2666">
                <a:solidFill>
                  <a:schemeClr val="tx1"/>
                </a:solidFill>
              </a:defRPr>
            </a:lvl4pPr>
            <a:lvl5pPr marL="0" indent="0">
              <a:buNone/>
              <a:defRPr sz="2666">
                <a:solidFill>
                  <a:schemeClr val="tx1"/>
                </a:solidFill>
              </a:defRPr>
            </a:lvl5pPr>
            <a:lvl6pPr marL="0" indent="0">
              <a:buNone/>
              <a:defRPr sz="2666">
                <a:solidFill>
                  <a:schemeClr val="tx1"/>
                </a:solidFill>
              </a:defRPr>
            </a:lvl6pPr>
            <a:lvl7pPr marL="0" indent="0">
              <a:buNone/>
              <a:defRPr sz="2666">
                <a:solidFill>
                  <a:schemeClr val="tx1"/>
                </a:solidFill>
              </a:defRPr>
            </a:lvl7pPr>
            <a:lvl8pPr marL="0" indent="0">
              <a:buNone/>
              <a:defRPr sz="2666">
                <a:solidFill>
                  <a:schemeClr val="tx1"/>
                </a:solidFill>
              </a:defRPr>
            </a:lvl8pPr>
            <a:lvl9pPr marL="0" indent="0">
              <a:buNone/>
              <a:defRPr sz="2666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023414" y="-1296363"/>
            <a:ext cx="184731" cy="58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99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55593" y="3066288"/>
            <a:ext cx="2602158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812576" y="512064"/>
            <a:ext cx="334026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7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22363"/>
            <a:ext cx="9601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02038"/>
            <a:ext cx="9601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BFD-1BC3-492C-9259-04739569C5FF}" type="datetimeFigureOut">
              <a:rPr lang="en-US" smtClean="0"/>
              <a:t>2019-07-20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3927" y="6375970"/>
            <a:ext cx="616496" cy="433958"/>
          </a:xfrm>
          <a:prstGeom prst="rect">
            <a:avLst/>
          </a:prstGeom>
        </p:spPr>
        <p:txBody>
          <a:bodyPr/>
          <a:lstStyle/>
          <a:p>
            <a:fld id="{F1B37B46-AAA8-4ADB-9402-BF015DD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91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8" y="1682496"/>
            <a:ext cx="5756452" cy="4425696"/>
          </a:xfrm>
        </p:spPr>
        <p:txBody>
          <a:bodyPr/>
          <a:lstStyle>
            <a:lvl1pPr marL="304724" indent="-304724">
              <a:buFont typeface="+mj-lt"/>
              <a:buAutoNum type="arabicPeriod"/>
              <a:defRPr/>
            </a:lvl1pPr>
            <a:lvl2pPr marL="0" indent="0">
              <a:buNone/>
              <a:defRPr sz="1866">
                <a:solidFill>
                  <a:schemeClr val="tx2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 sz="1866"/>
            </a:lvl3pPr>
            <a:lvl4pPr marL="609448" indent="-304724">
              <a:buSzPct val="90000"/>
              <a:buFont typeface="Arial" panose="020B0604020202020204" pitchFamily="34" charset="0"/>
              <a:buChar char="–"/>
              <a:defRPr sz="1866"/>
            </a:lvl4pPr>
            <a:lvl5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5pPr>
            <a:lvl6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6pPr>
            <a:lvl7pPr marL="914171" indent="-304724">
              <a:buFont typeface="Courier New" panose="02070309020205020404" pitchFamily="49" charset="0"/>
              <a:buChar char="o"/>
              <a:defRPr sz="1866"/>
            </a:lvl7pPr>
            <a:lvl8pPr marL="914171" indent="-304724">
              <a:buFont typeface="Courier New" panose="02070309020205020404" pitchFamily="49" charset="0"/>
              <a:buChar char="o"/>
              <a:defRPr sz="1866"/>
            </a:lvl8pPr>
            <a:lvl9pPr marL="914171" indent="-304724">
              <a:buClrTx/>
              <a:buFont typeface="Courier New" panose="02070309020205020404" pitchFamily="49" charset="0"/>
              <a:buChar char="o"/>
              <a:defRPr sz="18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A973AD6C-D0A4-4637-9498-78703FB83037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6516015" y="1682496"/>
            <a:ext cx="6285586" cy="44256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91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0282" y="1682496"/>
            <a:ext cx="5756452" cy="4425696"/>
          </a:xfrm>
        </p:spPr>
        <p:txBody>
          <a:bodyPr/>
          <a:lstStyle>
            <a:lvl1pPr marL="304724" indent="-304724">
              <a:buFont typeface="+mj-lt"/>
              <a:buAutoNum type="arabicPeriod"/>
              <a:defRPr/>
            </a:lvl1pPr>
            <a:lvl2pPr marL="0" indent="0">
              <a:buNone/>
              <a:defRPr sz="1866">
                <a:solidFill>
                  <a:schemeClr val="tx2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 sz="1866"/>
            </a:lvl3pPr>
            <a:lvl4pPr marL="609448" indent="-304724">
              <a:buClrTx/>
              <a:buSzPct val="90000"/>
              <a:buFont typeface="Arial" panose="020B0604020202020204" pitchFamily="34" charset="0"/>
              <a:buChar char="–"/>
              <a:defRPr sz="1866"/>
            </a:lvl4pPr>
            <a:lvl5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5pPr>
            <a:lvl6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6pPr>
            <a:lvl7pPr marL="914171" indent="-304724">
              <a:buClrTx/>
              <a:buFont typeface="Courier New" panose="02070309020205020404" pitchFamily="49" charset="0"/>
              <a:buChar char="o"/>
              <a:defRPr sz="1866"/>
            </a:lvl7pPr>
            <a:lvl8pPr marL="914171" indent="-304724">
              <a:buClrTx/>
              <a:buFont typeface="Courier New" panose="02070309020205020404" pitchFamily="49" charset="0"/>
              <a:buChar char="o"/>
              <a:defRPr sz="1866"/>
            </a:lvl8pPr>
            <a:lvl9pPr marL="914171" indent="-304724">
              <a:buClrTx/>
              <a:buFont typeface="Courier New" panose="02070309020205020404" pitchFamily="49" charset="0"/>
              <a:buChar char="o"/>
              <a:defRPr sz="18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668" y="1682496"/>
            <a:ext cx="5760720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B76FEAAF-6EEB-4F52-AFCF-EAA3159D879B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97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0282" y="1682496"/>
            <a:ext cx="5756452" cy="4425696"/>
          </a:xfrm>
        </p:spPr>
        <p:txBody>
          <a:bodyPr/>
          <a:lstStyle>
            <a:lvl1pPr marL="304724" indent="-304724">
              <a:buFont typeface="+mj-lt"/>
              <a:buAutoNum type="arabicPeriod"/>
              <a:defRPr/>
            </a:lvl1pPr>
            <a:lvl2pPr marL="0" indent="0">
              <a:buNone/>
              <a:defRPr sz="1866">
                <a:solidFill>
                  <a:schemeClr val="tx2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 sz="1866"/>
            </a:lvl3pPr>
            <a:lvl4pPr marL="609448" indent="-304724">
              <a:buClrTx/>
              <a:buSzPct val="90000"/>
              <a:buFont typeface="Arial" panose="020B0604020202020204" pitchFamily="34" charset="0"/>
              <a:buChar char="–"/>
              <a:defRPr sz="1866"/>
            </a:lvl4pPr>
            <a:lvl5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5pPr>
            <a:lvl6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6pPr>
            <a:lvl7pPr marL="914171" indent="-304724">
              <a:buClrTx/>
              <a:buFont typeface="Courier New" panose="02070309020205020404" pitchFamily="49" charset="0"/>
              <a:buChar char="o"/>
              <a:defRPr sz="1866"/>
            </a:lvl7pPr>
            <a:lvl8pPr marL="914171" indent="-304724">
              <a:buClrTx/>
              <a:buFont typeface="Courier New" panose="02070309020205020404" pitchFamily="49" charset="0"/>
              <a:buChar char="o"/>
              <a:defRPr sz="1866"/>
            </a:lvl8pPr>
            <a:lvl9pPr marL="914171" indent="-304724">
              <a:buClrTx/>
              <a:buFont typeface="Courier New" panose="02070309020205020404" pitchFamily="49" charset="0"/>
              <a:buChar char="o"/>
              <a:defRPr sz="18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53B3E752-6178-4BDC-A142-2B2569EDD04D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82496"/>
            <a:ext cx="6298387" cy="44256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5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0282" y="1682496"/>
            <a:ext cx="5756452" cy="4425696"/>
          </a:xfrm>
        </p:spPr>
        <p:txBody>
          <a:bodyPr/>
          <a:lstStyle>
            <a:lvl1pPr marL="304724" indent="-304724">
              <a:buFont typeface="+mj-lt"/>
              <a:buAutoNum type="arabicPeriod"/>
              <a:defRPr/>
            </a:lvl1pPr>
            <a:lvl2pPr marL="0" indent="0">
              <a:buNone/>
              <a:defRPr sz="1866">
                <a:solidFill>
                  <a:schemeClr val="tx2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 sz="1866"/>
            </a:lvl3pPr>
            <a:lvl4pPr marL="609448" indent="-304724">
              <a:buClrTx/>
              <a:buSzPct val="90000"/>
              <a:buFont typeface="Arial" panose="020B0604020202020204" pitchFamily="34" charset="0"/>
              <a:buChar char="–"/>
              <a:defRPr sz="1866"/>
            </a:lvl4pPr>
            <a:lvl5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5pPr>
            <a:lvl6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6pPr>
            <a:lvl7pPr marL="914171" indent="-304724">
              <a:buClrTx/>
              <a:buFont typeface="Courier New" panose="02070309020205020404" pitchFamily="49" charset="0"/>
              <a:buChar char="o"/>
              <a:defRPr sz="1866"/>
            </a:lvl7pPr>
            <a:lvl8pPr marL="914171" indent="-304724">
              <a:buClrTx/>
              <a:buFont typeface="Courier New" panose="02070309020205020404" pitchFamily="49" charset="0"/>
              <a:buChar char="o"/>
              <a:defRPr sz="1866"/>
            </a:lvl8pPr>
            <a:lvl9pPr marL="914171" indent="-304724">
              <a:buClrTx/>
              <a:buFont typeface="Courier New" panose="02070309020205020404" pitchFamily="49" charset="0"/>
              <a:buChar char="o"/>
              <a:defRPr sz="18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483964B7-435C-4AA1-A62E-A1663B697282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682496"/>
            <a:ext cx="6298387" cy="4425696"/>
          </a:xfrm>
        </p:spPr>
        <p:txBody>
          <a:bodyPr anchor="ctr"/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07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93358" cy="6858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6661" y="1633728"/>
            <a:ext cx="9409176" cy="2292096"/>
          </a:xfrm>
        </p:spPr>
        <p:txBody>
          <a:bodyPr anchor="t" anchorCtr="0">
            <a:noAutofit/>
          </a:bodyPr>
          <a:lstStyle>
            <a:lvl1pPr>
              <a:defRPr sz="5865">
                <a:solidFill>
                  <a:schemeClr val="tx1"/>
                </a:solidFill>
              </a:defRPr>
            </a:lvl1pPr>
            <a:lvl2pPr marL="308956" indent="-308956">
              <a:buNone/>
              <a:defRPr sz="5865">
                <a:solidFill>
                  <a:schemeClr val="tx1"/>
                </a:solidFill>
              </a:defRPr>
            </a:lvl2pPr>
            <a:lvl3pPr marL="304724" indent="-30472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680960" y="6400800"/>
            <a:ext cx="1280161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609493"/>
            <a:fld id="{F6F2A938-361F-4F67-8BCD-4248013A871E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6660" y="6400800"/>
            <a:ext cx="6400801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435255" y="6400800"/>
            <a:ext cx="32004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493"/>
            <a:fld id="{2EFEF571-C9B4-4D92-A7F7-315B894862A8}" type="slidenum">
              <a:rPr lang="en-US" smtClean="0">
                <a:solidFill>
                  <a:srgbClr val="FFFFFF"/>
                </a:solidFill>
              </a:rPr>
              <a:pPr defTabSz="609493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2086659" y="1463040"/>
            <a:ext cx="940917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94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898" y="1633728"/>
            <a:ext cx="9409176" cy="2292096"/>
          </a:xfrm>
        </p:spPr>
        <p:txBody>
          <a:bodyPr anchor="t" anchorCtr="0">
            <a:noAutofit/>
          </a:bodyPr>
          <a:lstStyle>
            <a:lvl1pPr>
              <a:defRPr sz="5865">
                <a:solidFill>
                  <a:schemeClr val="tx1"/>
                </a:solidFill>
              </a:defRPr>
            </a:lvl1pPr>
            <a:lvl2pPr marL="308956" indent="-308956">
              <a:buNone/>
              <a:defRPr sz="5865">
                <a:solidFill>
                  <a:schemeClr val="tx1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609493"/>
            <a:fld id="{672216AA-C246-4BF8-9778-027A671AE05C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80898" y="6400800"/>
            <a:ext cx="6400801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35255" y="6400800"/>
            <a:ext cx="32004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609493"/>
            <a:fld id="{2EFEF571-C9B4-4D92-A7F7-315B894862A8}" type="slidenum">
              <a:rPr lang="en-US" smtClean="0">
                <a:solidFill>
                  <a:srgbClr val="0033A0"/>
                </a:solidFill>
              </a:rPr>
              <a:pPr defTabSz="609493"/>
              <a:t>‹#›</a:t>
            </a:fld>
            <a:endParaRPr lang="en-US" dirty="0">
              <a:solidFill>
                <a:srgbClr val="0033A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80898" y="1463040"/>
            <a:ext cx="940917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943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898" y="1633728"/>
            <a:ext cx="9409176" cy="2292096"/>
          </a:xfrm>
        </p:spPr>
        <p:txBody>
          <a:bodyPr anchor="t" anchorCtr="0">
            <a:noAutofit/>
          </a:bodyPr>
          <a:lstStyle>
            <a:lvl1pPr>
              <a:defRPr sz="5865">
                <a:solidFill>
                  <a:schemeClr val="bg1"/>
                </a:solidFill>
              </a:defRPr>
            </a:lvl1pPr>
            <a:lvl2pPr marL="308956" indent="-308956">
              <a:buNone/>
              <a:defRPr sz="5865">
                <a:solidFill>
                  <a:schemeClr val="bg1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493"/>
            <a:fld id="{12951C51-9575-4E82-9944-2A080A1D1416}" type="datetime1">
              <a:rPr lang="en-US" smtClean="0">
                <a:solidFill>
                  <a:srgbClr val="FFFFFF"/>
                </a:solidFill>
              </a:rPr>
              <a:pPr defTabSz="609493"/>
              <a:t>2019-07-20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80898" y="6400800"/>
            <a:ext cx="6400801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defTabSz="609493"/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35255" y="6400800"/>
            <a:ext cx="32004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493"/>
            <a:fld id="{2EFEF571-C9B4-4D92-A7F7-315B894862A8}" type="slidenum">
              <a:rPr lang="en-US" smtClean="0">
                <a:solidFill>
                  <a:srgbClr val="FFFFFF"/>
                </a:solidFill>
              </a:rPr>
              <a:pPr defTabSz="609493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80898" y="1463040"/>
            <a:ext cx="94091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562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A6BE7440-A164-4BE7-A683-1DC89B30E100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38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8016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5412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609493"/>
            <a:fld id="{D8644D50-66B5-4F98-BB65-0462948F36D0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692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8016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609493"/>
            <a:fld id="{F592C196-58BA-4F0F-83A6-F3DD888CADD0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4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7969"/>
            <a:ext cx="12786728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707" y="2438400"/>
            <a:ext cx="10881360" cy="438912"/>
          </a:xfrm>
        </p:spPr>
        <p:txBody>
          <a:bodyPr anchor="b" anchorCtr="0">
            <a:noAutofit/>
          </a:bodyPr>
          <a:lstStyle>
            <a:lvl1pPr>
              <a:defRPr sz="42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57707" y="3255264"/>
            <a:ext cx="1088136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6">
                <a:solidFill>
                  <a:schemeClr val="tx1"/>
                </a:solidFill>
              </a:defRPr>
            </a:lvl1pPr>
            <a:lvl2pPr marL="0" indent="0">
              <a:buNone/>
              <a:defRPr sz="2666">
                <a:solidFill>
                  <a:schemeClr val="tx1"/>
                </a:solidFill>
              </a:defRPr>
            </a:lvl2pPr>
            <a:lvl3pPr marL="0" indent="0">
              <a:buNone/>
              <a:defRPr sz="2666">
                <a:solidFill>
                  <a:schemeClr val="tx1"/>
                </a:solidFill>
              </a:defRPr>
            </a:lvl3pPr>
            <a:lvl4pPr marL="0" indent="0">
              <a:buNone/>
              <a:defRPr sz="2666">
                <a:solidFill>
                  <a:schemeClr val="tx1"/>
                </a:solidFill>
              </a:defRPr>
            </a:lvl4pPr>
            <a:lvl5pPr marL="0" indent="0">
              <a:buNone/>
              <a:defRPr sz="2666">
                <a:solidFill>
                  <a:schemeClr val="tx1"/>
                </a:solidFill>
              </a:defRPr>
            </a:lvl5pPr>
            <a:lvl6pPr marL="0" indent="0">
              <a:buNone/>
              <a:defRPr sz="2666">
                <a:solidFill>
                  <a:schemeClr val="tx1"/>
                </a:solidFill>
              </a:defRPr>
            </a:lvl6pPr>
            <a:lvl7pPr marL="0" indent="0">
              <a:buNone/>
              <a:defRPr sz="2666">
                <a:solidFill>
                  <a:schemeClr val="tx1"/>
                </a:solidFill>
              </a:defRPr>
            </a:lvl7pPr>
            <a:lvl8pPr marL="0" indent="0">
              <a:buNone/>
              <a:defRPr sz="2666">
                <a:solidFill>
                  <a:schemeClr val="tx1"/>
                </a:solidFill>
              </a:defRPr>
            </a:lvl8pPr>
            <a:lvl9pPr marL="0" indent="0">
              <a:buNone/>
              <a:defRPr sz="2666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023414" y="-1296363"/>
            <a:ext cx="184731" cy="58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99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55593" y="3066288"/>
            <a:ext cx="2602158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812576" y="512064"/>
            <a:ext cx="334026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945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4267200"/>
            <a:ext cx="12801599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7667" y="365760"/>
            <a:ext cx="11739068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defTabSz="609493"/>
            <a:fld id="{04306A5D-4C19-4CEA-B7B4-5CF5FBCE4B8F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00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801600" cy="6096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609493"/>
            <a:fld id="{3DB0EFEF-BBC8-473D-9AE1-F3955CF8ED7D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503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24000"/>
            <a:ext cx="128016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5412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609493"/>
            <a:fld id="{053C89F2-7833-484F-A65C-662F6D68DDD3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13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015" y="365763"/>
            <a:ext cx="5760720" cy="57302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6298387" cy="6096000"/>
          </a:xfrm>
        </p:spPr>
        <p:txBody>
          <a:bodyPr anchor="ctr"/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defTabSz="609493"/>
            <a:fld id="{92891E91-9488-4616-A4E9-562C551F1C22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655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015" y="365761"/>
            <a:ext cx="5760720" cy="57302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298565" cy="6096000"/>
          </a:xfrm>
        </p:spPr>
        <p:txBody>
          <a:bodyPr anchor="ctr"/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defTabSz="609493"/>
            <a:fld id="{A3F262AA-DEDE-48CB-AC20-EF8642D85293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962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7969"/>
            <a:ext cx="12786728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707" y="2438400"/>
            <a:ext cx="10881360" cy="438912"/>
          </a:xfrm>
        </p:spPr>
        <p:txBody>
          <a:bodyPr anchor="b" anchorCtr="0">
            <a:noAutofit/>
          </a:bodyPr>
          <a:lstStyle>
            <a:lvl1pPr>
              <a:defRPr sz="42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57707" y="3255264"/>
            <a:ext cx="1088136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6">
                <a:solidFill>
                  <a:schemeClr val="tx1"/>
                </a:solidFill>
              </a:defRPr>
            </a:lvl1pPr>
            <a:lvl2pPr marL="0" indent="0">
              <a:buNone/>
              <a:defRPr sz="2666">
                <a:solidFill>
                  <a:schemeClr val="tx1"/>
                </a:solidFill>
              </a:defRPr>
            </a:lvl2pPr>
            <a:lvl3pPr marL="0" indent="0">
              <a:buNone/>
              <a:defRPr sz="2666">
                <a:solidFill>
                  <a:schemeClr val="tx1"/>
                </a:solidFill>
              </a:defRPr>
            </a:lvl3pPr>
            <a:lvl4pPr marL="0" indent="0">
              <a:buNone/>
              <a:defRPr sz="2666">
                <a:solidFill>
                  <a:schemeClr val="tx1"/>
                </a:solidFill>
              </a:defRPr>
            </a:lvl4pPr>
            <a:lvl5pPr marL="0" indent="0">
              <a:buNone/>
              <a:defRPr sz="2666">
                <a:solidFill>
                  <a:schemeClr val="tx1"/>
                </a:solidFill>
              </a:defRPr>
            </a:lvl5pPr>
            <a:lvl6pPr marL="0" indent="0">
              <a:buNone/>
              <a:defRPr sz="2666">
                <a:solidFill>
                  <a:schemeClr val="tx1"/>
                </a:solidFill>
              </a:defRPr>
            </a:lvl6pPr>
            <a:lvl7pPr marL="0" indent="0">
              <a:buNone/>
              <a:defRPr sz="2666">
                <a:solidFill>
                  <a:schemeClr val="tx1"/>
                </a:solidFill>
              </a:defRPr>
            </a:lvl7pPr>
            <a:lvl8pPr marL="0" indent="0">
              <a:buNone/>
              <a:defRPr sz="2666">
                <a:solidFill>
                  <a:schemeClr val="tx1"/>
                </a:solidFill>
              </a:defRPr>
            </a:lvl8pPr>
            <a:lvl9pPr marL="0" indent="0">
              <a:buNone/>
              <a:defRPr sz="2666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023414" y="-1296363"/>
            <a:ext cx="184731" cy="58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55593" y="3066288"/>
            <a:ext cx="2602158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812576" y="512064"/>
            <a:ext cx="334026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384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935981"/>
            <a:ext cx="12801600" cy="92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40081" y="512064"/>
            <a:ext cx="3340267" cy="682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40080" y="2255521"/>
            <a:ext cx="7040880" cy="1403461"/>
          </a:xfrm>
        </p:spPr>
        <p:txBody>
          <a:bodyPr anchor="b">
            <a:spAutoFit/>
          </a:bodyPr>
          <a:lstStyle>
            <a:lvl1pPr algn="l">
              <a:defRPr sz="506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40080" y="4157474"/>
            <a:ext cx="7040880" cy="718145"/>
          </a:xfrm>
        </p:spPr>
        <p:txBody>
          <a:bodyPr>
            <a:spAutoFit/>
          </a:bodyPr>
          <a:lstStyle>
            <a:lvl1pPr marL="0" marR="0" indent="0" algn="l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40080" y="6343036"/>
            <a:ext cx="704088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pPr defTabSz="609493"/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640080" y="3904765"/>
            <a:ext cx="32004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3266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8016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40080" y="2254917"/>
            <a:ext cx="7040880" cy="1403461"/>
          </a:xfrm>
        </p:spPr>
        <p:txBody>
          <a:bodyPr anchor="b">
            <a:spAutoFit/>
          </a:bodyPr>
          <a:lstStyle>
            <a:lvl1pPr algn="l">
              <a:defRPr sz="506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40080" y="4157474"/>
            <a:ext cx="7040880" cy="718145"/>
          </a:xfrm>
        </p:spPr>
        <p:txBody>
          <a:bodyPr>
            <a:spAutoFit/>
          </a:bodyPr>
          <a:lstStyle>
            <a:lvl1pPr marL="0" marR="0" indent="0" algn="l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40080" y="6343036"/>
            <a:ext cx="704088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pPr defTabSz="609493"/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40080" y="3904765"/>
            <a:ext cx="32004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0081" y="512064"/>
            <a:ext cx="334026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431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40080" y="2254917"/>
            <a:ext cx="7040880" cy="1403461"/>
          </a:xfrm>
        </p:spPr>
        <p:txBody>
          <a:bodyPr anchor="b">
            <a:spAutoFit/>
          </a:bodyPr>
          <a:lstStyle>
            <a:lvl1pPr algn="l">
              <a:defRPr sz="506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40080" y="4157474"/>
            <a:ext cx="7040880" cy="718145"/>
          </a:xfrm>
        </p:spPr>
        <p:txBody>
          <a:bodyPr>
            <a:spAutoFit/>
          </a:bodyPr>
          <a:lstStyle>
            <a:lvl1pPr marL="0" marR="0" indent="0" algn="l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40080" y="6343036"/>
            <a:ext cx="704088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pPr defTabSz="609493"/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40080" y="3904765"/>
            <a:ext cx="32004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081" y="512064"/>
            <a:ext cx="334026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613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69433" y="1682496"/>
            <a:ext cx="7198767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858" indent="-377858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6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609448" lvl="1" indent="-609448">
              <a:buNone/>
            </a:pPr>
            <a:endParaRPr kumimoji="0" lang="en-US" sz="3732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3401" y="1682495"/>
            <a:ext cx="3860483" cy="4425696"/>
          </a:xfrm>
          <a:noFill/>
        </p:spPr>
        <p:txBody>
          <a:bodyPr/>
          <a:lstStyle>
            <a:lvl1pPr marL="0" marR="0" indent="0" algn="l" defTabSz="609448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09448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493"/>
            <a:fld id="{669E508C-8E0B-469F-A2D9-AC62101F5C05}" type="datetime1">
              <a:rPr lang="en-US" smtClean="0">
                <a:solidFill>
                  <a:srgbClr val="FFFFFF"/>
                </a:solidFill>
              </a:rPr>
              <a:pPr defTabSz="609493"/>
              <a:t>2019-07-20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493"/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493"/>
            <a:fld id="{2EFEF571-C9B4-4D92-A7F7-315B894862A8}" type="slidenum">
              <a:rPr lang="en-US" smtClean="0">
                <a:solidFill>
                  <a:srgbClr val="FFFFFF"/>
                </a:solidFill>
              </a:rPr>
              <a:pPr defTabSz="609493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538923" y="6254496"/>
            <a:ext cx="117378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5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935981"/>
            <a:ext cx="12801600" cy="92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40081" y="512064"/>
            <a:ext cx="3340267" cy="682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40080" y="2255521"/>
            <a:ext cx="7040880" cy="1403461"/>
          </a:xfrm>
        </p:spPr>
        <p:txBody>
          <a:bodyPr anchor="b">
            <a:spAutoFit/>
          </a:bodyPr>
          <a:lstStyle>
            <a:lvl1pPr algn="l">
              <a:defRPr sz="506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40080" y="4157474"/>
            <a:ext cx="7040880" cy="718145"/>
          </a:xfrm>
        </p:spPr>
        <p:txBody>
          <a:bodyPr>
            <a:spAutoFit/>
          </a:bodyPr>
          <a:lstStyle>
            <a:lvl1pPr marL="0" marR="0" indent="0" algn="l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40080" y="6343036"/>
            <a:ext cx="704088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pPr defTabSz="609493"/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640080" y="3904765"/>
            <a:ext cx="32004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678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9133" y="1682496"/>
            <a:ext cx="1173906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858" indent="-377858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6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493"/>
            <a:fld id="{86A04BE0-EF35-4D6F-B801-4137CADB0D75}" type="datetime1">
              <a:rPr lang="en-US" smtClean="0">
                <a:solidFill>
                  <a:srgbClr val="FFFFFF"/>
                </a:solidFill>
              </a:rPr>
              <a:pPr defTabSz="609493"/>
              <a:t>2019-07-20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493"/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493"/>
            <a:fld id="{2EFEF571-C9B4-4D92-A7F7-315B894862A8}" type="slidenum">
              <a:rPr lang="en-US" smtClean="0">
                <a:solidFill>
                  <a:srgbClr val="FFFFFF"/>
                </a:solidFill>
              </a:rPr>
              <a:pPr defTabSz="609493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538923" y="6254496"/>
            <a:ext cx="117378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206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" y="1682496"/>
            <a:ext cx="11739068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D458313F-8A13-4A41-A8D7-31FB2FB074CF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03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8" y="1682496"/>
            <a:ext cx="5760720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014" y="1682496"/>
            <a:ext cx="5760720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87947146-9954-4458-9279-AA08A3B071CD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443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" y="1682496"/>
            <a:ext cx="3763671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5365" y="1682496"/>
            <a:ext cx="3763671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13064" y="1682496"/>
            <a:ext cx="3763671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609493"/>
            <a:fld id="{29509183-A3A4-4971-BEBF-1DCDFEAEA734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420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" y="1682496"/>
            <a:ext cx="3763671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5365" y="1682496"/>
            <a:ext cx="7751369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7C6C5538-3BC1-4274-BECE-326EC075782F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992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" y="1682496"/>
            <a:ext cx="7751369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13064" y="1682496"/>
            <a:ext cx="3763671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7921B6AA-52B4-494A-A3CC-9F631DBC049D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472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" y="1682496"/>
            <a:ext cx="11739066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668" y="2987040"/>
            <a:ext cx="5760720" cy="3121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516371" y="2987040"/>
            <a:ext cx="5760720" cy="3121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defTabSz="609493"/>
            <a:fld id="{CA4F26AE-5454-4F9D-AAE5-D3D002DD7C9F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579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" y="1682496"/>
            <a:ext cx="11739066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668" y="2987040"/>
            <a:ext cx="5760720" cy="3121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516012" y="2987040"/>
            <a:ext cx="5760720" cy="3121152"/>
          </a:xfrm>
        </p:spPr>
        <p:txBody>
          <a:bodyPr anchor="ctr"/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defTabSz="609493"/>
            <a:fld id="{98D386E0-6517-4865-845C-C9D03EFE0238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435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" y="1682496"/>
            <a:ext cx="11739066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012" y="2987040"/>
            <a:ext cx="5760720" cy="3121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37666" y="2987040"/>
            <a:ext cx="5760720" cy="3121152"/>
          </a:xfrm>
        </p:spPr>
        <p:txBody>
          <a:bodyPr anchor="ctr"/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defTabSz="609493"/>
            <a:fld id="{3BCD788F-B9E9-4F14-B100-50586E972F9F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756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" y="1676679"/>
            <a:ext cx="3763671" cy="21579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667" y="4098771"/>
            <a:ext cx="3763671" cy="2011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1767" y="1676679"/>
            <a:ext cx="3763671" cy="21579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31767" y="4096513"/>
            <a:ext cx="3763671" cy="2011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13064" y="1682496"/>
            <a:ext cx="3763671" cy="21579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13064" y="4096512"/>
            <a:ext cx="3763671" cy="20116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defTabSz="609493"/>
            <a:fld id="{101856AD-287E-4B42-827F-672E72E0C412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8016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40080" y="2254917"/>
            <a:ext cx="7040880" cy="1403461"/>
          </a:xfrm>
        </p:spPr>
        <p:txBody>
          <a:bodyPr anchor="b">
            <a:spAutoFit/>
          </a:bodyPr>
          <a:lstStyle>
            <a:lvl1pPr algn="l">
              <a:defRPr sz="506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40080" y="4157474"/>
            <a:ext cx="7040880" cy="718145"/>
          </a:xfrm>
        </p:spPr>
        <p:txBody>
          <a:bodyPr>
            <a:spAutoFit/>
          </a:bodyPr>
          <a:lstStyle>
            <a:lvl1pPr marL="0" marR="0" indent="0" algn="l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40080" y="6343036"/>
            <a:ext cx="704088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pPr defTabSz="609493"/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40080" y="3904765"/>
            <a:ext cx="32004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0081" y="512064"/>
            <a:ext cx="334026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50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8" y="1682496"/>
            <a:ext cx="5756452" cy="4425696"/>
          </a:xfrm>
        </p:spPr>
        <p:txBody>
          <a:bodyPr/>
          <a:lstStyle>
            <a:lvl1pPr marL="304724" indent="-304724">
              <a:buFont typeface="+mj-lt"/>
              <a:buAutoNum type="arabicPeriod"/>
              <a:defRPr/>
            </a:lvl1pPr>
            <a:lvl2pPr marL="0" indent="0">
              <a:buNone/>
              <a:defRPr sz="1866">
                <a:solidFill>
                  <a:schemeClr val="tx2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 sz="1866"/>
            </a:lvl3pPr>
            <a:lvl4pPr marL="609448" indent="-304724">
              <a:buSzPct val="90000"/>
              <a:buFont typeface="Arial" panose="020B0604020202020204" pitchFamily="34" charset="0"/>
              <a:buChar char="–"/>
              <a:defRPr sz="1866"/>
            </a:lvl4pPr>
            <a:lvl5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5pPr>
            <a:lvl6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6pPr>
            <a:lvl7pPr marL="914171" indent="-304724">
              <a:buFont typeface="Courier New" panose="02070309020205020404" pitchFamily="49" charset="0"/>
              <a:buChar char="o"/>
              <a:defRPr sz="1866"/>
            </a:lvl7pPr>
            <a:lvl8pPr marL="914171" indent="-304724">
              <a:buFont typeface="Courier New" panose="02070309020205020404" pitchFamily="49" charset="0"/>
              <a:buChar char="o"/>
              <a:defRPr sz="1866"/>
            </a:lvl8pPr>
            <a:lvl9pPr marL="914171" indent="-304724">
              <a:buClrTx/>
              <a:buFont typeface="Courier New" panose="02070309020205020404" pitchFamily="49" charset="0"/>
              <a:buChar char="o"/>
              <a:defRPr sz="18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015" y="1682496"/>
            <a:ext cx="5760720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8E7D7697-AE57-43B3-A9C4-B97982A7969B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320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8" y="1682496"/>
            <a:ext cx="5756452" cy="4425696"/>
          </a:xfrm>
        </p:spPr>
        <p:txBody>
          <a:bodyPr/>
          <a:lstStyle>
            <a:lvl1pPr marL="304724" indent="-304724">
              <a:buFont typeface="+mj-lt"/>
              <a:buAutoNum type="arabicPeriod"/>
              <a:defRPr/>
            </a:lvl1pPr>
            <a:lvl2pPr marL="0" indent="0">
              <a:buNone/>
              <a:defRPr sz="1866">
                <a:solidFill>
                  <a:schemeClr val="tx2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 sz="1866"/>
            </a:lvl3pPr>
            <a:lvl4pPr marL="609448" indent="-304724">
              <a:buSzPct val="90000"/>
              <a:buFont typeface="Arial" panose="020B0604020202020204" pitchFamily="34" charset="0"/>
              <a:buChar char="–"/>
              <a:defRPr sz="1866"/>
            </a:lvl4pPr>
            <a:lvl5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5pPr>
            <a:lvl6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6pPr>
            <a:lvl7pPr marL="914171" indent="-304724">
              <a:buFont typeface="Courier New" panose="02070309020205020404" pitchFamily="49" charset="0"/>
              <a:buChar char="o"/>
              <a:defRPr sz="1866"/>
            </a:lvl7pPr>
            <a:lvl8pPr marL="914171" indent="-304724">
              <a:buFont typeface="Courier New" panose="02070309020205020404" pitchFamily="49" charset="0"/>
              <a:buChar char="o"/>
              <a:defRPr sz="1866"/>
            </a:lvl8pPr>
            <a:lvl9pPr marL="914171" indent="-304724">
              <a:buClrTx/>
              <a:buFont typeface="Courier New" panose="02070309020205020404" pitchFamily="49" charset="0"/>
              <a:buChar char="o"/>
              <a:defRPr sz="18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2932BF87-93DB-41AC-97FE-D5B0EDE196CB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516015" y="1682495"/>
            <a:ext cx="6285586" cy="4425696"/>
          </a:xfrm>
        </p:spPr>
        <p:txBody>
          <a:bodyPr anchor="ctr"/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625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8" y="1682496"/>
            <a:ext cx="5756452" cy="4425696"/>
          </a:xfrm>
        </p:spPr>
        <p:txBody>
          <a:bodyPr/>
          <a:lstStyle>
            <a:lvl1pPr marL="304724" indent="-304724">
              <a:buFont typeface="+mj-lt"/>
              <a:buAutoNum type="arabicPeriod"/>
              <a:defRPr/>
            </a:lvl1pPr>
            <a:lvl2pPr marL="0" indent="0">
              <a:buNone/>
              <a:defRPr sz="1866">
                <a:solidFill>
                  <a:schemeClr val="tx2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 sz="1866"/>
            </a:lvl3pPr>
            <a:lvl4pPr marL="609448" indent="-304724">
              <a:buSzPct val="90000"/>
              <a:buFont typeface="Arial" panose="020B0604020202020204" pitchFamily="34" charset="0"/>
              <a:buChar char="–"/>
              <a:defRPr sz="1866"/>
            </a:lvl4pPr>
            <a:lvl5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5pPr>
            <a:lvl6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6pPr>
            <a:lvl7pPr marL="914171" indent="-304724">
              <a:buFont typeface="Courier New" panose="02070309020205020404" pitchFamily="49" charset="0"/>
              <a:buChar char="o"/>
              <a:defRPr sz="1866"/>
            </a:lvl7pPr>
            <a:lvl8pPr marL="914171" indent="-304724">
              <a:buFont typeface="Courier New" panose="02070309020205020404" pitchFamily="49" charset="0"/>
              <a:buChar char="o"/>
              <a:defRPr sz="1866"/>
            </a:lvl8pPr>
            <a:lvl9pPr marL="914171" indent="-304724">
              <a:buClrTx/>
              <a:buFont typeface="Courier New" panose="02070309020205020404" pitchFamily="49" charset="0"/>
              <a:buChar char="o"/>
              <a:defRPr sz="18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A973AD6C-D0A4-4637-9498-78703FB83037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6516015" y="1682496"/>
            <a:ext cx="6285586" cy="44256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252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0282" y="1682496"/>
            <a:ext cx="5756452" cy="4425696"/>
          </a:xfrm>
        </p:spPr>
        <p:txBody>
          <a:bodyPr/>
          <a:lstStyle>
            <a:lvl1pPr marL="304724" indent="-304724">
              <a:buFont typeface="+mj-lt"/>
              <a:buAutoNum type="arabicPeriod"/>
              <a:defRPr/>
            </a:lvl1pPr>
            <a:lvl2pPr marL="0" indent="0">
              <a:buNone/>
              <a:defRPr sz="1866">
                <a:solidFill>
                  <a:schemeClr val="tx2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 sz="1866"/>
            </a:lvl3pPr>
            <a:lvl4pPr marL="609448" indent="-304724">
              <a:buClrTx/>
              <a:buSzPct val="90000"/>
              <a:buFont typeface="Arial" panose="020B0604020202020204" pitchFamily="34" charset="0"/>
              <a:buChar char="–"/>
              <a:defRPr sz="1866"/>
            </a:lvl4pPr>
            <a:lvl5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5pPr>
            <a:lvl6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6pPr>
            <a:lvl7pPr marL="914171" indent="-304724">
              <a:buClrTx/>
              <a:buFont typeface="Courier New" panose="02070309020205020404" pitchFamily="49" charset="0"/>
              <a:buChar char="o"/>
              <a:defRPr sz="1866"/>
            </a:lvl7pPr>
            <a:lvl8pPr marL="914171" indent="-304724">
              <a:buClrTx/>
              <a:buFont typeface="Courier New" panose="02070309020205020404" pitchFamily="49" charset="0"/>
              <a:buChar char="o"/>
              <a:defRPr sz="1866"/>
            </a:lvl8pPr>
            <a:lvl9pPr marL="914171" indent="-304724">
              <a:buClrTx/>
              <a:buFont typeface="Courier New" panose="02070309020205020404" pitchFamily="49" charset="0"/>
              <a:buChar char="o"/>
              <a:defRPr sz="18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668" y="1682496"/>
            <a:ext cx="5760720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B76FEAAF-6EEB-4F52-AFCF-EAA3159D879B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386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0282" y="1682496"/>
            <a:ext cx="5756452" cy="4425696"/>
          </a:xfrm>
        </p:spPr>
        <p:txBody>
          <a:bodyPr/>
          <a:lstStyle>
            <a:lvl1pPr marL="304724" indent="-304724">
              <a:buFont typeface="+mj-lt"/>
              <a:buAutoNum type="arabicPeriod"/>
              <a:defRPr/>
            </a:lvl1pPr>
            <a:lvl2pPr marL="0" indent="0">
              <a:buNone/>
              <a:defRPr sz="1866">
                <a:solidFill>
                  <a:schemeClr val="tx2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 sz="1866"/>
            </a:lvl3pPr>
            <a:lvl4pPr marL="609448" indent="-304724">
              <a:buClrTx/>
              <a:buSzPct val="90000"/>
              <a:buFont typeface="Arial" panose="020B0604020202020204" pitchFamily="34" charset="0"/>
              <a:buChar char="–"/>
              <a:defRPr sz="1866"/>
            </a:lvl4pPr>
            <a:lvl5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5pPr>
            <a:lvl6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6pPr>
            <a:lvl7pPr marL="914171" indent="-304724">
              <a:buClrTx/>
              <a:buFont typeface="Courier New" panose="02070309020205020404" pitchFamily="49" charset="0"/>
              <a:buChar char="o"/>
              <a:defRPr sz="1866"/>
            </a:lvl7pPr>
            <a:lvl8pPr marL="914171" indent="-304724">
              <a:buClrTx/>
              <a:buFont typeface="Courier New" panose="02070309020205020404" pitchFamily="49" charset="0"/>
              <a:buChar char="o"/>
              <a:defRPr sz="1866"/>
            </a:lvl8pPr>
            <a:lvl9pPr marL="914171" indent="-304724">
              <a:buClrTx/>
              <a:buFont typeface="Courier New" panose="02070309020205020404" pitchFamily="49" charset="0"/>
              <a:buChar char="o"/>
              <a:defRPr sz="18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53B3E752-6178-4BDC-A142-2B2569EDD04D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82496"/>
            <a:ext cx="6298387" cy="44256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842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0282" y="1682496"/>
            <a:ext cx="5756452" cy="4425696"/>
          </a:xfrm>
        </p:spPr>
        <p:txBody>
          <a:bodyPr/>
          <a:lstStyle>
            <a:lvl1pPr marL="304724" indent="-304724">
              <a:buFont typeface="+mj-lt"/>
              <a:buAutoNum type="arabicPeriod"/>
              <a:defRPr/>
            </a:lvl1pPr>
            <a:lvl2pPr marL="0" indent="0">
              <a:buNone/>
              <a:defRPr sz="1866">
                <a:solidFill>
                  <a:schemeClr val="tx2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 sz="1866"/>
            </a:lvl3pPr>
            <a:lvl4pPr marL="609448" indent="-304724">
              <a:buClrTx/>
              <a:buSzPct val="90000"/>
              <a:buFont typeface="Arial" panose="020B0604020202020204" pitchFamily="34" charset="0"/>
              <a:buChar char="–"/>
              <a:defRPr sz="1866"/>
            </a:lvl4pPr>
            <a:lvl5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5pPr>
            <a:lvl6pPr marL="914171" indent="-304724">
              <a:buClrTx/>
              <a:buSzPct val="90000"/>
              <a:buFont typeface="Courier New" panose="02070309020205020404" pitchFamily="49" charset="0"/>
              <a:buChar char="o"/>
              <a:defRPr sz="1866"/>
            </a:lvl6pPr>
            <a:lvl7pPr marL="914171" indent="-304724">
              <a:buClrTx/>
              <a:buFont typeface="Courier New" panose="02070309020205020404" pitchFamily="49" charset="0"/>
              <a:buChar char="o"/>
              <a:defRPr sz="1866"/>
            </a:lvl7pPr>
            <a:lvl8pPr marL="914171" indent="-304724">
              <a:buClrTx/>
              <a:buFont typeface="Courier New" panose="02070309020205020404" pitchFamily="49" charset="0"/>
              <a:buChar char="o"/>
              <a:defRPr sz="1866"/>
            </a:lvl8pPr>
            <a:lvl9pPr marL="914171" indent="-304724">
              <a:buClrTx/>
              <a:buFont typeface="Courier New" panose="02070309020205020404" pitchFamily="49" charset="0"/>
              <a:buChar char="o"/>
              <a:defRPr sz="18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483964B7-435C-4AA1-A62E-A1663B697282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682496"/>
            <a:ext cx="6298387" cy="4425696"/>
          </a:xfrm>
        </p:spPr>
        <p:txBody>
          <a:bodyPr anchor="ctr"/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571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93358" cy="6858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6661" y="1633728"/>
            <a:ext cx="9409176" cy="2292096"/>
          </a:xfrm>
        </p:spPr>
        <p:txBody>
          <a:bodyPr anchor="t" anchorCtr="0">
            <a:noAutofit/>
          </a:bodyPr>
          <a:lstStyle>
            <a:lvl1pPr>
              <a:defRPr sz="5865">
                <a:solidFill>
                  <a:schemeClr val="tx1"/>
                </a:solidFill>
              </a:defRPr>
            </a:lvl1pPr>
            <a:lvl2pPr marL="308956" indent="-308956">
              <a:buNone/>
              <a:defRPr sz="5865">
                <a:solidFill>
                  <a:schemeClr val="tx1"/>
                </a:solidFill>
              </a:defRPr>
            </a:lvl2pPr>
            <a:lvl3pPr marL="304724" indent="-30472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680960" y="6400800"/>
            <a:ext cx="1280161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609493"/>
            <a:fld id="{F6F2A938-361F-4F67-8BCD-4248013A871E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6660" y="6400800"/>
            <a:ext cx="6400801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435255" y="6400800"/>
            <a:ext cx="32004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493"/>
            <a:fld id="{2EFEF571-C9B4-4D92-A7F7-315B894862A8}" type="slidenum">
              <a:rPr lang="en-US" smtClean="0">
                <a:solidFill>
                  <a:srgbClr val="FFFFFF"/>
                </a:solidFill>
              </a:rPr>
              <a:pPr defTabSz="609493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2086659" y="1463040"/>
            <a:ext cx="940917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912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898" y="1633728"/>
            <a:ext cx="9409176" cy="2292096"/>
          </a:xfrm>
        </p:spPr>
        <p:txBody>
          <a:bodyPr anchor="t" anchorCtr="0">
            <a:noAutofit/>
          </a:bodyPr>
          <a:lstStyle>
            <a:lvl1pPr>
              <a:defRPr sz="5865">
                <a:solidFill>
                  <a:schemeClr val="tx1"/>
                </a:solidFill>
              </a:defRPr>
            </a:lvl1pPr>
            <a:lvl2pPr marL="308956" indent="-308956">
              <a:buNone/>
              <a:defRPr sz="5865">
                <a:solidFill>
                  <a:schemeClr val="tx1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609493"/>
            <a:fld id="{672216AA-C246-4BF8-9778-027A671AE05C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80898" y="6400800"/>
            <a:ext cx="6400801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35255" y="6400800"/>
            <a:ext cx="32004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609493"/>
            <a:fld id="{2EFEF571-C9B4-4D92-A7F7-315B894862A8}" type="slidenum">
              <a:rPr lang="en-US" smtClean="0">
                <a:solidFill>
                  <a:srgbClr val="0033A0"/>
                </a:solidFill>
              </a:rPr>
              <a:pPr defTabSz="609493"/>
              <a:t>‹#›</a:t>
            </a:fld>
            <a:endParaRPr lang="en-US" dirty="0">
              <a:solidFill>
                <a:srgbClr val="0033A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80898" y="1463040"/>
            <a:ext cx="940917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58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898" y="1633728"/>
            <a:ext cx="9409176" cy="2292096"/>
          </a:xfrm>
        </p:spPr>
        <p:txBody>
          <a:bodyPr anchor="t" anchorCtr="0">
            <a:noAutofit/>
          </a:bodyPr>
          <a:lstStyle>
            <a:lvl1pPr>
              <a:defRPr sz="5865">
                <a:solidFill>
                  <a:schemeClr val="bg1"/>
                </a:solidFill>
              </a:defRPr>
            </a:lvl1pPr>
            <a:lvl2pPr marL="308956" indent="-308956">
              <a:buNone/>
              <a:defRPr sz="5865">
                <a:solidFill>
                  <a:schemeClr val="bg1"/>
                </a:solidFill>
              </a:defRPr>
            </a:lvl2pPr>
            <a:lvl3pPr marL="304724" indent="-304724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493"/>
            <a:fld id="{12951C51-9575-4E82-9944-2A080A1D1416}" type="datetime1">
              <a:rPr lang="en-US" smtClean="0">
                <a:solidFill>
                  <a:srgbClr val="FFFFFF"/>
                </a:solidFill>
              </a:rPr>
              <a:pPr defTabSz="609493"/>
              <a:t>2019-07-20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80898" y="6400800"/>
            <a:ext cx="6400801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defTabSz="609493"/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35255" y="6400800"/>
            <a:ext cx="32004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493"/>
            <a:fld id="{2EFEF571-C9B4-4D92-A7F7-315B894862A8}" type="slidenum">
              <a:rPr lang="en-US" smtClean="0">
                <a:solidFill>
                  <a:srgbClr val="FFFFFF"/>
                </a:solidFill>
              </a:rPr>
              <a:pPr defTabSz="609493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80898" y="1463040"/>
            <a:ext cx="94091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417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A6BE7440-A164-4BE7-A683-1DC89B30E100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7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40080" y="2254917"/>
            <a:ext cx="7040880" cy="1403461"/>
          </a:xfrm>
        </p:spPr>
        <p:txBody>
          <a:bodyPr anchor="b">
            <a:spAutoFit/>
          </a:bodyPr>
          <a:lstStyle>
            <a:lvl1pPr algn="l">
              <a:defRPr sz="506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40080" y="4157474"/>
            <a:ext cx="7040880" cy="718145"/>
          </a:xfrm>
        </p:spPr>
        <p:txBody>
          <a:bodyPr>
            <a:spAutoFit/>
          </a:bodyPr>
          <a:lstStyle>
            <a:lvl1pPr marL="0" marR="0" indent="0" algn="l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24" indent="-30472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40080" y="6343036"/>
            <a:ext cx="704088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pPr defTabSz="609493"/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40080" y="3904765"/>
            <a:ext cx="32004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081" y="512064"/>
            <a:ext cx="334026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985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8016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5412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609493"/>
            <a:fld id="{D8644D50-66B5-4F98-BB65-0462948F36D0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259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8016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609493"/>
            <a:fld id="{F592C196-58BA-4F0F-83A6-F3DD888CADD0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183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4267200"/>
            <a:ext cx="12801599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7667" y="365760"/>
            <a:ext cx="11739068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defTabSz="609493"/>
            <a:fld id="{04306A5D-4C19-4CEA-B7B4-5CF5FBCE4B8F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299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801600" cy="6096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609493"/>
            <a:fld id="{3DB0EFEF-BBC8-473D-9AE1-F3955CF8ED7D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514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24000"/>
            <a:ext cx="128016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5412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609493"/>
            <a:fld id="{053C89F2-7833-484F-A65C-662F6D68DDD3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693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015" y="365763"/>
            <a:ext cx="5760720" cy="57302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6298387" cy="6096000"/>
          </a:xfrm>
        </p:spPr>
        <p:txBody>
          <a:bodyPr anchor="ctr"/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defTabSz="609493"/>
            <a:fld id="{92891E91-9488-4616-A4E9-562C551F1C22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24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015" y="365761"/>
            <a:ext cx="5760720" cy="57302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298565" cy="6096000"/>
          </a:xfrm>
        </p:spPr>
        <p:txBody>
          <a:bodyPr anchor="ctr"/>
          <a:lstStyle>
            <a:lvl1pPr marL="0" marR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defTabSz="609493"/>
            <a:fld id="{A3F262AA-DEDE-48CB-AC20-EF8642D85293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1783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7969"/>
            <a:ext cx="12786728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707" y="2438400"/>
            <a:ext cx="10881360" cy="438912"/>
          </a:xfrm>
        </p:spPr>
        <p:txBody>
          <a:bodyPr anchor="b" anchorCtr="0">
            <a:noAutofit/>
          </a:bodyPr>
          <a:lstStyle>
            <a:lvl1pPr>
              <a:defRPr sz="42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57707" y="3255264"/>
            <a:ext cx="1088136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6">
                <a:solidFill>
                  <a:schemeClr val="tx1"/>
                </a:solidFill>
              </a:defRPr>
            </a:lvl1pPr>
            <a:lvl2pPr marL="0" indent="0">
              <a:buNone/>
              <a:defRPr sz="2666">
                <a:solidFill>
                  <a:schemeClr val="tx1"/>
                </a:solidFill>
              </a:defRPr>
            </a:lvl2pPr>
            <a:lvl3pPr marL="0" indent="0">
              <a:buNone/>
              <a:defRPr sz="2666">
                <a:solidFill>
                  <a:schemeClr val="tx1"/>
                </a:solidFill>
              </a:defRPr>
            </a:lvl3pPr>
            <a:lvl4pPr marL="0" indent="0">
              <a:buNone/>
              <a:defRPr sz="2666">
                <a:solidFill>
                  <a:schemeClr val="tx1"/>
                </a:solidFill>
              </a:defRPr>
            </a:lvl4pPr>
            <a:lvl5pPr marL="0" indent="0">
              <a:buNone/>
              <a:defRPr sz="2666">
                <a:solidFill>
                  <a:schemeClr val="tx1"/>
                </a:solidFill>
              </a:defRPr>
            </a:lvl5pPr>
            <a:lvl6pPr marL="0" indent="0">
              <a:buNone/>
              <a:defRPr sz="2666">
                <a:solidFill>
                  <a:schemeClr val="tx1"/>
                </a:solidFill>
              </a:defRPr>
            </a:lvl6pPr>
            <a:lvl7pPr marL="0" indent="0">
              <a:buNone/>
              <a:defRPr sz="2666">
                <a:solidFill>
                  <a:schemeClr val="tx1"/>
                </a:solidFill>
              </a:defRPr>
            </a:lvl7pPr>
            <a:lvl8pPr marL="0" indent="0">
              <a:buNone/>
              <a:defRPr sz="2666">
                <a:solidFill>
                  <a:schemeClr val="tx1"/>
                </a:solidFill>
              </a:defRPr>
            </a:lvl8pPr>
            <a:lvl9pPr marL="0" indent="0">
              <a:buNone/>
              <a:defRPr sz="2666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023414" y="-1296363"/>
            <a:ext cx="184731" cy="58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55593" y="3066288"/>
            <a:ext cx="2602158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812576" y="512064"/>
            <a:ext cx="334026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626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Yellow" preserve="1" userDrawn="1">
  <p:cSld name="Titl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58111" y="1084888"/>
            <a:ext cx="9040092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8113" y="3838563"/>
            <a:ext cx="9040093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03396" y="517233"/>
            <a:ext cx="117948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27570" y="198164"/>
            <a:ext cx="25706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457200"/>
            <a:fld id="{295DFA42-FEF2-4B97-A44E-61C088B33886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8111" y="198164"/>
            <a:ext cx="6469459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888" y="3457891"/>
            <a:ext cx="1606500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49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Light Gray" preserve="1" userDrawn="1">
  <p:cSld name="Title Light Gra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58111" y="1084888"/>
            <a:ext cx="9040092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8111" y="3838563"/>
            <a:ext cx="9040092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98888" y="517233"/>
            <a:ext cx="1179931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27570" y="198164"/>
            <a:ext cx="25706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457200"/>
            <a:fld id="{2F1CBB15-4623-4BC3-98F4-7FBDC5C3EB7E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8111" y="198164"/>
            <a:ext cx="6469459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888" y="3457891"/>
            <a:ext cx="1606500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3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69433" y="1682496"/>
            <a:ext cx="7198767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858" indent="-377858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6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609448" lvl="1" indent="-609448">
              <a:buNone/>
            </a:pPr>
            <a:endParaRPr kumimoji="0" lang="en-US" sz="3732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3401" y="1682495"/>
            <a:ext cx="3860483" cy="4425696"/>
          </a:xfrm>
          <a:noFill/>
        </p:spPr>
        <p:txBody>
          <a:bodyPr/>
          <a:lstStyle>
            <a:lvl1pPr marL="0" marR="0" indent="0" algn="l" defTabSz="609448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09448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493"/>
            <a:fld id="{669E508C-8E0B-469F-A2D9-AC62101F5C05}" type="datetime1">
              <a:rPr lang="en-US" smtClean="0">
                <a:solidFill>
                  <a:srgbClr val="FFFFFF"/>
                </a:solidFill>
              </a:rPr>
              <a:pPr defTabSz="609493"/>
              <a:t>2019-07-20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493"/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493"/>
            <a:fld id="{2EFEF571-C9B4-4D92-A7F7-315B894862A8}" type="slidenum">
              <a:rPr lang="en-US" smtClean="0">
                <a:solidFill>
                  <a:srgbClr val="FFFFFF"/>
                </a:solidFill>
              </a:rPr>
              <a:pPr defTabSz="609493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538923" y="6254496"/>
            <a:ext cx="117378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7019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urquoise" preserve="1" userDrawn="1">
  <p:cSld name="Titl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58111" y="1084888"/>
            <a:ext cx="9040092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8111" y="3838563"/>
            <a:ext cx="9040092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98888" y="517233"/>
            <a:ext cx="1179931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27570" y="198164"/>
            <a:ext cx="25706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457200"/>
            <a:fld id="{7E50640B-77AE-4DAF-A2C2-AA97F1AC5427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8111" y="198164"/>
            <a:ext cx="6469459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4" name="Picture 3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888" y="3457891"/>
            <a:ext cx="1606500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890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range" preserve="1" userDrawn="1">
  <p:cSld name="Titl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58111" y="1084888"/>
            <a:ext cx="9040092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8111" y="3838563"/>
            <a:ext cx="9040092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03396" y="517233"/>
            <a:ext cx="117948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27570" y="198164"/>
            <a:ext cx="25706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457200"/>
            <a:fld id="{85A55F63-72A7-4C3C-BB7A-0DF3442B8F2C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8111" y="198164"/>
            <a:ext cx="6469459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888" y="3457891"/>
            <a:ext cx="1606500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9131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Purple" preserve="1" userDrawn="1">
  <p:cSld name="Titl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58111" y="1084888"/>
            <a:ext cx="9040092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8113" y="3838563"/>
            <a:ext cx="904009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98888" y="517233"/>
            <a:ext cx="1179931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27569" y="198164"/>
            <a:ext cx="2570634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457200"/>
            <a:fld id="{93966573-0FF1-454F-84B8-67E0AE6B6D51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8111" y="198164"/>
            <a:ext cx="6469459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888" y="3457891"/>
            <a:ext cx="1606500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575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Magenta" preserve="1" userDrawn="1">
  <p:cSld name="Titl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58111" y="1084888"/>
            <a:ext cx="9040092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8111" y="3838563"/>
            <a:ext cx="9040092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03396" y="517233"/>
            <a:ext cx="117948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27569" y="198164"/>
            <a:ext cx="2570634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457200"/>
            <a:fld id="{B3F7355F-59D9-4B15-B7A2-069ADDF07430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8111" y="198164"/>
            <a:ext cx="6469459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888" y="3457891"/>
            <a:ext cx="1606500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1163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 preserve="1" userDrawn="1">
  <p:cSld name="Titl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58111" y="1084888"/>
            <a:ext cx="9040092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8113" y="3838563"/>
            <a:ext cx="9040093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98888" y="517233"/>
            <a:ext cx="1179931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27569" y="198164"/>
            <a:ext cx="2570634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457200"/>
            <a:fld id="{28B6D070-CEAD-4B53-9A04-293A45B82D8D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8111" y="198164"/>
            <a:ext cx="6469459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888" y="3457891"/>
            <a:ext cx="1606500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5638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Red" preserve="1" userDrawn="1">
  <p:cSld name="Titl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58111" y="1084888"/>
            <a:ext cx="9040092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8113" y="3838563"/>
            <a:ext cx="9040093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98888" y="517233"/>
            <a:ext cx="1179931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27569" y="198164"/>
            <a:ext cx="2570634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457200"/>
            <a:fld id="{5F28026C-9853-4899-9882-E4E98828DFEC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8111" y="198164"/>
            <a:ext cx="6469459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888" y="3457891"/>
            <a:ext cx="1606500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200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Green" preserve="1" userDrawn="1">
  <p:cSld name="Titl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58111" y="1084888"/>
            <a:ext cx="9040092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8111" y="3838563"/>
            <a:ext cx="9040092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03396" y="517233"/>
            <a:ext cx="117948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27570" y="198164"/>
            <a:ext cx="2570685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457200"/>
            <a:fld id="{5AF4D0EE-7C0F-40F8-994B-F5F87825EDE1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8111" y="198164"/>
            <a:ext cx="6469459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888" y="3457891"/>
            <a:ext cx="1606500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1410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81454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338" y="1772817"/>
            <a:ext cx="5670000" cy="4320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7624" y="1772816"/>
            <a:ext cx="5670579" cy="4320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/>
          <a:p>
            <a:pPr defTabSz="457200"/>
            <a:fld id="{45B251F2-6433-4748-92F3-482A4CECA1DA}" type="datetime3">
              <a:rPr lang="en-GB" smtClean="0">
                <a:solidFill>
                  <a:prstClr val="black"/>
                </a:solidFill>
              </a:rPr>
              <a:pPr defTabSz="457200"/>
              <a:t>20 July, 2019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65A0-E14D-423A-A6FE-6383F19ABBB8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040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337" y="1773240"/>
            <a:ext cx="3704400" cy="431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5297" y="1773239"/>
            <a:ext cx="3704400" cy="431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/>
          <a:p>
            <a:pPr defTabSz="457200"/>
            <a:fld id="{EAB6A793-F731-478B-9C2C-6F25994626BE}" type="datetime3">
              <a:rPr lang="en-GB" smtClean="0">
                <a:solidFill>
                  <a:prstClr val="black"/>
                </a:solidFill>
              </a:rPr>
              <a:pPr defTabSz="457200"/>
              <a:t>20 July, 2019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E1BE-1FF8-4841-A7B0-15806A99F7B8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4547817" y="1773239"/>
            <a:ext cx="3704400" cy="431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2825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9133" y="1682496"/>
            <a:ext cx="1173906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858" indent="-377858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6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6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493"/>
            <a:fld id="{86A04BE0-EF35-4D6F-B801-4137CADB0D75}" type="datetime1">
              <a:rPr lang="en-US" smtClean="0">
                <a:solidFill>
                  <a:srgbClr val="FFFFFF"/>
                </a:solidFill>
              </a:rPr>
              <a:pPr defTabSz="609493"/>
              <a:t>2019-07-20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493"/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493"/>
            <a:fld id="{2EFEF571-C9B4-4D92-A7F7-315B894862A8}" type="slidenum">
              <a:rPr lang="en-US" smtClean="0">
                <a:solidFill>
                  <a:srgbClr val="FFFFFF"/>
                </a:solidFill>
              </a:rPr>
              <a:pPr defTabSz="609493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538923" y="6254496"/>
            <a:ext cx="117378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4659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/>
          <a:p>
            <a:pPr defTabSz="457200"/>
            <a:fld id="{E9F2D573-498D-4E3A-84C1-37E7CADB1A19}" type="datetime3">
              <a:rPr lang="en-GB" smtClean="0">
                <a:solidFill>
                  <a:prstClr val="black"/>
                </a:solidFill>
              </a:rPr>
              <a:pPr defTabSz="457200"/>
              <a:t>20 July, 2019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C9E9-6B5D-4178-BF07-6F85F89F92B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32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/>
          <a:p>
            <a:pPr defTabSz="457200"/>
            <a:fld id="{1102B3AA-E646-416F-95FF-1130EC0EEA5C}" type="datetime3">
              <a:rPr lang="en-GB" smtClean="0">
                <a:solidFill>
                  <a:prstClr val="black"/>
                </a:solidFill>
              </a:rPr>
              <a:pPr defTabSz="457200"/>
              <a:t>20 July, 2019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E4AF-79FC-4ECD-A700-CC0C3E4FA42D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572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Turquoise" preserve="1" userDrawn="1">
  <p:cSld name="Quot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6A27A2FD-9187-41D5-9AC6-183AABE1846B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75F8B1-3DDC-40B1-AA5D-4754E2161518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3396" y="517233"/>
            <a:ext cx="117948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65410" y="1435620"/>
            <a:ext cx="7898720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962" y="6456501"/>
            <a:ext cx="1309551" cy="12619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335037" y="1052736"/>
            <a:ext cx="960120" cy="91440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6723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Orange" preserve="1" userDrawn="1">
  <p:cSld name="Quot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CD4D8657-06FA-4F82-A443-0ED31E1D9698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1716DD-DA39-4947-BCCB-5EF1BABF237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98961" y="517233"/>
            <a:ext cx="1179924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65410" y="1435620"/>
            <a:ext cx="7898720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962" y="6456501"/>
            <a:ext cx="1309551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9865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Purple" preserve="1" userDrawn="1">
  <p:cSld name="Quot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FCFD392C-8C28-423F-9CF9-168C5FDCF3D4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F6D6-0B37-411B-93C0-8F19F6E598E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3398" y="517233"/>
            <a:ext cx="117948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65410" y="1435620"/>
            <a:ext cx="7898720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962" y="6456501"/>
            <a:ext cx="1309551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9921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Yellow" preserve="1" userDrawn="1">
  <p:cSld name="Quot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BAD692DD-A5CB-4CBC-B62D-B02332574F71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5BFA8B-7DEE-4C66-8569-8DFE7ACF7973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98961" y="517233"/>
            <a:ext cx="1179924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65410" y="1435620"/>
            <a:ext cx="7898720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962" y="6456501"/>
            <a:ext cx="1309551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6810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Magenta" preserve="1" userDrawn="1">
  <p:cSld name="Quot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8D0BB828-61F0-4AD9-B83F-B51E2FD5D965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7430D3-03EA-482E-B164-C83053F5989B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98961" y="517233"/>
            <a:ext cx="1179924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65410" y="1435620"/>
            <a:ext cx="7898720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962" y="6456501"/>
            <a:ext cx="1309551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3790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Dark Blue" preserve="1" userDrawn="1">
  <p:cSld name="Quot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A17364F9-B8D7-4760-9E36-ADB2A13415EE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2C044E-2C79-451C-BCB7-D87C0C3B94FB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3398" y="517233"/>
            <a:ext cx="117948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65410" y="1435620"/>
            <a:ext cx="7898720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962" y="6456501"/>
            <a:ext cx="1309551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9885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Red" preserve="1" userDrawn="1">
  <p:cSld name="Quot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5D746B7F-10AF-47B2-AE12-0E664AA0F191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F1B231-A2BF-4B9C-914B-A41072691B20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98963" y="517233"/>
            <a:ext cx="1179924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65410" y="1435620"/>
            <a:ext cx="7898720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962" y="6456501"/>
            <a:ext cx="1309551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7900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Light Grey" preserve="1" userDrawn="1">
  <p:cSld name="Quote Light Gre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894F059C-5358-4382-9F64-9EFC1EE2C2AD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13BAC7-58AF-4FF5-A09D-6ADCFCE3E879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98961" y="517233"/>
            <a:ext cx="1179924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53879" y="1435620"/>
            <a:ext cx="6289676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962" y="6456501"/>
            <a:ext cx="1309551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4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" y="1682496"/>
            <a:ext cx="11739068" cy="4425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493"/>
            <a:fld id="{D458313F-8A13-4A41-A8D7-31FB2FB074CF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531895" y="6254496"/>
            <a:ext cx="117378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480277" y="6373368"/>
            <a:ext cx="17894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926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Green" preserve="1" userDrawn="1">
  <p:cSld name="Quot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27569" y="260648"/>
            <a:ext cx="257063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C12817FE-8B22-4431-B6F5-9F30154539AA}" type="datetime3">
              <a:rPr lang="en-GB" smtClean="0">
                <a:solidFill>
                  <a:prstClr val="white"/>
                </a:solidFill>
              </a:rPr>
              <a:pPr defTabSz="457200"/>
              <a:t>20 July, 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CA9D15-68A9-4A93-BFFD-14FAEF8E0358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98961" y="517233"/>
            <a:ext cx="1179924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53879" y="1435620"/>
            <a:ext cx="6289676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98962" y="6456501"/>
            <a:ext cx="1309551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1008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Turquoise" type="blank" preserve="1">
  <p:cSld name="Closing Slid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 userDrawn="1"/>
        </p:nvSpPr>
        <p:spPr>
          <a:xfrm>
            <a:off x="490922" y="3269996"/>
            <a:ext cx="33267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GB" sz="2800" spc="-50" dirty="0">
                <a:solidFill>
                  <a:prstClr val="white"/>
                </a:solidFill>
              </a:rPr>
              <a:t>Chubb. Insured.</a:t>
            </a:r>
          </a:p>
        </p:txBody>
      </p:sp>
    </p:spTree>
    <p:extLst>
      <p:ext uri="{BB962C8B-B14F-4D97-AF65-F5344CB8AC3E}">
        <p14:creationId xmlns:p14="http://schemas.microsoft.com/office/powerpoint/2010/main" val="41612740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Orange" type="blank" preserve="1">
  <p:cSld name="Closing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490922" y="3269996"/>
            <a:ext cx="33267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GB" sz="2800" spc="-50" dirty="0">
                <a:solidFill>
                  <a:prstClr val="white"/>
                </a:solidFill>
              </a:rPr>
              <a:t>Chubb. Insured.</a:t>
            </a:r>
          </a:p>
        </p:txBody>
      </p:sp>
    </p:spTree>
    <p:extLst>
      <p:ext uri="{BB962C8B-B14F-4D97-AF65-F5344CB8AC3E}">
        <p14:creationId xmlns:p14="http://schemas.microsoft.com/office/powerpoint/2010/main" val="53961307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Purple" type="blank" preserve="1">
  <p:cSld name="Closing Slid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490922" y="3269996"/>
            <a:ext cx="33267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GB" sz="2800" spc="-50" dirty="0">
                <a:solidFill>
                  <a:prstClr val="white"/>
                </a:solidFill>
              </a:rPr>
              <a:t>Chubb. Insured.</a:t>
            </a:r>
          </a:p>
        </p:txBody>
      </p:sp>
    </p:spTree>
    <p:extLst>
      <p:ext uri="{BB962C8B-B14F-4D97-AF65-F5344CB8AC3E}">
        <p14:creationId xmlns:p14="http://schemas.microsoft.com/office/powerpoint/2010/main" val="258393869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Yellow" type="blank" preserve="1">
  <p:cSld name="Closing Slid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490922" y="3269996"/>
            <a:ext cx="33267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GB" sz="2800" spc="-50" dirty="0">
                <a:solidFill>
                  <a:prstClr val="white"/>
                </a:solidFill>
              </a:rPr>
              <a:t>Chubb. Insured.</a:t>
            </a:r>
          </a:p>
        </p:txBody>
      </p:sp>
    </p:spTree>
    <p:extLst>
      <p:ext uri="{BB962C8B-B14F-4D97-AF65-F5344CB8AC3E}">
        <p14:creationId xmlns:p14="http://schemas.microsoft.com/office/powerpoint/2010/main" val="33751918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Magenta" type="blank" preserve="1">
  <p:cSld name="Closing Slid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490922" y="3269996"/>
            <a:ext cx="33267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GB" sz="2800" spc="-50" dirty="0">
                <a:solidFill>
                  <a:prstClr val="white"/>
                </a:solidFill>
              </a:rPr>
              <a:t>Chubb. Insured.</a:t>
            </a:r>
          </a:p>
        </p:txBody>
      </p:sp>
    </p:spTree>
    <p:extLst>
      <p:ext uri="{BB962C8B-B14F-4D97-AF65-F5344CB8AC3E}">
        <p14:creationId xmlns:p14="http://schemas.microsoft.com/office/powerpoint/2010/main" val="249591701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Dark Blue" type="blank" preserve="1">
  <p:cSld name="Closing Slid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490922" y="3269996"/>
            <a:ext cx="33267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GB" sz="2800" spc="-50" dirty="0">
                <a:solidFill>
                  <a:prstClr val="white"/>
                </a:solidFill>
              </a:rPr>
              <a:t>Chubb. Insured.</a:t>
            </a:r>
          </a:p>
        </p:txBody>
      </p:sp>
    </p:spTree>
    <p:extLst>
      <p:ext uri="{BB962C8B-B14F-4D97-AF65-F5344CB8AC3E}">
        <p14:creationId xmlns:p14="http://schemas.microsoft.com/office/powerpoint/2010/main" val="23463773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Red" type="blank" preserve="1">
  <p:cSld name="Closing Slid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490922" y="3269996"/>
            <a:ext cx="33267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GB" sz="2800" spc="-50" dirty="0">
                <a:solidFill>
                  <a:prstClr val="white"/>
                </a:solidFill>
              </a:rPr>
              <a:t>Chubb. Insured.</a:t>
            </a:r>
          </a:p>
        </p:txBody>
      </p:sp>
    </p:spTree>
    <p:extLst>
      <p:ext uri="{BB962C8B-B14F-4D97-AF65-F5344CB8AC3E}">
        <p14:creationId xmlns:p14="http://schemas.microsoft.com/office/powerpoint/2010/main" val="240626323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Light Grey" type="blank" preserve="1">
  <p:cSld name="Closing Slide Light Gre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490922" y="3269996"/>
            <a:ext cx="33267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GB" sz="2800" spc="-50" dirty="0">
                <a:solidFill>
                  <a:prstClr val="white"/>
                </a:solidFill>
              </a:rPr>
              <a:t>Chubb. Insured.</a:t>
            </a:r>
          </a:p>
        </p:txBody>
      </p:sp>
    </p:spTree>
    <p:extLst>
      <p:ext uri="{BB962C8B-B14F-4D97-AF65-F5344CB8AC3E}">
        <p14:creationId xmlns:p14="http://schemas.microsoft.com/office/powerpoint/2010/main" val="257558284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Green" type="blank" preserve="1">
  <p:cSld name="Closing Slid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490922" y="3269996"/>
            <a:ext cx="33267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GB" sz="2800" spc="-50" dirty="0">
                <a:solidFill>
                  <a:prstClr val="white"/>
                </a:solidFill>
              </a:rPr>
              <a:t>Chubb. Insured.</a:t>
            </a:r>
          </a:p>
        </p:txBody>
      </p:sp>
    </p:spTree>
    <p:extLst>
      <p:ext uri="{BB962C8B-B14F-4D97-AF65-F5344CB8AC3E}">
        <p14:creationId xmlns:p14="http://schemas.microsoft.com/office/powerpoint/2010/main" val="56342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8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8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26" Type="http://schemas.openxmlformats.org/officeDocument/2006/relationships/slideLayout" Target="../slideLayouts/slideLayout93.xml"/><Relationship Id="rId39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88.xml"/><Relationship Id="rId34" Type="http://schemas.openxmlformats.org/officeDocument/2006/relationships/slideLayout" Target="../slideLayouts/slideLayout101.xml"/><Relationship Id="rId42" Type="http://schemas.openxmlformats.org/officeDocument/2006/relationships/slideLayout" Target="../slideLayouts/slideLayout109.xml"/><Relationship Id="rId47" Type="http://schemas.openxmlformats.org/officeDocument/2006/relationships/slideLayout" Target="../slideLayouts/slideLayout114.xml"/><Relationship Id="rId50" Type="http://schemas.openxmlformats.org/officeDocument/2006/relationships/theme" Target="../theme/theme4.xml"/><Relationship Id="rId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9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91.xml"/><Relationship Id="rId32" Type="http://schemas.openxmlformats.org/officeDocument/2006/relationships/slideLayout" Target="../slideLayouts/slideLayout99.xml"/><Relationship Id="rId37" Type="http://schemas.openxmlformats.org/officeDocument/2006/relationships/slideLayout" Target="../slideLayouts/slideLayout104.xml"/><Relationship Id="rId40" Type="http://schemas.openxmlformats.org/officeDocument/2006/relationships/slideLayout" Target="../slideLayouts/slideLayout107.xml"/><Relationship Id="rId45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90.xml"/><Relationship Id="rId28" Type="http://schemas.openxmlformats.org/officeDocument/2006/relationships/slideLayout" Target="../slideLayouts/slideLayout95.xml"/><Relationship Id="rId36" Type="http://schemas.openxmlformats.org/officeDocument/2006/relationships/slideLayout" Target="../slideLayouts/slideLayout103.xml"/><Relationship Id="rId4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86.xml"/><Relationship Id="rId31" Type="http://schemas.openxmlformats.org/officeDocument/2006/relationships/slideLayout" Target="../slideLayouts/slideLayout98.xml"/><Relationship Id="rId44" Type="http://schemas.openxmlformats.org/officeDocument/2006/relationships/slideLayout" Target="../slideLayouts/slideLayout111.xml"/><Relationship Id="rId52" Type="http://schemas.openxmlformats.org/officeDocument/2006/relationships/image" Target="../media/image7.png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Relationship Id="rId27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7.xml"/><Relationship Id="rId35" Type="http://schemas.openxmlformats.org/officeDocument/2006/relationships/slideLayout" Target="../slideLayouts/slideLayout102.xml"/><Relationship Id="rId43" Type="http://schemas.openxmlformats.org/officeDocument/2006/relationships/slideLayout" Target="../slideLayouts/slideLayout110.xml"/><Relationship Id="rId48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75.xml"/><Relationship Id="rId51" Type="http://schemas.openxmlformats.org/officeDocument/2006/relationships/tags" Target="../tags/tag1.xml"/><Relationship Id="rId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5" Type="http://schemas.openxmlformats.org/officeDocument/2006/relationships/slideLayout" Target="../slideLayouts/slideLayout92.xml"/><Relationship Id="rId33" Type="http://schemas.openxmlformats.org/officeDocument/2006/relationships/slideLayout" Target="../slideLayouts/slideLayout100.xml"/><Relationship Id="rId38" Type="http://schemas.openxmlformats.org/officeDocument/2006/relationships/slideLayout" Target="../slideLayouts/slideLayout105.xml"/><Relationship Id="rId46" Type="http://schemas.openxmlformats.org/officeDocument/2006/relationships/slideLayout" Target="../slideLayouts/slideLayout113.xml"/><Relationship Id="rId20" Type="http://schemas.openxmlformats.org/officeDocument/2006/relationships/slideLayout" Target="../slideLayouts/slideLayout87.xml"/><Relationship Id="rId41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4.xml"/><Relationship Id="rId26" Type="http://schemas.openxmlformats.org/officeDocument/2006/relationships/slideLayout" Target="../slideLayouts/slideLayout142.xml"/><Relationship Id="rId39" Type="http://schemas.openxmlformats.org/officeDocument/2006/relationships/slideLayout" Target="../slideLayouts/slideLayout155.xml"/><Relationship Id="rId21" Type="http://schemas.openxmlformats.org/officeDocument/2006/relationships/slideLayout" Target="../slideLayouts/slideLayout137.xml"/><Relationship Id="rId34" Type="http://schemas.openxmlformats.org/officeDocument/2006/relationships/slideLayout" Target="../slideLayouts/slideLayout150.xml"/><Relationship Id="rId42" Type="http://schemas.openxmlformats.org/officeDocument/2006/relationships/slideLayout" Target="../slideLayouts/slideLayout158.xml"/><Relationship Id="rId47" Type="http://schemas.openxmlformats.org/officeDocument/2006/relationships/slideLayout" Target="../slideLayouts/slideLayout163.xml"/><Relationship Id="rId50" Type="http://schemas.openxmlformats.org/officeDocument/2006/relationships/theme" Target="../theme/theme5.xml"/><Relationship Id="rId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32.xml"/><Relationship Id="rId29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27.xml"/><Relationship Id="rId24" Type="http://schemas.openxmlformats.org/officeDocument/2006/relationships/slideLayout" Target="../slideLayouts/slideLayout140.xml"/><Relationship Id="rId32" Type="http://schemas.openxmlformats.org/officeDocument/2006/relationships/slideLayout" Target="../slideLayouts/slideLayout148.xml"/><Relationship Id="rId37" Type="http://schemas.openxmlformats.org/officeDocument/2006/relationships/slideLayout" Target="../slideLayouts/slideLayout153.xml"/><Relationship Id="rId40" Type="http://schemas.openxmlformats.org/officeDocument/2006/relationships/slideLayout" Target="../slideLayouts/slideLayout156.xml"/><Relationship Id="rId45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21.xml"/><Relationship Id="rId15" Type="http://schemas.openxmlformats.org/officeDocument/2006/relationships/slideLayout" Target="../slideLayouts/slideLayout131.xml"/><Relationship Id="rId23" Type="http://schemas.openxmlformats.org/officeDocument/2006/relationships/slideLayout" Target="../slideLayouts/slideLayout139.xml"/><Relationship Id="rId28" Type="http://schemas.openxmlformats.org/officeDocument/2006/relationships/slideLayout" Target="../slideLayouts/slideLayout144.xml"/><Relationship Id="rId36" Type="http://schemas.openxmlformats.org/officeDocument/2006/relationships/slideLayout" Target="../slideLayouts/slideLayout152.xml"/><Relationship Id="rId49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26.xml"/><Relationship Id="rId19" Type="http://schemas.openxmlformats.org/officeDocument/2006/relationships/slideLayout" Target="../slideLayouts/slideLayout135.xml"/><Relationship Id="rId31" Type="http://schemas.openxmlformats.org/officeDocument/2006/relationships/slideLayout" Target="../slideLayouts/slideLayout147.xml"/><Relationship Id="rId44" Type="http://schemas.openxmlformats.org/officeDocument/2006/relationships/slideLayout" Target="../slideLayouts/slideLayout160.xml"/><Relationship Id="rId52" Type="http://schemas.openxmlformats.org/officeDocument/2006/relationships/image" Target="../media/image7.png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slideLayout" Target="../slideLayouts/slideLayout130.xml"/><Relationship Id="rId22" Type="http://schemas.openxmlformats.org/officeDocument/2006/relationships/slideLayout" Target="../slideLayouts/slideLayout138.xml"/><Relationship Id="rId27" Type="http://schemas.openxmlformats.org/officeDocument/2006/relationships/slideLayout" Target="../slideLayouts/slideLayout143.xml"/><Relationship Id="rId30" Type="http://schemas.openxmlformats.org/officeDocument/2006/relationships/slideLayout" Target="../slideLayouts/slideLayout146.xml"/><Relationship Id="rId35" Type="http://schemas.openxmlformats.org/officeDocument/2006/relationships/slideLayout" Target="../slideLayouts/slideLayout151.xml"/><Relationship Id="rId43" Type="http://schemas.openxmlformats.org/officeDocument/2006/relationships/slideLayout" Target="../slideLayouts/slideLayout159.xml"/><Relationship Id="rId48" Type="http://schemas.openxmlformats.org/officeDocument/2006/relationships/slideLayout" Target="../slideLayouts/slideLayout164.xml"/><Relationship Id="rId8" Type="http://schemas.openxmlformats.org/officeDocument/2006/relationships/slideLayout" Target="../slideLayouts/slideLayout124.xml"/><Relationship Id="rId51" Type="http://schemas.openxmlformats.org/officeDocument/2006/relationships/tags" Target="../tags/tag20.xml"/><Relationship Id="rId3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33.xml"/><Relationship Id="rId25" Type="http://schemas.openxmlformats.org/officeDocument/2006/relationships/slideLayout" Target="../slideLayouts/slideLayout141.xml"/><Relationship Id="rId33" Type="http://schemas.openxmlformats.org/officeDocument/2006/relationships/slideLayout" Target="../slideLayouts/slideLayout149.xml"/><Relationship Id="rId38" Type="http://schemas.openxmlformats.org/officeDocument/2006/relationships/slideLayout" Target="../slideLayouts/slideLayout154.xml"/><Relationship Id="rId46" Type="http://schemas.openxmlformats.org/officeDocument/2006/relationships/slideLayout" Target="../slideLayouts/slideLayout162.xml"/><Relationship Id="rId20" Type="http://schemas.openxmlformats.org/officeDocument/2006/relationships/slideLayout" Target="../slideLayouts/slideLayout136.xml"/><Relationship Id="rId41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8.xml"/><Relationship Id="rId18" Type="http://schemas.openxmlformats.org/officeDocument/2006/relationships/slideLayout" Target="../slideLayouts/slideLayout183.xml"/><Relationship Id="rId26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68.xml"/><Relationship Id="rId21" Type="http://schemas.openxmlformats.org/officeDocument/2006/relationships/slideLayout" Target="../slideLayouts/slideLayout186.xml"/><Relationship Id="rId7" Type="http://schemas.openxmlformats.org/officeDocument/2006/relationships/slideLayout" Target="../slideLayouts/slideLayout172.xml"/><Relationship Id="rId12" Type="http://schemas.openxmlformats.org/officeDocument/2006/relationships/slideLayout" Target="../slideLayouts/slideLayout177.xml"/><Relationship Id="rId17" Type="http://schemas.openxmlformats.org/officeDocument/2006/relationships/slideLayout" Target="../slideLayouts/slideLayout182.xml"/><Relationship Id="rId25" Type="http://schemas.openxmlformats.org/officeDocument/2006/relationships/slideLayout" Target="../slideLayouts/slideLayout190.xml"/><Relationship Id="rId33" Type="http://schemas.openxmlformats.org/officeDocument/2006/relationships/theme" Target="../theme/theme6.xml"/><Relationship Id="rId2" Type="http://schemas.openxmlformats.org/officeDocument/2006/relationships/slideLayout" Target="../slideLayouts/slideLayout167.xml"/><Relationship Id="rId16" Type="http://schemas.openxmlformats.org/officeDocument/2006/relationships/slideLayout" Target="../slideLayouts/slideLayout181.xml"/><Relationship Id="rId20" Type="http://schemas.openxmlformats.org/officeDocument/2006/relationships/slideLayout" Target="../slideLayouts/slideLayout185.xml"/><Relationship Id="rId29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24" Type="http://schemas.openxmlformats.org/officeDocument/2006/relationships/slideLayout" Target="../slideLayouts/slideLayout189.xml"/><Relationship Id="rId32" Type="http://schemas.openxmlformats.org/officeDocument/2006/relationships/slideLayout" Target="../slideLayouts/slideLayout197.xml"/><Relationship Id="rId5" Type="http://schemas.openxmlformats.org/officeDocument/2006/relationships/slideLayout" Target="../slideLayouts/slideLayout170.xml"/><Relationship Id="rId15" Type="http://schemas.openxmlformats.org/officeDocument/2006/relationships/slideLayout" Target="../slideLayouts/slideLayout180.xml"/><Relationship Id="rId23" Type="http://schemas.openxmlformats.org/officeDocument/2006/relationships/slideLayout" Target="../slideLayouts/slideLayout188.xml"/><Relationship Id="rId28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75.xml"/><Relationship Id="rId19" Type="http://schemas.openxmlformats.org/officeDocument/2006/relationships/slideLayout" Target="../slideLayouts/slideLayout184.xml"/><Relationship Id="rId31" Type="http://schemas.openxmlformats.org/officeDocument/2006/relationships/slideLayout" Target="../slideLayouts/slideLayout196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slideLayout" Target="../slideLayouts/slideLayout179.xml"/><Relationship Id="rId22" Type="http://schemas.openxmlformats.org/officeDocument/2006/relationships/slideLayout" Target="../slideLayouts/slideLayout187.xml"/><Relationship Id="rId27" Type="http://schemas.openxmlformats.org/officeDocument/2006/relationships/slideLayout" Target="../slideLayouts/slideLayout192.xml"/><Relationship Id="rId30" Type="http://schemas.openxmlformats.org/officeDocument/2006/relationships/slideLayout" Target="../slideLayouts/slideLayout195.xml"/><Relationship Id="rId8" Type="http://schemas.openxmlformats.org/officeDocument/2006/relationships/slideLayout" Target="../slideLayouts/slideLayout1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426109" y="330261"/>
            <a:ext cx="11735411" cy="6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Header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9991496" y="6386247"/>
            <a:ext cx="1703774" cy="365760"/>
          </a:xfrm>
          <a:prstGeom prst="rect">
            <a:avLst/>
          </a:prstGeom>
        </p:spPr>
      </p:pic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3295" y="6375043"/>
            <a:ext cx="2255708" cy="206061"/>
          </a:xfrm>
          <a:prstGeom prst="rect">
            <a:avLst/>
          </a:prstGeom>
        </p:spPr>
        <p:txBody>
          <a:bodyPr/>
          <a:lstStyle/>
          <a:p>
            <a:fld id="{87947146-9954-4458-9279-AA08A3B071CD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723" y="6375043"/>
            <a:ext cx="11278536" cy="20606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© </a:t>
            </a:r>
            <a:r>
              <a:rPr lang="en-US" sz="1200" dirty="0" smtClean="0"/>
              <a:t>2018 Cognizant</a:t>
            </a:r>
            <a:endParaRPr lang="en-US" sz="1200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6435" y="6375043"/>
            <a:ext cx="563927" cy="206061"/>
          </a:xfrm>
          <a:prstGeom prst="rect">
            <a:avLst/>
          </a:prstGeom>
        </p:spPr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0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72" r:id="rId2"/>
    <p:sldLayoutId id="214748387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667" y="1682496"/>
            <a:ext cx="1173906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80960" y="6400800"/>
            <a:ext cx="1280161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609493"/>
            <a:fld id="{72C7141F-1075-416F-B85B-2A67B4DBA6BF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6113" y="6400800"/>
            <a:ext cx="6400801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7667" y="6400800"/>
            <a:ext cx="32004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1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  <p:sldLayoutId id="2147483857" r:id="rId18"/>
    <p:sldLayoutId id="2147483858" r:id="rId19"/>
    <p:sldLayoutId id="2147483859" r:id="rId20"/>
    <p:sldLayoutId id="2147483860" r:id="rId21"/>
    <p:sldLayoutId id="2147483861" r:id="rId22"/>
    <p:sldLayoutId id="2147483862" r:id="rId23"/>
    <p:sldLayoutId id="2147483863" r:id="rId24"/>
    <p:sldLayoutId id="2147483864" r:id="rId25"/>
    <p:sldLayoutId id="2147483865" r:id="rId26"/>
    <p:sldLayoutId id="2147483866" r:id="rId27"/>
    <p:sldLayoutId id="2147483867" r:id="rId28"/>
    <p:sldLayoutId id="2147483868" r:id="rId29"/>
    <p:sldLayoutId id="2147483869" r:id="rId30"/>
    <p:sldLayoutId id="2147483870" r:id="rId31"/>
    <p:sldLayoutId id="2147483871" r:id="rId32"/>
  </p:sldLayoutIdLst>
  <p:hf hdr="0" dt="0"/>
  <p:txStyles>
    <p:titleStyle>
      <a:lvl1pPr algn="l" defTabSz="1218895" rtl="0" eaLnBrk="1" latinLnBrk="0" hangingPunct="1">
        <a:lnSpc>
          <a:spcPct val="90000"/>
        </a:lnSpc>
        <a:spcBef>
          <a:spcPct val="0"/>
        </a:spcBef>
        <a:buNone/>
        <a:defRPr sz="3199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8895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399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24" indent="-304724" algn="l" defTabSz="1218895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399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448" indent="-304724" algn="l" defTabSz="1218895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171" indent="-304724" algn="l" defTabSz="1218895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8895" indent="-304724" algn="l" defTabSz="1218895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619" indent="-304724" algn="l" defTabSz="1218895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343" indent="-304724" algn="l" defTabSz="1218895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067" indent="-304724" algn="l" defTabSz="1218895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067" indent="-304724" algn="l" defTabSz="1218895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667" y="1682496"/>
            <a:ext cx="1173906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80960" y="6400800"/>
            <a:ext cx="1280161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609493"/>
            <a:fld id="{72C7141F-1075-416F-B85B-2A67B4DBA6BF}" type="datetime1">
              <a:rPr lang="en-US" smtClean="0">
                <a:solidFill>
                  <a:srgbClr val="0033A0"/>
                </a:solidFill>
              </a:rPr>
              <a:pPr defTabSz="609493"/>
              <a:t>2019-07-20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6113" y="6400800"/>
            <a:ext cx="6400801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pPr defTabSz="609493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7667" y="6400800"/>
            <a:ext cx="32004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pPr defTabSz="609493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493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2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792" r:id="rId19"/>
    <p:sldLayoutId id="2147483793" r:id="rId20"/>
    <p:sldLayoutId id="2147483794" r:id="rId21"/>
    <p:sldLayoutId id="2147483795" r:id="rId22"/>
    <p:sldLayoutId id="2147483796" r:id="rId23"/>
    <p:sldLayoutId id="2147483797" r:id="rId24"/>
    <p:sldLayoutId id="2147483798" r:id="rId25"/>
    <p:sldLayoutId id="2147483799" r:id="rId26"/>
    <p:sldLayoutId id="2147483800" r:id="rId27"/>
    <p:sldLayoutId id="2147483801" r:id="rId28"/>
    <p:sldLayoutId id="2147483802" r:id="rId29"/>
    <p:sldLayoutId id="2147483803" r:id="rId30"/>
    <p:sldLayoutId id="2147483804" r:id="rId31"/>
    <p:sldLayoutId id="2147483805" r:id="rId32"/>
  </p:sldLayoutIdLst>
  <p:hf hdr="0" dt="0"/>
  <p:txStyles>
    <p:titleStyle>
      <a:lvl1pPr algn="l" defTabSz="1218895" rtl="0" eaLnBrk="1" latinLnBrk="0" hangingPunct="1">
        <a:lnSpc>
          <a:spcPct val="90000"/>
        </a:lnSpc>
        <a:spcBef>
          <a:spcPct val="0"/>
        </a:spcBef>
        <a:buNone/>
        <a:defRPr sz="3199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8895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399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24" indent="-304724" algn="l" defTabSz="1218895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399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448" indent="-304724" algn="l" defTabSz="1218895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171" indent="-304724" algn="l" defTabSz="1218895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8895" indent="-304724" algn="l" defTabSz="1218895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619" indent="-304724" algn="l" defTabSz="1218895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343" indent="-304724" algn="l" defTabSz="1218895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067" indent="-304724" algn="l" defTabSz="1218895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067" indent="-304724" algn="l" defTabSz="1218895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337" y="914401"/>
            <a:ext cx="11797866" cy="10408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398" y="1772816"/>
            <a:ext cx="11794805" cy="43204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8111" y="6400800"/>
            <a:ext cx="8359668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defTabSz="457200"/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7779" y="6400800"/>
            <a:ext cx="68042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defTabSz="457200"/>
            <a:fld id="{29295DE6-5E79-4E0C-95AA-63D191DA736D}" type="slidenum">
              <a:rPr lang="en-GB" smtClean="0">
                <a:solidFill>
                  <a:prstClr val="black"/>
                </a:solidFill>
              </a:rPr>
              <a:pPr defTabSz="457200"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0338" y="517233"/>
            <a:ext cx="117978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/>
          </p:cNvPicPr>
          <p:nvPr>
            <p:custDataLst>
              <p:tags r:id="rId51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764" y="207913"/>
            <a:ext cx="1315765" cy="1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8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1" r:id="rId40"/>
    <p:sldLayoutId id="2147483712" r:id="rId41"/>
    <p:sldLayoutId id="2147483713" r:id="rId42"/>
    <p:sldLayoutId id="2147483714" r:id="rId43"/>
    <p:sldLayoutId id="2147483715" r:id="rId44"/>
    <p:sldLayoutId id="2147483716" r:id="rId45"/>
    <p:sldLayoutId id="2147483717" r:id="rId46"/>
    <p:sldLayoutId id="2147483718" r:id="rId47"/>
    <p:sldLayoutId id="2147483719" r:id="rId48"/>
    <p:sldLayoutId id="2147483720" r:id="rId49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300"/>
        </a:lnSpc>
        <a:spcBef>
          <a:spcPts val="0"/>
        </a:spcBef>
        <a:buNone/>
        <a:defRPr sz="2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337" y="914401"/>
            <a:ext cx="11797866" cy="10408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398" y="1772816"/>
            <a:ext cx="11794805" cy="43204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8111" y="6400800"/>
            <a:ext cx="8359668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defTabSz="457200"/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7779" y="6400800"/>
            <a:ext cx="68042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defTabSz="457200"/>
            <a:fld id="{29295DE6-5E79-4E0C-95AA-63D191DA736D}" type="slidenum">
              <a:rPr lang="en-GB" smtClean="0">
                <a:solidFill>
                  <a:prstClr val="black"/>
                </a:solidFill>
              </a:rPr>
              <a:pPr defTabSz="457200"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0338" y="517233"/>
            <a:ext cx="117978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/>
          </p:cNvPicPr>
          <p:nvPr>
            <p:custDataLst>
              <p:tags r:id="rId51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764" y="207913"/>
            <a:ext cx="1315765" cy="1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6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  <p:sldLayoutId id="2147483743" r:id="rId21"/>
    <p:sldLayoutId id="2147483744" r:id="rId22"/>
    <p:sldLayoutId id="2147483745" r:id="rId23"/>
    <p:sldLayoutId id="2147483746" r:id="rId24"/>
    <p:sldLayoutId id="2147483747" r:id="rId25"/>
    <p:sldLayoutId id="2147483748" r:id="rId26"/>
    <p:sldLayoutId id="2147483749" r:id="rId27"/>
    <p:sldLayoutId id="2147483750" r:id="rId28"/>
    <p:sldLayoutId id="2147483751" r:id="rId29"/>
    <p:sldLayoutId id="2147483752" r:id="rId30"/>
    <p:sldLayoutId id="2147483753" r:id="rId31"/>
    <p:sldLayoutId id="2147483754" r:id="rId32"/>
    <p:sldLayoutId id="2147483755" r:id="rId33"/>
    <p:sldLayoutId id="2147483756" r:id="rId34"/>
    <p:sldLayoutId id="2147483757" r:id="rId35"/>
    <p:sldLayoutId id="2147483758" r:id="rId36"/>
    <p:sldLayoutId id="2147483759" r:id="rId37"/>
    <p:sldLayoutId id="2147483760" r:id="rId38"/>
    <p:sldLayoutId id="2147483761" r:id="rId39"/>
    <p:sldLayoutId id="2147483762" r:id="rId40"/>
    <p:sldLayoutId id="2147483763" r:id="rId41"/>
    <p:sldLayoutId id="2147483764" r:id="rId42"/>
    <p:sldLayoutId id="2147483765" r:id="rId43"/>
    <p:sldLayoutId id="2147483766" r:id="rId44"/>
    <p:sldLayoutId id="2147483767" r:id="rId45"/>
    <p:sldLayoutId id="2147483768" r:id="rId46"/>
    <p:sldLayoutId id="2147483769" r:id="rId47"/>
    <p:sldLayoutId id="2147483770" r:id="rId48"/>
    <p:sldLayoutId id="2147483771" r:id="rId49"/>
  </p:sldLayoutIdLst>
  <p:hf hdr="0" ftr="0"/>
  <p:txStyles>
    <p:titleStyle>
      <a:lvl1pPr algn="l" defTabSz="914400" rtl="0" eaLnBrk="1" latinLnBrk="0" hangingPunct="1">
        <a:lnSpc>
          <a:spcPts val="2300"/>
        </a:lnSpc>
        <a:spcBef>
          <a:spcPts val="0"/>
        </a:spcBef>
        <a:buNone/>
        <a:defRPr sz="2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" y="365760"/>
            <a:ext cx="11739068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667" y="1682496"/>
            <a:ext cx="1173906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80960" y="6400800"/>
            <a:ext cx="1280161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2019-07-20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6113" y="6400800"/>
            <a:ext cx="6400801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7667" y="6400800"/>
            <a:ext cx="32004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2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  <p:sldLayoutId id="2147483825" r:id="rId19"/>
    <p:sldLayoutId id="2147483826" r:id="rId20"/>
    <p:sldLayoutId id="2147483827" r:id="rId21"/>
    <p:sldLayoutId id="2147483828" r:id="rId22"/>
    <p:sldLayoutId id="2147483829" r:id="rId23"/>
    <p:sldLayoutId id="2147483830" r:id="rId24"/>
    <p:sldLayoutId id="2147483831" r:id="rId25"/>
    <p:sldLayoutId id="2147483832" r:id="rId26"/>
    <p:sldLayoutId id="2147483833" r:id="rId27"/>
    <p:sldLayoutId id="2147483834" r:id="rId28"/>
    <p:sldLayoutId id="2147483835" r:id="rId29"/>
    <p:sldLayoutId id="2147483836" r:id="rId30"/>
    <p:sldLayoutId id="2147483837" r:id="rId31"/>
    <p:sldLayoutId id="2147483838" r:id="rId32"/>
  </p:sldLayoutIdLst>
  <p:hf hdr="0" dt="0"/>
  <p:txStyles>
    <p:titleStyle>
      <a:lvl1pPr algn="l" defTabSz="1218895" rtl="0" eaLnBrk="1" latinLnBrk="0" hangingPunct="1">
        <a:lnSpc>
          <a:spcPct val="90000"/>
        </a:lnSpc>
        <a:spcBef>
          <a:spcPct val="0"/>
        </a:spcBef>
        <a:buNone/>
        <a:defRPr sz="3199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8895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399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24" indent="-304724" algn="l" defTabSz="1218895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399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448" indent="-304724" algn="l" defTabSz="1218895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171" indent="-304724" algn="l" defTabSz="1218895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8895" indent="-304724" algn="l" defTabSz="1218895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619" indent="-304724" algn="l" defTabSz="1218895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343" indent="-304724" algn="l" defTabSz="1218895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067" indent="-304724" algn="l" defTabSz="1218895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067" indent="-304724" algn="l" defTabSz="1218895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hyperlink" Target="file:///\\ctsintbmntappa\Ace-Ins\ACE%20NA\Client%20Visit\Nov%202016\Hackathon\Videos\Chatbot\" TargetMode="Externa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A215C6-E2F4-4E90-969D-C8C5FEDD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984739"/>
            <a:ext cx="11348407" cy="80225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Tachyon H1 2019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2E6FFD-F894-49A8-A846-C24E1AE92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829" y="4627547"/>
            <a:ext cx="6703854" cy="369236"/>
          </a:xfrm>
        </p:spPr>
        <p:txBody>
          <a:bodyPr/>
          <a:lstStyle/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&amp; 20</a:t>
            </a:r>
            <a:r>
              <a:rPr lang="en-US" baseline="30000" dirty="0" smtClean="0"/>
              <a:t>th</a:t>
            </a:r>
            <a:r>
              <a:rPr lang="en-US" dirty="0" smtClean="0"/>
              <a:t> July, 2019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5F4D6-BCDA-4244-BC53-2B0A05DF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493"/>
            <a:r>
              <a:rPr lang="en-US" dirty="0">
                <a:solidFill>
                  <a:srgbClr val="FFFFFF"/>
                </a:solidFill>
                <a:latin typeface="Arial" panose="020B0604020202020204"/>
              </a:rPr>
              <a:t>© </a:t>
            </a:r>
            <a:r>
              <a:rPr lang="en-US" dirty="0" smtClean="0">
                <a:solidFill>
                  <a:srgbClr val="FFFFFF"/>
                </a:solidFill>
                <a:latin typeface="Arial" panose="020B0604020202020204"/>
              </a:rPr>
              <a:t>2019 </a:t>
            </a:r>
            <a:r>
              <a:rPr lang="en-US" dirty="0">
                <a:solidFill>
                  <a:srgbClr val="FFFFFF"/>
                </a:solidFill>
                <a:latin typeface="Arial" panose="020B0604020202020204"/>
              </a:rPr>
              <a:t>Cognizant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6240" y="1327898"/>
            <a:ext cx="67432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Idea Name: </a:t>
            </a:r>
            <a:r>
              <a:rPr lang="en-US" sz="2400" b="1" dirty="0" err="1" smtClean="0"/>
              <a:t>EasyTracker</a:t>
            </a:r>
            <a:r>
              <a:rPr lang="en-US" sz="2400" b="1" i="1" dirty="0"/>
              <a:t/>
            </a:r>
            <a:br>
              <a:rPr lang="en-US" sz="2400" b="1" i="1" dirty="0"/>
            </a:br>
            <a:r>
              <a:rPr lang="en-US" sz="2400" dirty="0"/>
              <a:t>Team Name: </a:t>
            </a:r>
            <a:r>
              <a:rPr lang="en-US" sz="2400" b="1" dirty="0" err="1" smtClean="0"/>
              <a:t>Teknova</a:t>
            </a:r>
            <a:r>
              <a:rPr lang="en-US" sz="2400" b="1" dirty="0" smtClean="0"/>
              <a:t> – Make it Simple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45781" y="103687"/>
            <a:ext cx="9651243" cy="98958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Team </a:t>
            </a:r>
            <a:r>
              <a:rPr lang="en-US" sz="3600" b="1" dirty="0" err="1" smtClean="0"/>
              <a:t>Teknova</a:t>
            </a:r>
            <a:r>
              <a:rPr lang="en-US" sz="3600" b="1" dirty="0" smtClean="0"/>
              <a:t> </a:t>
            </a:r>
            <a:r>
              <a:rPr lang="en-US" sz="3600" b="1" dirty="0"/>
              <a:t>– Make it Simple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20688" y="6375311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2C2F631-AC38-4334-AAF6-B754A72DFA01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074" name="Picture 2" descr="20131125005811!Liberty-mutual-logo.png (377×185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969" y="10020454"/>
            <a:ext cx="93168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45781" y="2377685"/>
            <a:ext cx="1507487" cy="158083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07425" y="2377685"/>
            <a:ext cx="1507487" cy="158084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65304" y="4603561"/>
            <a:ext cx="186844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Souvik Kundu</a:t>
            </a:r>
            <a:endParaRPr lang="en-US" sz="2000" dirty="0"/>
          </a:p>
          <a:p>
            <a:pPr algn="ctr"/>
            <a:r>
              <a:rPr lang="en-US" sz="2000" dirty="0" smtClean="0"/>
              <a:t>.NET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717801" y="4603561"/>
            <a:ext cx="2086737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Sanjana Guchait</a:t>
            </a:r>
            <a:endParaRPr lang="en-US" sz="2000" dirty="0"/>
          </a:p>
          <a:p>
            <a:pPr algn="ctr"/>
            <a:r>
              <a:rPr lang="en-US" sz="2000" dirty="0"/>
              <a:t>.NET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060173" y="2377685"/>
            <a:ext cx="1507487" cy="158083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392194" y="4603561"/>
            <a:ext cx="2843447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Subhabrata Dey</a:t>
            </a:r>
            <a:endParaRPr lang="en-US" sz="2000" dirty="0"/>
          </a:p>
          <a:p>
            <a:pPr algn="ctr"/>
            <a:r>
              <a:rPr lang="en-US" sz="2000" dirty="0" smtClean="0"/>
              <a:t>.NET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037772" y="1546411"/>
            <a:ext cx="8626" cy="432249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4"/>
          <p:cNvSpPr txBox="1">
            <a:spLocks/>
          </p:cNvSpPr>
          <p:nvPr/>
        </p:nvSpPr>
        <p:spPr>
          <a:xfrm>
            <a:off x="9808938" y="1291524"/>
            <a:ext cx="2009955" cy="7636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CII Champion</a:t>
            </a:r>
          </a:p>
          <a:p>
            <a:r>
              <a:rPr lang="en-US" sz="2800" dirty="0" smtClean="0"/>
              <a:t>/Mentor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71" y="1673345"/>
            <a:ext cx="3133412" cy="27938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1" y="1698019"/>
            <a:ext cx="2134949" cy="28503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182" y="2275754"/>
            <a:ext cx="2175466" cy="219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7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2708" y="54592"/>
            <a:ext cx="10099275" cy="6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500" b="1" dirty="0" smtClean="0">
                <a:solidFill>
                  <a:srgbClr val="00B050"/>
                </a:solidFill>
                <a:cs typeface="Calibri" panose="020F0502020204030204" pitchFamily="34" charset="0"/>
                <a:sym typeface="Arial"/>
              </a:rPr>
              <a:t>Automation of Downstream Tracker </a:t>
            </a:r>
            <a:r>
              <a:rPr lang="en-US" sz="2500" b="1" dirty="0" smtClean="0">
                <a:solidFill>
                  <a:srgbClr val="00B050"/>
                </a:solidFill>
                <a:cs typeface="Calibri" panose="020F0502020204030204" pitchFamily="34" charset="0"/>
              </a:rPr>
              <a:t>- Problem </a:t>
            </a:r>
            <a:r>
              <a:rPr lang="en-US" sz="2500" b="1" dirty="0">
                <a:solidFill>
                  <a:srgbClr val="00B050"/>
                </a:solidFill>
                <a:cs typeface="Calibri" panose="020F0502020204030204" pitchFamily="34" charset="0"/>
              </a:rPr>
              <a:t>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9843" y="2084064"/>
            <a:ext cx="11280021" cy="419917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2002" y="2552460"/>
            <a:ext cx="108268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As part of QAT 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&amp;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combine 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testing;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QA team provides a list of policies to dev team to run downstream trackers for each 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project. Generally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they send around 5-7 cycles per project in QAT 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testing and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3-4 cycles in 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combined testing.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Apart from this there is Combine RISBAL run for the whole combine cycle which takes place for 6 days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The total 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number of 6 batches to be executed in a strict sequence.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The assigned team member for the task had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to map 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that specific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solution and configure 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policy 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numbers and database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manually inside the code and 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.config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Apart from these, there is also an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ODBC Setup and DLL registration required which 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requires manual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work 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&amp; 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supervision.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This whole process 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is 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tedious and time consuming, also prone to human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The task also requires an elaborate KT session on the batches for the setup for the first time.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579843" y="1706530"/>
            <a:ext cx="1270991" cy="3775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PROBLEM</a:t>
            </a:r>
            <a:endParaRPr lang="en-US" sz="1400" b="1" kern="0" dirty="0">
              <a:solidFill>
                <a:prstClr val="white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175" y="640654"/>
            <a:ext cx="11317689" cy="90360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500" i="1" dirty="0" smtClean="0">
              <a:solidFill>
                <a:schemeClr val="tx2"/>
              </a:solidFill>
              <a:latin typeface="Calibri" panose="020F0502020204030204" pitchFamily="34" charset="0"/>
              <a:sym typeface="Quattrocento Sans"/>
            </a:endParaRPr>
          </a:p>
          <a:p>
            <a:pPr algn="just"/>
            <a:r>
              <a:rPr lang="en-US" sz="2000" dirty="0" smtClean="0">
                <a:solidFill>
                  <a:schemeClr val="tx2"/>
                </a:solidFill>
                <a:latin typeface="Calibri" panose="020F0502020204030204" pitchFamily="34" charset="0"/>
                <a:sym typeface="Quattrocento Sans"/>
              </a:rPr>
              <a:t>Manually running the downstream cycles for system testing was prone to human errors and a time consuming task.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sym typeface="Quattrocento Sans"/>
            </a:endParaRPr>
          </a:p>
          <a:p>
            <a:pPr algn="just"/>
            <a:endParaRPr lang="en-US" sz="1500" b="1" i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500" b="1" dirty="0">
                <a:solidFill>
                  <a:srgbClr val="00B050"/>
                </a:solidFill>
                <a:cs typeface="Calibri" panose="020F0502020204030204" pitchFamily="34" charset="0"/>
                <a:sym typeface="Arial"/>
              </a:rPr>
              <a:t>Automation of Downstream Tracker </a:t>
            </a:r>
            <a:r>
              <a:rPr lang="en-US" sz="2500" b="1" dirty="0" smtClean="0">
                <a:solidFill>
                  <a:srgbClr val="00B050"/>
                </a:solidFill>
                <a:latin typeface="+mn-lt"/>
                <a:cs typeface="Calibri" panose="020F0502020204030204" pitchFamily="34" charset="0"/>
              </a:rPr>
              <a:t>- </a:t>
            </a:r>
            <a:r>
              <a:rPr lang="en-US" sz="2500" b="1" dirty="0">
                <a:solidFill>
                  <a:srgbClr val="00B050"/>
                </a:solidFill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020" y="968745"/>
            <a:ext cx="5430397" cy="5100329"/>
            <a:chOff x="2079210" y="637900"/>
            <a:chExt cx="9012482" cy="5486598"/>
          </a:xfrm>
        </p:grpSpPr>
        <p:graphicFrame>
          <p:nvGraphicFramePr>
            <p:cNvPr id="2" name="Diagram 1">
              <a:hlinkClick r:id="rId3" action="ppaction://hlinkfile"/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85570355"/>
                </p:ext>
              </p:extLst>
            </p:nvPr>
          </p:nvGraphicFramePr>
          <p:xfrm>
            <a:off x="2079210" y="637900"/>
            <a:ext cx="6531390" cy="54865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22" name="Rounded Rectangle 4"/>
            <p:cNvSpPr/>
            <p:nvPr/>
          </p:nvSpPr>
          <p:spPr>
            <a:xfrm>
              <a:off x="10135823" y="659789"/>
              <a:ext cx="955869" cy="648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>
                  <a:latin typeface="Calibri" panose="020F0502020204030204" pitchFamily="34" charset="0"/>
                </a:rPr>
                <a:t>Chatbot provides the solution</a:t>
              </a:r>
              <a:endParaRPr lang="en-US" sz="1000" kern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380262" y="560687"/>
            <a:ext cx="2996409" cy="3468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AS - IS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95585" y="635813"/>
            <a:ext cx="2996409" cy="3468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- BE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32929" y="661850"/>
            <a:ext cx="0" cy="526296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308880" y="1121145"/>
            <a:ext cx="6270651" cy="4803666"/>
            <a:chOff x="2079210" y="637900"/>
            <a:chExt cx="9012482" cy="5486598"/>
          </a:xfrm>
        </p:grpSpPr>
        <p:graphicFrame>
          <p:nvGraphicFramePr>
            <p:cNvPr id="45" name="Diagram 44">
              <a:hlinkClick r:id="rId3" action="ppaction://hlinkfile"/>
            </p:cNvPr>
            <p:cNvGraphicFramePr/>
            <p:nvPr>
              <p:extLst>
                <p:ext uri="{D42A27DB-BD31-4B8C-83A1-F6EECF244321}">
                  <p14:modId xmlns:p14="http://schemas.microsoft.com/office/powerpoint/2010/main" val="780438121"/>
                </p:ext>
              </p:extLst>
            </p:nvPr>
          </p:nvGraphicFramePr>
          <p:xfrm>
            <a:off x="2079210" y="637900"/>
            <a:ext cx="7848459" cy="54865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46" name="Rounded Rectangle 4"/>
            <p:cNvSpPr/>
            <p:nvPr/>
          </p:nvSpPr>
          <p:spPr>
            <a:xfrm>
              <a:off x="10135823" y="659789"/>
              <a:ext cx="955869" cy="648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>
                  <a:latin typeface="Calibri" panose="020F0502020204030204" pitchFamily="34" charset="0"/>
                </a:rPr>
                <a:t>Chatbot provides the solution</a:t>
              </a:r>
              <a:endParaRPr lang="en-US" sz="1000" kern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7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500" b="1" dirty="0">
                <a:solidFill>
                  <a:srgbClr val="00B050"/>
                </a:solidFill>
                <a:cs typeface="Calibri" panose="020F0502020204030204" pitchFamily="34" charset="0"/>
                <a:sym typeface="Arial"/>
              </a:rPr>
              <a:t>Automation of Downstream Tracker - </a:t>
            </a:r>
            <a:r>
              <a:rPr lang="en-US" sz="2500" b="1" dirty="0" smtClean="0">
                <a:solidFill>
                  <a:srgbClr val="00B050"/>
                </a:solidFill>
                <a:cs typeface="Calibri" panose="020F0502020204030204" pitchFamily="34" charset="0"/>
              </a:rPr>
              <a:t>Benefits </a:t>
            </a:r>
            <a:r>
              <a:rPr lang="en-US" sz="2500" b="1" dirty="0">
                <a:solidFill>
                  <a:srgbClr val="00B050"/>
                </a:solidFill>
                <a:cs typeface="Calibri" panose="020F0502020204030204" pitchFamily="34" charset="0"/>
              </a:rPr>
              <a:t>and Road map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0423" y="1618581"/>
            <a:ext cx="10859342" cy="2874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r>
              <a:rPr lang="en-US" sz="1400" dirty="0" smtClean="0">
                <a:solidFill>
                  <a:schemeClr val="tx2"/>
                </a:solidFill>
              </a:rPr>
              <a:t>This </a:t>
            </a:r>
            <a:r>
              <a:rPr lang="en-US" sz="1400" dirty="0">
                <a:solidFill>
                  <a:schemeClr val="tx2"/>
                </a:solidFill>
              </a:rPr>
              <a:t>time saving is calculated considering </a:t>
            </a:r>
            <a:r>
              <a:rPr lang="en-US" sz="1400" dirty="0" smtClean="0">
                <a:solidFill>
                  <a:schemeClr val="tx2"/>
                </a:solidFill>
              </a:rPr>
              <a:t>fast track </a:t>
            </a:r>
            <a:r>
              <a:rPr lang="en-US" sz="1400" dirty="0">
                <a:solidFill>
                  <a:schemeClr val="tx2"/>
                </a:solidFill>
              </a:rPr>
              <a:t>tickets only. If we consider </a:t>
            </a:r>
            <a:r>
              <a:rPr lang="en-US" sz="1400" dirty="0" smtClean="0">
                <a:solidFill>
                  <a:schemeClr val="tx2"/>
                </a:solidFill>
              </a:rPr>
              <a:t>other areas like panorama and MSM </a:t>
            </a:r>
            <a:r>
              <a:rPr lang="en-US" sz="1400" dirty="0">
                <a:solidFill>
                  <a:schemeClr val="tx2"/>
                </a:solidFill>
              </a:rPr>
              <a:t>tickets also, the time saving will be more depending on the number of those projects where downstream cycles are </a:t>
            </a:r>
            <a:r>
              <a:rPr lang="en-US" sz="1400" dirty="0" smtClean="0">
                <a:solidFill>
                  <a:schemeClr val="tx2"/>
                </a:solidFill>
              </a:rPr>
              <a:t>run.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02599" y="635769"/>
            <a:ext cx="10859341" cy="37753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rtlCol="0" anchor="ctr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BENEFITS &amp; VALUE PROPOSITION</a:t>
            </a:r>
            <a:endParaRPr lang="en-US" sz="1400" b="1" kern="0" dirty="0">
              <a:solidFill>
                <a:prstClr val="white"/>
              </a:solidFill>
              <a:latin typeface="Calibri" panose="020F0502020204030204" pitchFamily="34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02598" y="1127175"/>
            <a:ext cx="2429325" cy="377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 anchor="ctr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IT BENEFITS &amp; MAINTENANCE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848352" y="5154204"/>
            <a:ext cx="10861413" cy="554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Total SIT effort of a project will reduce with the help of this tool, which will directly results in faster delivery and thus cutting the development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cost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Considering effort savings annually, we can save up to </a:t>
            </a:r>
            <a:r>
              <a:rPr lang="en-US" sz="20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$10267/-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 [1760/60 * 12* 28.52]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848352" y="4539760"/>
            <a:ext cx="2429327" cy="377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 anchor="ctr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chemeClr val="tx2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Direct Business Benefits</a:t>
            </a:r>
            <a:endParaRPr lang="en-US" sz="1400" b="1" kern="0" dirty="0">
              <a:solidFill>
                <a:schemeClr val="tx2"/>
              </a:solidFill>
              <a:latin typeface="Calibri" panose="020F0502020204030204" pitchFamily="34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61645"/>
              </p:ext>
            </p:extLst>
          </p:nvPr>
        </p:nvGraphicFramePr>
        <p:xfrm>
          <a:off x="902596" y="1796568"/>
          <a:ext cx="10200832" cy="1752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4266">
                  <a:extLst>
                    <a:ext uri="{9D8B030D-6E8A-4147-A177-3AD203B41FA5}">
                      <a16:colId xmlns:a16="http://schemas.microsoft.com/office/drawing/2014/main" val="1586147610"/>
                    </a:ext>
                  </a:extLst>
                </a:gridCol>
                <a:gridCol w="1427492">
                  <a:extLst>
                    <a:ext uri="{9D8B030D-6E8A-4147-A177-3AD203B41FA5}">
                      <a16:colId xmlns:a16="http://schemas.microsoft.com/office/drawing/2014/main" val="4068916648"/>
                    </a:ext>
                  </a:extLst>
                </a:gridCol>
                <a:gridCol w="1125181">
                  <a:extLst>
                    <a:ext uri="{9D8B030D-6E8A-4147-A177-3AD203B41FA5}">
                      <a16:colId xmlns:a16="http://schemas.microsoft.com/office/drawing/2014/main" val="1516676084"/>
                    </a:ext>
                  </a:extLst>
                </a:gridCol>
                <a:gridCol w="986223">
                  <a:extLst>
                    <a:ext uri="{9D8B030D-6E8A-4147-A177-3AD203B41FA5}">
                      <a16:colId xmlns:a16="http://schemas.microsoft.com/office/drawing/2014/main" val="647293640"/>
                    </a:ext>
                  </a:extLst>
                </a:gridCol>
                <a:gridCol w="1775201">
                  <a:extLst>
                    <a:ext uri="{9D8B030D-6E8A-4147-A177-3AD203B41FA5}">
                      <a16:colId xmlns:a16="http://schemas.microsoft.com/office/drawing/2014/main" val="2635960694"/>
                    </a:ext>
                  </a:extLst>
                </a:gridCol>
                <a:gridCol w="2588835">
                  <a:extLst>
                    <a:ext uri="{9D8B030D-6E8A-4147-A177-3AD203B41FA5}">
                      <a16:colId xmlns:a16="http://schemas.microsoft.com/office/drawing/2014/main" val="1026135040"/>
                    </a:ext>
                  </a:extLst>
                </a:gridCol>
                <a:gridCol w="813634">
                  <a:extLst>
                    <a:ext uri="{9D8B030D-6E8A-4147-A177-3AD203B41FA5}">
                      <a16:colId xmlns:a16="http://schemas.microsoft.com/office/drawing/2014/main" val="2201299076"/>
                    </a:ext>
                  </a:extLst>
                </a:gridCol>
              </a:tblGrid>
              <a:tr h="4300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Cycles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Time taken to run a cycle manually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Automated Process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Time save per cycle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Average no. of cycles in each project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Average no. of Fast Track projects in one monthly release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Time Saving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7777182"/>
                  </a:ext>
                </a:extLst>
              </a:tr>
              <a:tr h="2553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QAT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60 Min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5 Min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55 Min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6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3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990 Min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091058"/>
                  </a:ext>
                </a:extLst>
              </a:tr>
              <a:tr h="21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Combine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60 Min 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5 Min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55 Min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3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3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495 Min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3615036"/>
                  </a:ext>
                </a:extLst>
              </a:tr>
              <a:tr h="21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Combine RISBAL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120 Min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5 Min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55 Min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5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NA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275 Min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1981032"/>
                  </a:ext>
                </a:extLst>
              </a:tr>
              <a:tr h="215020">
                <a:tc gridSpan="7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Total time saving per month in fast Track projects only = 1760 Min ~ 3.5 PD 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91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2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476" y="1383067"/>
            <a:ext cx="9144000" cy="809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20688" y="6388374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2C2F631-AC38-4334-AAF6-B754A72DFA0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16834" y="4458255"/>
            <a:ext cx="7371390" cy="832960"/>
          </a:xfrm>
        </p:spPr>
        <p:txBody>
          <a:bodyPr/>
          <a:lstStyle/>
          <a:p>
            <a:pPr algn="ctr"/>
            <a:r>
              <a:rPr lang="en-US" sz="2800" b="1" dirty="0" smtClean="0"/>
              <a:t> </a:t>
            </a:r>
            <a:endParaRPr lang="en-US" sz="28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480221"/>
              </p:ext>
            </p:extLst>
          </p:nvPr>
        </p:nvGraphicFramePr>
        <p:xfrm>
          <a:off x="4936767" y="680493"/>
          <a:ext cx="6327775" cy="873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3" imgW="5956042" imgH="8189785" progId="Word.Document.12">
                  <p:embed/>
                </p:oleObj>
              </mc:Choice>
              <mc:Fallback>
                <p:oleObj name="Document" r:id="rId3" imgW="5956042" imgH="81897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6767" y="680493"/>
                        <a:ext cx="6327775" cy="873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1658984" y="2765704"/>
            <a:ext cx="2142308" cy="112702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Double Click on the WorkFlow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00299" y="3325394"/>
            <a:ext cx="11364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01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2015_Cognizant_4x3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2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hubb - QBR Aug 3 v4.12" id="{7568E77E-0796-43D0-9280-A60C7B62100B}" vid="{0C9AE644-A2B1-4B6A-92C5-BE65F2C787BB}"/>
    </a:ext>
  </a:extLst>
</a:theme>
</file>

<file path=ppt/theme/theme3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hubb - QBR Aug 3 v4.12" id="{7568E77E-0796-43D0-9280-A60C7B62100B}" vid="{0C9AE644-A2B1-4B6A-92C5-BE65F2C787BB}"/>
    </a:ext>
  </a:extLst>
</a:theme>
</file>

<file path=ppt/theme/theme4.xml><?xml version="1.0" encoding="utf-8"?>
<a:theme xmlns:a="http://schemas.openxmlformats.org/drawingml/2006/main" name="Chubb interim widescreen (v1.02)">
  <a:themeElements>
    <a:clrScheme name="Chubb">
      <a:dk1>
        <a:sysClr val="windowText" lastClr="000000"/>
      </a:dk1>
      <a:lt1>
        <a:sysClr val="window" lastClr="FFFFFF"/>
      </a:lt1>
      <a:dk2>
        <a:srgbClr val="4B4E53"/>
      </a:dk2>
      <a:lt2>
        <a:srgbClr val="AFAFAF"/>
      </a:lt2>
      <a:accent1>
        <a:srgbClr val="01C1D6"/>
      </a:accent1>
      <a:accent2>
        <a:srgbClr val="FF6600"/>
      </a:accent2>
      <a:accent3>
        <a:srgbClr val="6E27C5"/>
      </a:accent3>
      <a:accent4>
        <a:srgbClr val="FFB617"/>
      </a:accent4>
      <a:accent5>
        <a:srgbClr val="FF0198"/>
      </a:accent5>
      <a:accent6>
        <a:srgbClr val="150F96"/>
      </a:accent6>
      <a:hlink>
        <a:srgbClr val="150F96"/>
      </a:hlink>
      <a:folHlink>
        <a:srgbClr val="FF0198"/>
      </a:folHlink>
    </a:clrScheme>
    <a:fontScheme name="Chubb Georgia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 sz="1100" b="1" kern="0" dirty="0">
            <a:solidFill>
              <a:schemeClr val="bg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GM QA Strategy_Draft_V1.1.pptx" id="{7C88D5E9-3530-4CFE-9C14-140944C939A2}" vid="{4C7CFC04-1757-4AE7-8C2B-6C4B52DD46B4}"/>
    </a:ext>
  </a:extLst>
</a:theme>
</file>

<file path=ppt/theme/theme5.xml><?xml version="1.0" encoding="utf-8"?>
<a:theme xmlns:a="http://schemas.openxmlformats.org/drawingml/2006/main" name="1_Chubb interim widescreen (v1.02)">
  <a:themeElements>
    <a:clrScheme name="Chubb">
      <a:dk1>
        <a:sysClr val="windowText" lastClr="000000"/>
      </a:dk1>
      <a:lt1>
        <a:sysClr val="window" lastClr="FFFFFF"/>
      </a:lt1>
      <a:dk2>
        <a:srgbClr val="4B4E53"/>
      </a:dk2>
      <a:lt2>
        <a:srgbClr val="AFAFAF"/>
      </a:lt2>
      <a:accent1>
        <a:srgbClr val="01C1D6"/>
      </a:accent1>
      <a:accent2>
        <a:srgbClr val="FF6600"/>
      </a:accent2>
      <a:accent3>
        <a:srgbClr val="6E27C5"/>
      </a:accent3>
      <a:accent4>
        <a:srgbClr val="FFB617"/>
      </a:accent4>
      <a:accent5>
        <a:srgbClr val="FF0198"/>
      </a:accent5>
      <a:accent6>
        <a:srgbClr val="150F96"/>
      </a:accent6>
      <a:hlink>
        <a:srgbClr val="150F96"/>
      </a:hlink>
      <a:folHlink>
        <a:srgbClr val="FF0198"/>
      </a:folHlink>
    </a:clrScheme>
    <a:fontScheme name="Chubb Georgia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 sz="1100" b="1" kern="0" dirty="0">
            <a:solidFill>
              <a:schemeClr val="bg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GM QA Strategy_Draft_V1.1.pptx" id="{7C88D5E9-3530-4CFE-9C14-140944C939A2}" vid="{4C7CFC04-1757-4AE7-8C2B-6C4B52DD46B4}"/>
    </a:ext>
  </a:extLst>
</a:theme>
</file>

<file path=ppt/theme/theme6.xml><?xml version="1.0" encoding="utf-8"?>
<a:theme xmlns:a="http://schemas.openxmlformats.org/drawingml/2006/main" name="1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hubb - QBR Aug 3 v4.12" id="{7568E77E-0796-43D0-9280-A60C7B62100B}" vid="{0C9AE644-A2B1-4B6A-92C5-BE65F2C787BB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112287</TotalTime>
  <Words>603</Words>
  <Application>Microsoft Office PowerPoint</Application>
  <PresentationFormat>Custom</PresentationFormat>
  <Paragraphs>96</Paragraphs>
  <Slides>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ＭＳ Ｐゴシック</vt:lpstr>
      <vt:lpstr>Arial</vt:lpstr>
      <vt:lpstr>Calibri</vt:lpstr>
      <vt:lpstr>Courier New</vt:lpstr>
      <vt:lpstr>Georgia</vt:lpstr>
      <vt:lpstr>Quattrocento Sans</vt:lpstr>
      <vt:lpstr>Symbol</vt:lpstr>
      <vt:lpstr>2015_Cognizant_4x3</vt:lpstr>
      <vt:lpstr>2_Cognizant</vt:lpstr>
      <vt:lpstr>Cognizant</vt:lpstr>
      <vt:lpstr>Chubb interim widescreen (v1.02)</vt:lpstr>
      <vt:lpstr>1_Chubb interim widescreen (v1.02)</vt:lpstr>
      <vt:lpstr>1_Cognizant</vt:lpstr>
      <vt:lpstr>Document</vt:lpstr>
      <vt:lpstr> Tachyon H1 2019</vt:lpstr>
      <vt:lpstr>Team Teknova – Make it Simple</vt:lpstr>
      <vt:lpstr>Automation of Downstream Tracker - Problem statement</vt:lpstr>
      <vt:lpstr>Automation of Downstream Tracker - Solution</vt:lpstr>
      <vt:lpstr>Automation of Downstream Tracker - Benefits and Road map</vt:lpstr>
      <vt:lpstr>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2014-01-27T16:25:03Z</cp:lastPrinted>
  <dcterms:created xsi:type="dcterms:W3CDTF">2013-08-13T07:42:52Z</dcterms:created>
  <dcterms:modified xsi:type="dcterms:W3CDTF">2019-07-20T06:32:21Z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0x0101004A566A06682EB54C8B7FD037AF9972C0</vt:lpwstr>
  </property>
  <property fmtid="{D5CDD505-2E9C-101B-9397-08002B2CF9AE}" pid="3" name="Level 1">
    <vt:lpwstr>Collaterals</vt:lpwstr>
  </property>
  <property fmtid="{D5CDD505-2E9C-101B-9397-08002B2CF9AE}" pid="4" name="SubCategory">
    <vt:lpwstr>2</vt:lpwstr>
  </property>
  <property fmtid="{D5CDD505-2E9C-101B-9397-08002B2CF9AE}" pid="5" name="Level 0">
    <vt:lpwstr>MetLife</vt:lpwstr>
  </property>
  <property fmtid="{D5CDD505-2E9C-101B-9397-08002B2CF9AE}" pid="6" name="Category">
    <vt:lpwstr>1</vt:lpwstr>
  </property>
  <property fmtid="{D5CDD505-2E9C-101B-9397-08002B2CF9AE}" pid="7" name="Comments">
    <vt:lpwstr>Gary Tom Monthly Review - October Updates</vt:lpwstr>
  </property>
  <property fmtid="{D5CDD505-2E9C-101B-9397-08002B2CF9AE}" pid="8" name="Presentation">
    <vt:lpwstr>Global ADM RFP_Deal Summary_Final</vt:lpwstr>
  </property>
  <property fmtid="{D5CDD505-2E9C-101B-9397-08002B2CF9AE}" pid="9" name="SlideDescription">
    <vt:lpwstr>Proposal Overview</vt:lpwstr>
  </property>
</Properties>
</file>