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RentAPlace -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Souvik Pradhan</a:t>
            </a:r>
          </a:p>
          <a:p>
            <a:r>
              <a:t>.NET + Angular</a:t>
            </a:r>
          </a:p>
          <a:p>
            <a:r>
              <a:t>[Placeholder: Logo/Photo]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Angular</a:t>
            </a:r>
          </a:p>
          <a:p>
            <a:r>
              <a:t>Backend: ASP.NET Core</a:t>
            </a:r>
          </a:p>
          <a:p>
            <a:r>
              <a:t>ORM: Entity Framework Core</a:t>
            </a:r>
          </a:p>
          <a:p>
            <a:r>
              <a:t>Database: SQL Server</a:t>
            </a:r>
          </a:p>
          <a:p>
            <a:r>
              <a:t>Security: JWT</a:t>
            </a:r>
          </a:p>
          <a:p>
            <a:r>
              <a:t>Documentation: Swagger</a:t>
            </a:r>
          </a:p>
          <a:p>
            <a:pPr>
              <a:defRPr i="1"/>
            </a:pPr>
            <a:r>
              <a:t>[Placeholder: Logos/Icons]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i="1"/>
            </a:pPr>
            <a:r>
              <a:t>[Placeholder: Screenshots of UI Pages (Property List, Booking, Messaging)]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/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[Placeholder: Team Photo/Logo]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Difficulties in renting homes (short &amp; long term)</a:t>
            </a:r>
          </a:p>
          <a:p>
            <a:r>
              <a:t>No centralized platform for users and owners</a:t>
            </a:r>
          </a:p>
          <a:p>
            <a:pPr>
              <a:defRPr i="1"/>
            </a:pPr>
            <a:r>
              <a:t>[Placeholder: Concept Image]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rental platform for users &amp; owners</a:t>
            </a:r>
          </a:p>
          <a:p>
            <a:r>
              <a:t>Seamless property search, booking, and communication</a:t>
            </a:r>
          </a:p>
          <a:p>
            <a:pPr>
              <a:defRPr i="1"/>
            </a:pPr>
            <a:r>
              <a:t>[Placeholder: Concept Illustration]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Stories - Renters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Login/Register</a:t>
            </a:r>
          </a:p>
          <a:p>
            <a:r>
              <a:t>Search Properties (filters)</a:t>
            </a:r>
          </a:p>
          <a:p>
            <a:r>
              <a:t>View property details &amp; images</a:t>
            </a:r>
          </a:p>
          <a:p>
            <a:r>
              <a:t>Reserve property</a:t>
            </a:r>
          </a:p>
          <a:p>
            <a:r>
              <a:t>Send messages to owners</a:t>
            </a:r>
          </a:p>
          <a:p>
            <a:pPr>
              <a:defRPr i="1"/>
            </a:pPr>
            <a:r>
              <a:t>[Placeholder: Icons/Illustrations]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Stories - Owners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Login/Register</a:t>
            </a:r>
          </a:p>
          <a:p>
            <a:r>
              <a:t>Add/Update/Delete properties</a:t>
            </a:r>
          </a:p>
          <a:p>
            <a:r>
              <a:t>View &amp; Reply to messages</a:t>
            </a:r>
          </a:p>
          <a:p>
            <a:r>
              <a:t>Confirm reservations</a:t>
            </a:r>
          </a:p>
          <a:p>
            <a:r>
              <a:t>Receive email notifications</a:t>
            </a:r>
          </a:p>
          <a:p>
            <a:pPr>
              <a:defRPr i="1"/>
            </a:pPr>
            <a:r>
              <a:t>[Placeholder: Icons/Illustrations]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i="1"/>
            </a:pPr>
            <a:r>
              <a:t>[Placeholder: Architecture Diagram (Angular ↔ .NET Core ↔ SQL DB)]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i="1"/>
            </a:pPr>
            <a:r>
              <a:t>[Placeholder: ER Diagram Placeholder]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&amp; UI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i="1"/>
            </a:pPr>
            <a:r>
              <a:t>[Placeholder: API Screenshot + UI Screenshot side by side]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Sprint I: Use Case, DB Schema, Controllers</a:t>
            </a:r>
          </a:p>
          <a:p>
            <a:r>
              <a:t>Sprint II: User Management, Property CRUD</a:t>
            </a:r>
          </a:p>
          <a:p>
            <a:r>
              <a:t>Sprint III: Search, Reservation, Notifications</a:t>
            </a:r>
          </a:p>
          <a:p>
            <a:pPr>
              <a:defRPr i="1"/>
            </a:pPr>
            <a:r>
              <a:t>[Placeholder: Roadmap Visual]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