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1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83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8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20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9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0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6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1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6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4E30C5-04A0-48C9-BEC7-F8E327988447}" type="datetimeFigureOut">
              <a:rPr lang="en-IN" smtClean="0"/>
              <a:t>20-09-2022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E18-C171-42E4-BE84-7F3DC0319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42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A416-8403-E2A3-1A04-A21343ED2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JUKEBOX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ED62D-25E2-DBB0-8048-C9FDCDCFB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Guided by Vaibhav Diwan &amp; </a:t>
            </a:r>
            <a:r>
              <a:rPr lang="en-IN" dirty="0" err="1"/>
              <a:t>Charul</a:t>
            </a:r>
            <a:r>
              <a:rPr lang="en-IN" dirty="0"/>
              <a:t> </a:t>
            </a:r>
            <a:r>
              <a:rPr lang="en-IN" dirty="0" err="1"/>
              <a:t>Bapna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ED95-9B9A-06E2-947E-CA144C3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CEE9-98F6-A1FE-2135-465C539F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running the jukebox we need few methods &amp; operations that are stored in the separate classes named, </a:t>
            </a:r>
            <a:r>
              <a:rPr lang="en-IN" dirty="0" err="1"/>
              <a:t>JukeOperation</a:t>
            </a:r>
            <a:r>
              <a:rPr lang="en-IN" dirty="0"/>
              <a:t> for the jukebox &amp; </a:t>
            </a:r>
            <a:r>
              <a:rPr lang="en-IN" dirty="0" err="1"/>
              <a:t>audioplayer</a:t>
            </a:r>
            <a:r>
              <a:rPr lang="en-IN" dirty="0"/>
              <a:t> for the song &amp; it’s all activities.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1596B-54FA-8DDA-A656-C4A69CA84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8450" r="75097" b="33471"/>
          <a:stretch/>
        </p:blipFill>
        <p:spPr>
          <a:xfrm>
            <a:off x="2867487" y="3302494"/>
            <a:ext cx="4880051" cy="12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C217-D4AB-99F5-4F14-68100EB4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method:-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F31B-6745-6643-A78F-ACAC056E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completing the all the following task, we’ve to create our main method so that it can work properly.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Implementation Class we’ve stored all our main methods, so the task properly run &amp; jukebox working properly.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D03AC-4717-F641-C4EC-2D463C14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54141" r="75243" b="41065"/>
          <a:stretch/>
        </p:blipFill>
        <p:spPr>
          <a:xfrm>
            <a:off x="1242872" y="2885243"/>
            <a:ext cx="4806813" cy="7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11EE-FD67-2A09-4B6C-B4C3C62F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8D0B-6084-2A0C-70D4-FBE312BA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5267633"/>
          </a:xfrm>
        </p:spPr>
        <p:txBody>
          <a:bodyPr/>
          <a:lstStyle/>
          <a:p>
            <a:r>
              <a:rPr lang="en-IN" dirty="0"/>
              <a:t>Creating test cases are important for the project so that we can identify if the project running properly or not.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 are the few test cases we’ve created for the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44924-8E4F-9051-BD43-ECCFFED7D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" t="74743" r="81432" b="15293"/>
          <a:stretch/>
        </p:blipFill>
        <p:spPr>
          <a:xfrm>
            <a:off x="1393793" y="2876365"/>
            <a:ext cx="2971023" cy="1127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EDB14-6070-3494-1605-019CCA703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6" t="12128" r="16408" b="13947"/>
          <a:stretch/>
        </p:blipFill>
        <p:spPr>
          <a:xfrm>
            <a:off x="5530787" y="2409780"/>
            <a:ext cx="5149049" cy="35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77-18EA-AA4E-8D35-6DCCE380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D9032-B731-D675-31AB-2DC41BD2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97409" y="2052638"/>
            <a:ext cx="7758957" cy="4195762"/>
          </a:xfrm>
        </p:spPr>
      </p:pic>
    </p:spTree>
    <p:extLst>
      <p:ext uri="{BB962C8B-B14F-4D97-AF65-F5344CB8AC3E}">
        <p14:creationId xmlns:p14="http://schemas.microsoft.com/office/powerpoint/2010/main" val="281652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3ED4A-F865-1170-F5D9-51FB42C2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08" y="2052638"/>
            <a:ext cx="7464959" cy="4195762"/>
          </a:xfrm>
        </p:spPr>
      </p:pic>
    </p:spTree>
    <p:extLst>
      <p:ext uri="{BB962C8B-B14F-4D97-AF65-F5344CB8AC3E}">
        <p14:creationId xmlns:p14="http://schemas.microsoft.com/office/powerpoint/2010/main" val="4784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985-977B-86C7-CB1B-1DC0C202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Jukebox?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EAFB-CEE6-521F-28B3-3A5C5607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 machine that automatically plays a selected musical recording when a coin is inserted.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Jukebox is a music player.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8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5BE5-79D5-C988-C487-17ADE400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Jukebox Project:-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B6AC-33D4-B4D1-65E5-88C8C497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Displaying all the songs.</a:t>
            </a:r>
          </a:p>
          <a:p>
            <a:r>
              <a:rPr lang="en-IN" dirty="0"/>
              <a:t>Play/pause the song</a:t>
            </a:r>
          </a:p>
          <a:p>
            <a:r>
              <a:rPr lang="en-IN" dirty="0"/>
              <a:t>Creating playlist</a:t>
            </a:r>
          </a:p>
          <a:p>
            <a:r>
              <a:rPr lang="en-IN" dirty="0"/>
              <a:t>Add song to the play list.</a:t>
            </a:r>
          </a:p>
        </p:txBody>
      </p:sp>
    </p:spTree>
    <p:extLst>
      <p:ext uri="{BB962C8B-B14F-4D97-AF65-F5344CB8AC3E}">
        <p14:creationId xmlns:p14="http://schemas.microsoft.com/office/powerpoint/2010/main" val="1049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7643-CEDB-299A-C28D-C0C4C020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&amp;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95F5-8D76-AED7-8DFC-83CAAA35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selected few thing as the classes &amp; it’s attributes:-</a:t>
            </a:r>
          </a:p>
          <a:p>
            <a:r>
              <a:rPr lang="en-IN" dirty="0"/>
              <a:t>Class			</a:t>
            </a:r>
            <a:r>
              <a:rPr lang="en-IN" dirty="0" err="1"/>
              <a:t>Atrributes</a:t>
            </a:r>
            <a:endParaRPr lang="en-IN" dirty="0"/>
          </a:p>
          <a:p>
            <a:r>
              <a:rPr lang="en-IN" dirty="0"/>
              <a:t>Artist				artist name</a:t>
            </a:r>
          </a:p>
          <a:p>
            <a:r>
              <a:rPr lang="en-IN" dirty="0" err="1"/>
              <a:t>Gener</a:t>
            </a:r>
            <a:r>
              <a:rPr lang="en-IN" dirty="0"/>
              <a:t>			</a:t>
            </a:r>
            <a:r>
              <a:rPr lang="en-IN" dirty="0" err="1"/>
              <a:t>gener</a:t>
            </a:r>
            <a:r>
              <a:rPr lang="en-IN" dirty="0"/>
              <a:t> type</a:t>
            </a:r>
          </a:p>
          <a:p>
            <a:r>
              <a:rPr lang="en-IN" dirty="0"/>
              <a:t>Play List			playlist ID, Playlist Name</a:t>
            </a:r>
          </a:p>
          <a:p>
            <a:r>
              <a:rPr lang="en-IN" dirty="0"/>
              <a:t>Songs			</a:t>
            </a:r>
            <a:r>
              <a:rPr lang="en-IN" dirty="0" err="1"/>
              <a:t>SongId</a:t>
            </a:r>
            <a:r>
              <a:rPr lang="en-IN" dirty="0"/>
              <a:t>, </a:t>
            </a:r>
            <a:r>
              <a:rPr lang="en-IN" dirty="0" err="1"/>
              <a:t>SongName</a:t>
            </a:r>
            <a:r>
              <a:rPr lang="en-IN" dirty="0"/>
              <a:t>, Duration, </a:t>
            </a:r>
            <a:r>
              <a:rPr lang="en-IN" dirty="0" err="1"/>
              <a:t>SongPath</a:t>
            </a:r>
            <a:endParaRPr lang="en-IN" dirty="0"/>
          </a:p>
          <a:p>
            <a:r>
              <a:rPr lang="en-IN" dirty="0" err="1"/>
              <a:t>PlaylistSong</a:t>
            </a:r>
            <a:r>
              <a:rPr lang="en-IN" dirty="0"/>
              <a:t>			</a:t>
            </a:r>
            <a:r>
              <a:rPr lang="en-IN" dirty="0" err="1"/>
              <a:t>playlistId</a:t>
            </a:r>
            <a:r>
              <a:rPr lang="en-IN" dirty="0"/>
              <a:t>, </a:t>
            </a:r>
            <a:r>
              <a:rPr lang="en-IN" dirty="0" err="1"/>
              <a:t>SongId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9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40BD-5DBA-7382-A767-EDE9EBE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database:-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A503-5599-6784-6045-340A4F74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first we’ve to create the database structure to begin the project. The following database structure have been followed in my project:-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ECC16-A8FC-8D9C-ACD8-A933D661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15392" r="30754" b="65908"/>
          <a:stretch/>
        </p:blipFill>
        <p:spPr>
          <a:xfrm>
            <a:off x="1066369" y="3071673"/>
            <a:ext cx="10515599" cy="2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1435-1F96-0DA5-048D-CC30F170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Basic Classes:-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994B-283F-5DD6-85B3-3F000ABA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basic class for storing the data we’ve created below classes:-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 we’re storing data &amp; declaring the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D013D-2BC3-7E47-6B74-C5DDDF900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2291" r="79102" b="46263"/>
          <a:stretch/>
        </p:blipFill>
        <p:spPr>
          <a:xfrm>
            <a:off x="2995473" y="3069453"/>
            <a:ext cx="4309427" cy="19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E1C0-9E15-1A44-0447-000EC8E9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Access Objects:-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306C-3E21-A037-0603-D68E503F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It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 </a:t>
            </a:r>
            <a:r>
              <a:rPr lang="en-US" i="0" dirty="0">
                <a:effectLst/>
                <a:latin typeface="arial" panose="020B0604020202020204" pitchFamily="34" charset="0"/>
              </a:rPr>
              <a:t>a simple java class which contains JDBC logic </a:t>
            </a:r>
            <a:r>
              <a:rPr lang="en-US" b="0" i="0" dirty="0">
                <a:effectLst/>
                <a:latin typeface="arial" panose="020B0604020202020204" pitchFamily="34" charset="0"/>
              </a:rPr>
              <a:t>. Data Access Layer has proven good in separate business logic layer and persistent layer. The DAO design pattern completely hides the data access implementation from its clients.</a:t>
            </a:r>
          </a:p>
          <a:p>
            <a:r>
              <a:rPr lang="en-US" dirty="0">
                <a:latin typeface="arial" panose="020B0604020202020204" pitchFamily="34" charset="0"/>
              </a:rPr>
              <a:t>Here we are declaring 4 Dao classes:-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E4C4F-50E9-2D46-499E-F33629193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29769" r="73350" b="57574"/>
          <a:stretch/>
        </p:blipFill>
        <p:spPr>
          <a:xfrm>
            <a:off x="3343923" y="4208014"/>
            <a:ext cx="5788494" cy="18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3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DCAC-8D8F-BFCB-F0EE-154F7C9B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the Songs:-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8827-F13D-BB7F-7FE9-49E0D13E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We’ve store the songs in our resource folder, which content root path has been used to store it in database also.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FE1D9-3BEC-714C-65C6-89BD5EE81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58315" r="74807" b="24584"/>
          <a:stretch/>
        </p:blipFill>
        <p:spPr>
          <a:xfrm>
            <a:off x="639190" y="2865267"/>
            <a:ext cx="3966924" cy="1635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FD02F-C09F-24AF-2773-D6FBE8E7B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27102" r="28704" b="64631"/>
          <a:stretch/>
        </p:blipFill>
        <p:spPr>
          <a:xfrm>
            <a:off x="988463" y="4882718"/>
            <a:ext cx="10128524" cy="11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5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5A-D8C7-F169-28AF-2795EFC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Connection:-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A62D-6E4A-82E3-2E5D-11836E1D9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2"/>
            <a:ext cx="10515600" cy="4881456"/>
          </a:xfrm>
        </p:spPr>
        <p:txBody>
          <a:bodyPr>
            <a:normAutofit/>
          </a:bodyPr>
          <a:lstStyle/>
          <a:p>
            <a:r>
              <a:rPr lang="en-IN" dirty="0"/>
              <a:t>For running the programme the important part in connecting with the database. For doing it we create a separate </a:t>
            </a:r>
            <a:r>
              <a:rPr lang="en-IN" dirty="0" err="1"/>
              <a:t>Dbconnection</a:t>
            </a:r>
            <a:r>
              <a:rPr lang="en-IN" dirty="0"/>
              <a:t> Class.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And using the code we’re creating connection with our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41F5C-4E15-F4BA-A825-5738C4884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25658" r="74546" b="69583"/>
          <a:stretch/>
        </p:blipFill>
        <p:spPr>
          <a:xfrm>
            <a:off x="763479" y="2862539"/>
            <a:ext cx="2769834" cy="937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04E1A-AD15-C822-BFE2-EDED99255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10896" r="17746" b="27524"/>
          <a:stretch/>
        </p:blipFill>
        <p:spPr>
          <a:xfrm>
            <a:off x="4026024" y="2553626"/>
            <a:ext cx="5406501" cy="34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405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Century Gothic</vt:lpstr>
      <vt:lpstr>Wingdings 3</vt:lpstr>
      <vt:lpstr>Ion</vt:lpstr>
      <vt:lpstr>JUKEBOX PROJECT</vt:lpstr>
      <vt:lpstr>What is Jukebox?</vt:lpstr>
      <vt:lpstr>Features of the Jukebox Project:-</vt:lpstr>
      <vt:lpstr>Classes &amp; Attributes</vt:lpstr>
      <vt:lpstr>Creating the database:-</vt:lpstr>
      <vt:lpstr>Creating Basic Classes:-</vt:lpstr>
      <vt:lpstr>Data Access Objects:-</vt:lpstr>
      <vt:lpstr>Storing the Songs:-</vt:lpstr>
      <vt:lpstr>Creating Connection:-</vt:lpstr>
      <vt:lpstr>Operations:-</vt:lpstr>
      <vt:lpstr>Main method:-</vt:lpstr>
      <vt:lpstr>Test Case:-</vt:lpstr>
      <vt:lpstr>Output:-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</dc:title>
  <dc:creator>SOUVIK ROUT</dc:creator>
  <cp:lastModifiedBy>SOUVIK ROUT</cp:lastModifiedBy>
  <cp:revision>1</cp:revision>
  <dcterms:created xsi:type="dcterms:W3CDTF">2022-09-20T09:58:26Z</dcterms:created>
  <dcterms:modified xsi:type="dcterms:W3CDTF">2022-09-20T15:17:40Z</dcterms:modified>
</cp:coreProperties>
</file>