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7D26-14F8-45C8-B9AB-B1C243588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B8A9-FB8F-40D6-BB4F-D7C44B0E2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FDA9-A0A0-44D4-905D-7BFC4B03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8BFE-F77C-48CF-9602-A9ADE406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90C8-17D9-4EC9-9AB1-C304B802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F8A0-3F8D-48AC-9161-FA3FF2C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A347E-D87D-4B15-AB02-151C38755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3EDC-9C0D-43C2-83F7-C657990E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C824-17B0-4258-8E01-0285F2EC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7528-C099-4F1B-A156-BCE5A92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81D19-3DE0-4081-AB85-BCFEDF7B9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680F-1D65-4006-B6C7-1094C319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D193-A9B9-49C5-9997-2430338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8C76-C7D0-4548-BE87-A51DC124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ADC5-9EA1-424F-A7C9-1370382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9B5-DB4A-4A8C-BCD8-CD1A18BB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2105-8EB2-4C31-B690-A3FACA92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7BB5-BEE0-4609-B663-9F2F53D6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8AEE-78A7-451D-AC31-B82E7A49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31A1-7F90-48E0-82DB-3AE0C97B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BF51-D7B4-4EB9-8353-19A374B2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4B1B-0E19-4884-99B9-69EDFE01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8FA8-68CE-46F9-802F-2BA36B6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F303-0B93-4A61-AC21-2ACF501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610B-1D4B-479E-896E-36C4222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1E83-315F-426D-9B69-5B2F2D0A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D355-EC60-4C90-8F38-CF5CB3255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981D-8589-4CD0-A222-D1A9D1B2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FD1B-EFF9-42EF-B243-C91DC857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2B63-72F9-47FC-A539-C81C287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2FFA-F3E7-4B3F-8FA9-44FE8CB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DDC-4D6E-4DAC-B208-BEF07432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8DA8-7EB7-4B22-88C1-11710902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1E26-7627-4941-B386-060CA663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71A35-7FD5-47CF-AA34-74D343EBC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B2D5C-8C9E-4C02-819A-322880F6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45C9-EF0E-43BE-8707-F1B6CC67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5FEDE-597C-45B1-8326-F72F1E74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14966-7B4C-4EF4-AA69-20FB02F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48DB-E33B-490E-85CC-4CB8BF9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3AC7-C77D-460E-A7D0-BA0B637A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D4F50-A7F9-4616-BD20-3B3B6A4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64FE4-0AA3-44D6-BAD8-14EADD9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90F9-1CB9-4A35-BC20-D44BEB6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8DC7B-957A-4C40-B4F3-860B45E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8DB2-225D-48FE-9F9F-AD5F1B5E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AAE-C0A2-4EF5-91E5-38342BF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520-FB36-412A-B3C2-14ABA109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E13A-3D59-43AA-9B44-69522A38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B057-33A6-43FF-BE93-A6436AF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9F62-72D2-494C-B21C-CE5B6779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BA08-455D-4C9C-8B37-FC93AFA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EA89-68E8-4570-BE04-9B5B0FD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FACF0-D6D2-49EA-98B1-872AF859C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8AB46-FC81-4730-851A-A9BCC8C7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B101-F9A0-45CC-A371-AAE435DD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77D8-406D-4DC4-957E-1A2B77D1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A254-6215-437A-A41E-43C0F877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8817C-05AF-4F39-8E76-4FE0C869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551D-4E21-40C5-8B38-338A57FB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8394-2F24-4D3F-A34E-D84EF6FB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31B5-01FA-4248-B845-C99C01B1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8B8B-BA5A-4FE3-BBA8-403C6FC4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CC1D-5BE3-461B-84F3-450A7F33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37DF9-A498-4A64-96F6-BD8D78EB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pt-BR" dirty="0"/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E7C3BC-ED73-43ED-91D0-FE30415D867C}"/>
              </a:ext>
            </a:extLst>
          </p:cNvPr>
          <p:cNvSpPr/>
          <p:nvPr/>
        </p:nvSpPr>
        <p:spPr>
          <a:xfrm>
            <a:off x="8876714" y="2100703"/>
            <a:ext cx="2110154" cy="2260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41348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2</cp:revision>
  <dcterms:created xsi:type="dcterms:W3CDTF">2024-03-20T01:28:33Z</dcterms:created>
  <dcterms:modified xsi:type="dcterms:W3CDTF">2024-03-20T01:32:48Z</dcterms:modified>
</cp:coreProperties>
</file>