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1C593-5C26-4CE8-BC55-EE81EDB4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4C7485-656F-406E-93A5-9FD8CDF7D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FD9DE2-38CA-4D93-A597-6B48EF47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C0BA5-6F56-4ADB-B8FA-B11CAB7C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EFF1C0-336C-4C8F-8D57-7BF1B45B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7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44344-B1C6-48C0-837D-72B850F9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3D1E21-0870-4DEB-800C-73FE40939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4D7CA-36F7-4541-9E16-880FADE3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FF0F94-2E2D-4885-8733-23BB139B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07722-0400-45D8-8CAD-B8236E98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39ABA2-FAAD-4DA5-965C-189EB8D2A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569829-AC25-4F67-9619-3B99B81B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C2BC8-EB21-46D9-AB88-2748C342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B43EC-CB82-41C8-BB9F-B7CECDA8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0F20C-8226-4CDD-BDA4-7EF54909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7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3712-494F-4325-BA21-CFB9C062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7E0AA-D268-4F8B-9777-3BF1913B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A6515-4D03-4C9C-B87E-E5CA62B5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A257D-B1A3-414D-AC28-BCF01631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7168E7-D138-4E7B-BE79-8EC0B397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29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14578-7AD8-4261-AC8E-34F4A62B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F74E31-CB40-4557-864E-E97BFF70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F4B66-33C2-4CB7-BBCF-210BA4C8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67CE8-03C4-44EE-8BA4-19E4D791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12E10-427E-41A6-B6C2-2F0A7E20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CB24C-1D07-4328-AE5E-7078C062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EA7DD-7702-48A8-9BA5-2D539BA1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216AA-02E7-4DDF-8C6E-337FB872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02C1C0-56D5-4584-846D-78C6D53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AABEE9-68D3-4EAA-963E-4B78E673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8AC7AA-FDEE-4760-83FA-4BEC98C2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5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2BB43-BCD9-4B7B-A192-E7490F90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50FE38-4B57-499F-8C8C-B900DE45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590439-29D2-4F92-937A-730D14BA0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ED17D7-89E0-4D03-A350-939D8F5B6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D15331-D243-4DE6-A6CC-51684AEA9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D587E-2A35-49D8-9A1D-A45CD32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D1C9C2-44BF-4920-AD69-E6DCCCBD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F0E6F7-CEF6-40AA-920D-6FBA5E3C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5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51C95-2E28-4F91-B474-71C33D14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2A1F10-CDBE-444C-89C6-D152009D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78488-BC1E-4FB0-9AB1-19DDCF6C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E13EF8-A4C3-454C-8752-0EE6036D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4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A9F566-14EE-435D-9B49-4111C567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DCC61E-AFA9-4A7D-8140-C77FA9C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0AB544-1CC0-4339-BFD7-020D5FD2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0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3D85-F541-4581-86CA-0900D46E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60EDA-09FD-4865-9998-22DF76D8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07A1A-20E5-4BFE-B4EC-76E8173A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DED86-E9EE-4753-AA35-64C15E7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705359-2144-4AC0-AB0C-29175076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46B13-5F39-4D3F-9FA4-B927FF7A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6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3918A-AB5E-4707-866C-7FA79CE7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6D316B-D644-489C-8FBB-E8F4CA03C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D5876E-8A63-4F20-A13F-2C117939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5A513C-335B-41D9-BB91-9460B6B5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97D4B1-6652-4B6F-9BC2-88094C6E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ADD44-FBCA-4F5C-AD68-416C0290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C849B9-2BE7-448B-931F-BC2642E3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02A05F-E891-4755-AE81-F2D106FA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EED33-2975-4D92-9B22-38E41DABB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CC8C-6576-47EE-A51D-D0377BF4D465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E25CC-E402-4117-B746-28B40F21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5431B-DC34-4D1F-97FA-CEBFE9AD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DD66-EBD5-4A9B-AC0D-7D4CD4D01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48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FB828494-F682-4B07-9138-F4A377BDB047}"/>
              </a:ext>
            </a:extLst>
          </p:cNvPr>
          <p:cNvGrpSpPr/>
          <p:nvPr/>
        </p:nvGrpSpPr>
        <p:grpSpPr>
          <a:xfrm>
            <a:off x="649500" y="643467"/>
            <a:ext cx="10892999" cy="5571065"/>
            <a:chOff x="599544" y="882000"/>
            <a:chExt cx="10733799" cy="5489644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305439F-5FDF-4443-853B-D8BF7DC76373}"/>
                </a:ext>
              </a:extLst>
            </p:cNvPr>
            <p:cNvSpPr/>
            <p:nvPr/>
          </p:nvSpPr>
          <p:spPr>
            <a:xfrm>
              <a:off x="9127051" y="1286584"/>
              <a:ext cx="2206292" cy="5080929"/>
            </a:xfrm>
            <a:prstGeom prst="roundRect">
              <a:avLst/>
            </a:prstGeom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A65D680-DB9D-4BC2-ADD3-30EB4E14FF6A}"/>
                </a:ext>
              </a:extLst>
            </p:cNvPr>
            <p:cNvSpPr/>
            <p:nvPr/>
          </p:nvSpPr>
          <p:spPr>
            <a:xfrm>
              <a:off x="5224402" y="1286585"/>
              <a:ext cx="2739746" cy="5080929"/>
            </a:xfrm>
            <a:prstGeom prst="roundRect">
              <a:avLst/>
            </a:prstGeom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5E86E0-B94A-4B5D-A983-BB651A64594E}"/>
                </a:ext>
              </a:extLst>
            </p:cNvPr>
            <p:cNvSpPr/>
            <p:nvPr/>
          </p:nvSpPr>
          <p:spPr>
            <a:xfrm>
              <a:off x="2830808" y="1286586"/>
              <a:ext cx="1433582" cy="5080930"/>
            </a:xfrm>
            <a:prstGeom prst="roundRect">
              <a:avLst/>
            </a:prstGeom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6E74D3E7-9EEA-4B24-B4BB-9D1C6A4336C4}"/>
                </a:ext>
              </a:extLst>
            </p:cNvPr>
            <p:cNvSpPr/>
            <p:nvPr/>
          </p:nvSpPr>
          <p:spPr>
            <a:xfrm>
              <a:off x="647299" y="1290714"/>
              <a:ext cx="1344462" cy="5080930"/>
            </a:xfrm>
            <a:prstGeom prst="roundRect">
              <a:avLst/>
            </a:prstGeom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7A8440F8-C153-41A7-ADB9-6796BB4CF3AE}"/>
                </a:ext>
              </a:extLst>
            </p:cNvPr>
            <p:cNvGrpSpPr/>
            <p:nvPr/>
          </p:nvGrpSpPr>
          <p:grpSpPr>
            <a:xfrm>
              <a:off x="2984169" y="1478931"/>
              <a:ext cx="1139484" cy="914400"/>
              <a:chOff x="2996417" y="1128222"/>
              <a:chExt cx="1139484" cy="914400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1DDACCC9-AAE6-49DA-A6DA-17F691300ECF}"/>
                  </a:ext>
                </a:extLst>
              </p:cNvPr>
              <p:cNvSpPr/>
              <p:nvPr/>
            </p:nvSpPr>
            <p:spPr>
              <a:xfrm>
                <a:off x="2996417" y="1128222"/>
                <a:ext cx="1139484" cy="914400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6C9A2D-DA3A-425F-B694-4E78FC090B27}"/>
                  </a:ext>
                </a:extLst>
              </p:cNvPr>
              <p:cNvSpPr txBox="1"/>
              <p:nvPr/>
            </p:nvSpPr>
            <p:spPr>
              <a:xfrm>
                <a:off x="3130516" y="1400756"/>
                <a:ext cx="1005385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t-BR" sz="2000"/>
                  <a:t>SQOOP</a:t>
                </a:r>
              </a:p>
            </p:txBody>
          </p:sp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82B4787-1C9F-489A-AA15-07BDBA4A0CA5}"/>
                </a:ext>
              </a:extLst>
            </p:cNvPr>
            <p:cNvGrpSpPr/>
            <p:nvPr/>
          </p:nvGrpSpPr>
          <p:grpSpPr>
            <a:xfrm>
              <a:off x="870050" y="1563650"/>
              <a:ext cx="988104" cy="1123732"/>
              <a:chOff x="870050" y="1128222"/>
              <a:chExt cx="988104" cy="1123732"/>
            </a:xfrm>
          </p:grpSpPr>
          <p:pic>
            <p:nvPicPr>
              <p:cNvPr id="12" name="Gráfico 11" descr="Banco de dados">
                <a:extLst>
                  <a:ext uri="{FF2B5EF4-FFF2-40B4-BE49-F238E27FC236}">
                    <a16:creationId xmlns:a16="http://schemas.microsoft.com/office/drawing/2014/main" id="{7E8B1536-3E8B-4AC9-BC8D-039685CD7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0050" y="112822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1890089-C1CE-4B17-B748-E34EE028DE97}"/>
                  </a:ext>
                </a:extLst>
              </p:cNvPr>
              <p:cNvSpPr txBox="1"/>
              <p:nvPr/>
            </p:nvSpPr>
            <p:spPr>
              <a:xfrm>
                <a:off x="955147" y="1974955"/>
                <a:ext cx="903007" cy="27699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t-BR" sz="1100" dirty="0"/>
                  <a:t>DATABASES</a:t>
                </a:r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4CC2C090-3219-44E0-8C14-EBD66C32CCC9}"/>
                </a:ext>
              </a:extLst>
            </p:cNvPr>
            <p:cNvGrpSpPr/>
            <p:nvPr/>
          </p:nvGrpSpPr>
          <p:grpSpPr>
            <a:xfrm>
              <a:off x="858657" y="3298705"/>
              <a:ext cx="914400" cy="1209232"/>
              <a:chOff x="858657" y="3298705"/>
              <a:chExt cx="914400" cy="1209232"/>
            </a:xfrm>
          </p:grpSpPr>
          <p:pic>
            <p:nvPicPr>
              <p:cNvPr id="14" name="Gráfico 13" descr="Documento">
                <a:extLst>
                  <a:ext uri="{FF2B5EF4-FFF2-40B4-BE49-F238E27FC236}">
                    <a16:creationId xmlns:a16="http://schemas.microsoft.com/office/drawing/2014/main" id="{230FF52F-7A8D-4F56-BCB9-A7143EF01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8657" y="329870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19631832-9576-4C5A-8362-877E24FD49A7}"/>
                  </a:ext>
                </a:extLst>
              </p:cNvPr>
              <p:cNvSpPr txBox="1"/>
              <p:nvPr/>
            </p:nvSpPr>
            <p:spPr>
              <a:xfrm>
                <a:off x="932169" y="4230938"/>
                <a:ext cx="790163" cy="27699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t-BR" sz="1100" dirty="0"/>
                  <a:t>FTP FILES</a:t>
                </a:r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3934A76E-EF2A-4704-94AB-A84CB9A6703F}"/>
                </a:ext>
              </a:extLst>
            </p:cNvPr>
            <p:cNvGrpSpPr/>
            <p:nvPr/>
          </p:nvGrpSpPr>
          <p:grpSpPr>
            <a:xfrm>
              <a:off x="870050" y="5131091"/>
              <a:ext cx="914400" cy="945178"/>
              <a:chOff x="870050" y="5457244"/>
              <a:chExt cx="914400" cy="945178"/>
            </a:xfrm>
          </p:grpSpPr>
          <p:pic>
            <p:nvPicPr>
              <p:cNvPr id="16" name="Gráfico 15" descr="Nuvem">
                <a:extLst>
                  <a:ext uri="{FF2B5EF4-FFF2-40B4-BE49-F238E27FC236}">
                    <a16:creationId xmlns:a16="http://schemas.microsoft.com/office/drawing/2014/main" id="{9D1870EB-51C0-4315-8275-E719648DC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0050" y="54572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C292212-EA9B-4151-A4D0-76ABC3F0E417}"/>
                  </a:ext>
                </a:extLst>
              </p:cNvPr>
              <p:cNvSpPr txBox="1"/>
              <p:nvPr/>
            </p:nvSpPr>
            <p:spPr>
              <a:xfrm>
                <a:off x="1077859" y="6125423"/>
                <a:ext cx="502717" cy="27699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t-BR" sz="1300"/>
                  <a:t>API</a:t>
                </a:r>
              </a:p>
            </p:txBody>
          </p:sp>
        </p:grp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99EC661A-42E3-4B83-9812-60C73B50C6A2}"/>
                </a:ext>
              </a:extLst>
            </p:cNvPr>
            <p:cNvSpPr/>
            <p:nvPr/>
          </p:nvSpPr>
          <p:spPr>
            <a:xfrm>
              <a:off x="2985024" y="3298705"/>
              <a:ext cx="113948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2BD9DB8-7C61-45D7-BCB0-72093BEE5599}"/>
                </a:ext>
              </a:extLst>
            </p:cNvPr>
            <p:cNvSpPr txBox="1"/>
            <p:nvPr/>
          </p:nvSpPr>
          <p:spPr>
            <a:xfrm>
              <a:off x="3284400" y="3571239"/>
              <a:ext cx="540731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 err="1"/>
                <a:t>Nifi</a:t>
              </a:r>
              <a:endParaRPr lang="pt-BR" sz="200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A648541D-C44A-4B9B-A836-9A0A84E056A8}"/>
                </a:ext>
              </a:extLst>
            </p:cNvPr>
            <p:cNvSpPr/>
            <p:nvPr/>
          </p:nvSpPr>
          <p:spPr>
            <a:xfrm>
              <a:off x="2985024" y="3312792"/>
              <a:ext cx="1139484" cy="9144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46622C58-F68B-45D6-99D9-C0F0635FB22A}"/>
                </a:ext>
              </a:extLst>
            </p:cNvPr>
            <p:cNvSpPr/>
            <p:nvPr/>
          </p:nvSpPr>
          <p:spPr>
            <a:xfrm>
              <a:off x="2996417" y="5243127"/>
              <a:ext cx="1139484" cy="9144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94B6F7A0-DA8F-407B-9353-2AA85B428B66}"/>
                </a:ext>
              </a:extLst>
            </p:cNvPr>
            <p:cNvSpPr/>
            <p:nvPr/>
          </p:nvSpPr>
          <p:spPr>
            <a:xfrm>
              <a:off x="5445456" y="1536986"/>
              <a:ext cx="2320095" cy="462000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1324862-0DB1-44AB-ABE8-F0C1E190833A}"/>
                </a:ext>
              </a:extLst>
            </p:cNvPr>
            <p:cNvSpPr txBox="1"/>
            <p:nvPr/>
          </p:nvSpPr>
          <p:spPr>
            <a:xfrm>
              <a:off x="5646381" y="3682220"/>
              <a:ext cx="197289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1600" dirty="0"/>
                <a:t>HADOOP FILE SYSTEM</a:t>
              </a:r>
            </a:p>
          </p:txBody>
        </p:sp>
        <p:sp>
          <p:nvSpPr>
            <p:cNvPr id="48" name="Seta: para a Direita 47">
              <a:extLst>
                <a:ext uri="{FF2B5EF4-FFF2-40B4-BE49-F238E27FC236}">
                  <a16:creationId xmlns:a16="http://schemas.microsoft.com/office/drawing/2014/main" id="{8C5FB7BC-D2A2-443F-A21B-E2D4502D1E24}"/>
                </a:ext>
              </a:extLst>
            </p:cNvPr>
            <p:cNvSpPr/>
            <p:nvPr/>
          </p:nvSpPr>
          <p:spPr>
            <a:xfrm>
              <a:off x="2068569" y="5593837"/>
              <a:ext cx="645903" cy="2129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Seta: para a Direita 49">
              <a:extLst>
                <a:ext uri="{FF2B5EF4-FFF2-40B4-BE49-F238E27FC236}">
                  <a16:creationId xmlns:a16="http://schemas.microsoft.com/office/drawing/2014/main" id="{49D0EB4D-D48A-45DA-B58B-4177F5F9B5CD}"/>
                </a:ext>
              </a:extLst>
            </p:cNvPr>
            <p:cNvSpPr/>
            <p:nvPr/>
          </p:nvSpPr>
          <p:spPr>
            <a:xfrm>
              <a:off x="2068569" y="1889096"/>
              <a:ext cx="645903" cy="2129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Seta: para a Direita 51">
              <a:extLst>
                <a:ext uri="{FF2B5EF4-FFF2-40B4-BE49-F238E27FC236}">
                  <a16:creationId xmlns:a16="http://schemas.microsoft.com/office/drawing/2014/main" id="{6FC6581F-D7E1-4651-B152-38A7964734BA}"/>
                </a:ext>
              </a:extLst>
            </p:cNvPr>
            <p:cNvSpPr/>
            <p:nvPr/>
          </p:nvSpPr>
          <p:spPr>
            <a:xfrm>
              <a:off x="2058388" y="3735814"/>
              <a:ext cx="645903" cy="2129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para Cima 52">
              <a:extLst>
                <a:ext uri="{FF2B5EF4-FFF2-40B4-BE49-F238E27FC236}">
                  <a16:creationId xmlns:a16="http://schemas.microsoft.com/office/drawing/2014/main" id="{52968EDE-2AB2-40B0-BE27-048B200C8D63}"/>
                </a:ext>
              </a:extLst>
            </p:cNvPr>
            <p:cNvSpPr/>
            <p:nvPr/>
          </p:nvSpPr>
          <p:spPr>
            <a:xfrm>
              <a:off x="3428492" y="4384792"/>
              <a:ext cx="204716" cy="5868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2B002B92-C1E3-441A-B438-283E813D6ECE}"/>
                </a:ext>
              </a:extLst>
            </p:cNvPr>
            <p:cNvSpPr/>
            <p:nvPr/>
          </p:nvSpPr>
          <p:spPr>
            <a:xfrm>
              <a:off x="4379899" y="1829640"/>
              <a:ext cx="645903" cy="2129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Seta: para a Direita 56">
              <a:extLst>
                <a:ext uri="{FF2B5EF4-FFF2-40B4-BE49-F238E27FC236}">
                  <a16:creationId xmlns:a16="http://schemas.microsoft.com/office/drawing/2014/main" id="{A612CDCE-3401-461B-8188-A977C10DF7CA}"/>
                </a:ext>
              </a:extLst>
            </p:cNvPr>
            <p:cNvSpPr/>
            <p:nvPr/>
          </p:nvSpPr>
          <p:spPr>
            <a:xfrm>
              <a:off x="4379899" y="3653905"/>
              <a:ext cx="645903" cy="2129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da Esquerda para a Direita 57">
              <a:extLst>
                <a:ext uri="{FF2B5EF4-FFF2-40B4-BE49-F238E27FC236}">
                  <a16:creationId xmlns:a16="http://schemas.microsoft.com/office/drawing/2014/main" id="{5FA5E78B-ACAE-4F26-B7EE-52B49EE6D5D6}"/>
                </a:ext>
              </a:extLst>
            </p:cNvPr>
            <p:cNvSpPr/>
            <p:nvPr/>
          </p:nvSpPr>
          <p:spPr>
            <a:xfrm>
              <a:off x="8065061" y="2393331"/>
              <a:ext cx="961077" cy="25684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Seta: da Esquerda para a Direita 59">
              <a:extLst>
                <a:ext uri="{FF2B5EF4-FFF2-40B4-BE49-F238E27FC236}">
                  <a16:creationId xmlns:a16="http://schemas.microsoft.com/office/drawing/2014/main" id="{3A89328D-2205-4BE1-BE7C-2E3F9137FF46}"/>
                </a:ext>
              </a:extLst>
            </p:cNvPr>
            <p:cNvSpPr/>
            <p:nvPr/>
          </p:nvSpPr>
          <p:spPr>
            <a:xfrm>
              <a:off x="8065061" y="5002667"/>
              <a:ext cx="961077" cy="25684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EA584C7-2DDF-4977-AAE0-6839FC083F3D}"/>
                </a:ext>
              </a:extLst>
            </p:cNvPr>
            <p:cNvGrpSpPr/>
            <p:nvPr/>
          </p:nvGrpSpPr>
          <p:grpSpPr>
            <a:xfrm>
              <a:off x="9344499" y="1536986"/>
              <a:ext cx="1787857" cy="1897038"/>
              <a:chOff x="9269671" y="1536986"/>
              <a:chExt cx="1787857" cy="1897038"/>
            </a:xfrm>
          </p:grpSpPr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10851200-893B-43C1-8B0D-6A43AE4924CA}"/>
                  </a:ext>
                </a:extLst>
              </p:cNvPr>
              <p:cNvSpPr/>
              <p:nvPr/>
            </p:nvSpPr>
            <p:spPr>
              <a:xfrm>
                <a:off x="9269671" y="1536986"/>
                <a:ext cx="1787857" cy="189703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7AC490C5-F11D-4C51-A12C-9FA11FCA25C3}"/>
                  </a:ext>
                </a:extLst>
              </p:cNvPr>
              <p:cNvSpPr txBox="1"/>
              <p:nvPr/>
            </p:nvSpPr>
            <p:spPr>
              <a:xfrm>
                <a:off x="9905679" y="2300839"/>
                <a:ext cx="627797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t-BR" sz="1600"/>
                  <a:t>HIVE</a:t>
                </a:r>
              </a:p>
            </p:txBody>
          </p:sp>
        </p:grp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35ADCBC1-8E54-4498-A75B-AA30C0EF5A29}"/>
                </a:ext>
              </a:extLst>
            </p:cNvPr>
            <p:cNvSpPr/>
            <p:nvPr/>
          </p:nvSpPr>
          <p:spPr>
            <a:xfrm>
              <a:off x="9325648" y="4254163"/>
              <a:ext cx="1787857" cy="189703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C0B7FEAC-BBB5-4885-A1B7-08EC8BAF741E}"/>
                </a:ext>
              </a:extLst>
            </p:cNvPr>
            <p:cNvSpPr txBox="1"/>
            <p:nvPr/>
          </p:nvSpPr>
          <p:spPr>
            <a:xfrm>
              <a:off x="599544" y="917254"/>
              <a:ext cx="1491176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1600" dirty="0"/>
                <a:t>DATA SOURCE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167E7039-06F2-46E3-8B46-DDCA15B1E12B}"/>
                </a:ext>
              </a:extLst>
            </p:cNvPr>
            <p:cNvSpPr txBox="1"/>
            <p:nvPr/>
          </p:nvSpPr>
          <p:spPr>
            <a:xfrm>
              <a:off x="2828167" y="882000"/>
              <a:ext cx="1433582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1600"/>
                <a:t>DATA INGEST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907D6E97-A788-4D0B-ACF7-67EDD6A5E656}"/>
                </a:ext>
              </a:extLst>
            </p:cNvPr>
            <p:cNvSpPr txBox="1"/>
            <p:nvPr/>
          </p:nvSpPr>
          <p:spPr>
            <a:xfrm>
              <a:off x="5877484" y="917254"/>
              <a:ext cx="1640916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1600"/>
                <a:t>DATA STORAGE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B853D8D-81DA-4294-BFB2-3ED89712E154}"/>
                </a:ext>
              </a:extLst>
            </p:cNvPr>
            <p:cNvSpPr txBox="1"/>
            <p:nvPr/>
          </p:nvSpPr>
          <p:spPr>
            <a:xfrm>
              <a:off x="9325648" y="887661"/>
              <a:ext cx="1979516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1600"/>
                <a:t>DATA PROCESSING</a:t>
              </a:r>
            </a:p>
          </p:txBody>
        </p:sp>
      </p:grpSp>
      <p:pic>
        <p:nvPicPr>
          <p:cNvPr id="95" name="Imagem 94">
            <a:extLst>
              <a:ext uri="{FF2B5EF4-FFF2-40B4-BE49-F238E27FC236}">
                <a16:creationId xmlns:a16="http://schemas.microsoft.com/office/drawing/2014/main" id="{E814778E-712C-44A7-9EE0-460CB5A84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67" y="3514782"/>
            <a:ext cx="1215142" cy="1215142"/>
          </a:xfrm>
          <a:prstGeom prst="rect">
            <a:avLst/>
          </a:prstGeom>
        </p:spPr>
      </p:pic>
      <p:pic>
        <p:nvPicPr>
          <p:cNvPr id="99" name="Imagem 98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62561395-9002-48B0-840A-0A56B2AC12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56" y="1939845"/>
            <a:ext cx="755652" cy="755652"/>
          </a:xfrm>
          <a:prstGeom prst="rect">
            <a:avLst/>
          </a:prstGeom>
          <a:noFill/>
          <a:effectLst/>
        </p:spPr>
      </p:pic>
      <p:pic>
        <p:nvPicPr>
          <p:cNvPr id="103" name="Imagem 102" descr="Uma imagem contendo desenho&#10;&#10;Descrição gerada automaticamente">
            <a:extLst>
              <a:ext uri="{FF2B5EF4-FFF2-40B4-BE49-F238E27FC236}">
                <a16:creationId xmlns:a16="http://schemas.microsoft.com/office/drawing/2014/main" id="{7C66405B-E0F9-4BE2-A90C-607FA19AA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640" y="1888961"/>
            <a:ext cx="972234" cy="875010"/>
          </a:xfrm>
          <a:prstGeom prst="rect">
            <a:avLst/>
          </a:prstGeom>
        </p:spPr>
      </p:pic>
      <p:pic>
        <p:nvPicPr>
          <p:cNvPr id="106" name="Imagem 105" descr="Uma imagem contendo desenho&#10;&#10;Descrição gerada automaticamente">
            <a:extLst>
              <a:ext uri="{FF2B5EF4-FFF2-40B4-BE49-F238E27FC236}">
                <a16:creationId xmlns:a16="http://schemas.microsoft.com/office/drawing/2014/main" id="{0D4B360D-01D7-483E-87C6-682B4C698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589" y="4569742"/>
            <a:ext cx="1652865" cy="774531"/>
          </a:xfrm>
          <a:prstGeom prst="rect">
            <a:avLst/>
          </a:prstGeom>
        </p:spPr>
      </p:pic>
      <p:pic>
        <p:nvPicPr>
          <p:cNvPr id="108" name="Gráfico 107">
            <a:extLst>
              <a:ext uri="{FF2B5EF4-FFF2-40B4-BE49-F238E27FC236}">
                <a16:creationId xmlns:a16="http://schemas.microsoft.com/office/drawing/2014/main" id="{FB3EA331-7895-47DB-AB83-86843254E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2614" y="3344645"/>
            <a:ext cx="1074998" cy="453888"/>
          </a:xfrm>
          <a:prstGeom prst="rect">
            <a:avLst/>
          </a:prstGeom>
        </p:spPr>
      </p:pic>
      <p:pic>
        <p:nvPicPr>
          <p:cNvPr id="110" name="Imagem 109" descr="Uma imagem contendo comida, placa, desenho, pessoas&#10;&#10;Descrição gerada automaticamente">
            <a:extLst>
              <a:ext uri="{FF2B5EF4-FFF2-40B4-BE49-F238E27FC236}">
                <a16:creationId xmlns:a16="http://schemas.microsoft.com/office/drawing/2014/main" id="{30C702CB-3B32-4E16-93ED-E45CD65B3C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65" y="5163362"/>
            <a:ext cx="763721" cy="7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26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RICARDO</cp:lastModifiedBy>
  <cp:revision>5</cp:revision>
  <dcterms:created xsi:type="dcterms:W3CDTF">2020-08-19T02:20:49Z</dcterms:created>
  <dcterms:modified xsi:type="dcterms:W3CDTF">2020-08-19T02:48:06Z</dcterms:modified>
</cp:coreProperties>
</file>