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EF109-889F-4770-8F53-1F0DEE601D58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17239-30F2-4E59-BCF1-8A59A9AC8E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32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17239-30F2-4E59-BCF1-8A59A9AC8E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9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745A9-C985-4B95-AEE8-9D7DE0EA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07D886-013C-158E-CD1A-D0B0E9E13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E77F23-A032-14D5-F42E-31464EAA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262C58-9DD6-D4DA-D4B7-129D34F2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14F77C-6DFF-3485-E933-F52AC3AA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29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EDF0-3C95-48EC-E3C1-68781A3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779515-0278-F62C-2E64-0F6908F64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C5FECC-0CB7-2737-5ECC-811F10C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6214BC-9C73-7E3E-3E7A-28701863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30EB1F-FC16-3220-D83E-8D557120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23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4308D0-118A-1F8D-BEE9-1A2B5516F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AD32C2B-E2AA-56E3-3E01-FC8CB59F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26B36B-8B9B-59CC-931E-9C278348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881D58-CCA4-CC1D-E357-6DAF4D95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248DB4-5AD0-12E8-D95D-F6E802DE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6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8043-7CEF-DB26-79F6-ACD6A963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233906-BF7E-8E72-D172-645B28BD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08A42C-94E9-3B47-EAF3-795A122C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6FFC59-D0D9-6A0A-4BC9-EF503F76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C051D1-8233-0AB6-5689-1A2DD1A7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7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BED8C-E801-CBA7-7B52-24C619EA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C924845-4906-2366-C412-18137FEB0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E68A96-9D18-6B60-DD18-C34E20E8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6C7C5A-126D-4BF5-0142-4F904AA2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7AFAE8-1937-B199-F7C8-AC946A0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97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ED9E-5C50-1AFC-3CF3-3A136C20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3B2CAF-1ABD-D1D0-9010-B9AC51D6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6E31A8-03E6-FF5F-162D-F00177B5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01ADAB-F0F5-343B-C45A-BFF20798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6DD75D-E99B-B613-569F-F150A55C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5B9B8A-C92C-DDD4-913D-0D05BE4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B9BE2-08CC-2F5C-D80C-F3FAF9EF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82DFE4-18C0-0546-F019-04BB2C66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2D6F88-FBE2-84A8-76FA-421327B5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84A3994-5189-DD43-8136-FA1CD7333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63A5768-4EAA-CF14-B837-DF0F987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A8BDC7F-4DB8-2C13-391B-CB51FC4B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F832FC4-43E0-CF15-25B8-49C06FED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2D78390-4922-A73A-DECF-7A1FD6A8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47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015CF-FEAA-5D0D-68DD-2D0DA460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8606821-3894-2710-702D-9CE98841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FA5415-5A16-48A8-1E68-6CDA9F3E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C71F13-DAC3-4570-FC8F-DD8965A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1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43B322E-84E0-F9FE-1D43-DF47A614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43DFA13-2C82-936F-3817-9C45AB25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FAAE9C-A2AC-06FD-3E00-B4B49EBA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8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6EE9F-8604-CCC5-4B4D-7999344C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80DC1E-7675-A06A-086A-D0B88E4E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028CBC-585E-C802-02BA-57A1FAFF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00C6A4-F7EE-C2C7-F7E5-EF282218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BB53A5-A2C6-7B45-3F18-603D067F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4425E6-CFB8-E00A-1616-0AED511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7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C8FA8-371F-BAB3-9189-C6705C51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79DEA27-B190-DE3C-A01E-23E759E2C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66D90C7-6172-7EA2-20D0-17BC4A12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204CBD-F8A0-23CE-666E-6FDB68B8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475249-7FAE-FAB1-086E-28A2000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46FC03-9554-5F86-4163-50B91A14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0198440-531E-CA28-0BE7-7B3847E8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CAAEA7-D951-D284-2A79-9E146F47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93AC25-D32E-0FDF-F56C-AA62C7CC8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1AE2D-85DA-480F-B629-708F789EDF5A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5FE285-47C1-08A2-C813-AB1A2656C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8AA878-1403-C588-8A1E-1B706CBE1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E4208-3869-4878-8264-70D216138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>
            <a:extLst>
              <a:ext uri="{FF2B5EF4-FFF2-40B4-BE49-F238E27FC236}">
                <a16:creationId xmlns:a16="http://schemas.microsoft.com/office/drawing/2014/main" id="{0572CC45-21BA-ADE4-55F0-DECAA9AD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84" y="565460"/>
            <a:ext cx="9910916" cy="8952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E81FB9-99A5-A406-37FA-7256623EC5FA}"/>
              </a:ext>
            </a:extLst>
          </p:cNvPr>
          <p:cNvSpPr txBox="1"/>
          <p:nvPr/>
        </p:nvSpPr>
        <p:spPr>
          <a:xfrm>
            <a:off x="540326" y="678872"/>
            <a:ext cx="18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a passo </a:t>
            </a:r>
          </a:p>
          <a:p>
            <a:r>
              <a:rPr lang="pt-BR" b="1" dirty="0"/>
              <a:t>do usuário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8C0FD4-7AF0-A08D-8DC5-BE2DDDC767A2}"/>
              </a:ext>
            </a:extLst>
          </p:cNvPr>
          <p:cNvSpPr txBox="1"/>
          <p:nvPr/>
        </p:nvSpPr>
        <p:spPr>
          <a:xfrm>
            <a:off x="2438400" y="692726"/>
            <a:ext cx="1366684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Ligar os monitores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1DFD60-0147-2492-5352-6306E2C360B2}"/>
              </a:ext>
            </a:extLst>
          </p:cNvPr>
          <p:cNvSpPr txBox="1"/>
          <p:nvPr/>
        </p:nvSpPr>
        <p:spPr>
          <a:xfrm>
            <a:off x="4082179" y="706580"/>
            <a:ext cx="1366684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Testar as conexões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5F3C4A-3A5E-36AE-094B-57D3B01BA911}"/>
              </a:ext>
            </a:extLst>
          </p:cNvPr>
          <p:cNvSpPr txBox="1"/>
          <p:nvPr/>
        </p:nvSpPr>
        <p:spPr>
          <a:xfrm>
            <a:off x="5852991" y="702554"/>
            <a:ext cx="175907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Verificar se o link está ok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25833-0A5A-9A67-7DF2-1B831D75217B}"/>
              </a:ext>
            </a:extLst>
          </p:cNvPr>
          <p:cNvSpPr txBox="1"/>
          <p:nvPr/>
        </p:nvSpPr>
        <p:spPr>
          <a:xfrm>
            <a:off x="8010893" y="692725"/>
            <a:ext cx="162097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Iniciar o sistema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7F739B-39ED-02E6-1DE1-68CBC95A7293}"/>
              </a:ext>
            </a:extLst>
          </p:cNvPr>
          <p:cNvSpPr txBox="1"/>
          <p:nvPr/>
        </p:nvSpPr>
        <p:spPr>
          <a:xfrm>
            <a:off x="9990871" y="687356"/>
            <a:ext cx="182700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Monitorar funcionamento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6A5E945A-BD10-75A9-F8FC-6A7B8EB92562}"/>
              </a:ext>
            </a:extLst>
          </p:cNvPr>
          <p:cNvCxnSpPr>
            <a:cxnSpLocks/>
          </p:cNvCxnSpPr>
          <p:nvPr/>
        </p:nvCxnSpPr>
        <p:spPr>
          <a:xfrm>
            <a:off x="181896" y="1533832"/>
            <a:ext cx="11828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6F3518E1-661C-DF29-5856-7419BCDCB8DF}"/>
              </a:ext>
            </a:extLst>
          </p:cNvPr>
          <p:cNvCxnSpPr>
            <a:cxnSpLocks/>
          </p:cNvCxnSpPr>
          <p:nvPr/>
        </p:nvCxnSpPr>
        <p:spPr>
          <a:xfrm>
            <a:off x="181896" y="3281520"/>
            <a:ext cx="11828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669AFC-9D48-E0D2-21A5-D76F4C101A52}"/>
              </a:ext>
            </a:extLst>
          </p:cNvPr>
          <p:cNvSpPr txBox="1"/>
          <p:nvPr/>
        </p:nvSpPr>
        <p:spPr>
          <a:xfrm>
            <a:off x="412507" y="1701426"/>
            <a:ext cx="18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Sentimentos e </a:t>
            </a:r>
          </a:p>
          <a:p>
            <a:r>
              <a:rPr lang="pt-BR" b="1" dirty="0"/>
              <a:t>expectativas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C26BF7-E125-7454-87EF-F1765FAFAF82}"/>
              </a:ext>
            </a:extLst>
          </p:cNvPr>
          <p:cNvSpPr txBox="1"/>
          <p:nvPr/>
        </p:nvSpPr>
        <p:spPr>
          <a:xfrm>
            <a:off x="2310581" y="2347757"/>
            <a:ext cx="177159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Espero que não falte energia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639E13E-615F-55F5-F5A6-C5FEC07C5A39}"/>
              </a:ext>
            </a:extLst>
          </p:cNvPr>
          <p:cNvSpPr txBox="1"/>
          <p:nvPr/>
        </p:nvSpPr>
        <p:spPr>
          <a:xfrm>
            <a:off x="4207185" y="2360907"/>
            <a:ext cx="2079936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Será que os cabos estão conectados?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2C68BE-010A-B653-280C-FF4B56D455EA}"/>
              </a:ext>
            </a:extLst>
          </p:cNvPr>
          <p:cNvSpPr txBox="1"/>
          <p:nvPr/>
        </p:nvSpPr>
        <p:spPr>
          <a:xfrm>
            <a:off x="6412127" y="2355803"/>
            <a:ext cx="152791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Algo deu errado…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F01557-1E0F-8F2C-6613-2FFDABF5D45C}"/>
              </a:ext>
            </a:extLst>
          </p:cNvPr>
          <p:cNvSpPr txBox="1"/>
          <p:nvPr/>
        </p:nvSpPr>
        <p:spPr>
          <a:xfrm>
            <a:off x="8110606" y="2335513"/>
            <a:ext cx="162097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A conexão falhou!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7030C9-924A-6F92-DF43-5B17A98D06B9}"/>
              </a:ext>
            </a:extLst>
          </p:cNvPr>
          <p:cNvSpPr txBox="1"/>
          <p:nvPr/>
        </p:nvSpPr>
        <p:spPr>
          <a:xfrm>
            <a:off x="9952486" y="2342387"/>
            <a:ext cx="205761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Reiniciar o sistema? Ah, não!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FE52415B-1AD1-609A-2963-4825BED89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4" y="2292600"/>
            <a:ext cx="388150" cy="38815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B7DAC18-08DE-7537-C690-DEA63B18D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12" y="2838663"/>
            <a:ext cx="388150" cy="38815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DFFEE12-B1F5-FADE-103E-B10E58537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673" y="1667344"/>
            <a:ext cx="563331" cy="56333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E4E520C7-F6B7-8881-3EB7-CA6A7E97B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487" y="1685115"/>
            <a:ext cx="563331" cy="56333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43D9E544-FD4F-2AC4-7D4E-737E5839E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420" y="1695282"/>
            <a:ext cx="563331" cy="563331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63289135-A3F5-0016-8063-FD23E49EC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174" y="1680069"/>
            <a:ext cx="516081" cy="5160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D198C677-DBE2-AA17-FD33-B280148CD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2777" y="1673552"/>
            <a:ext cx="550642" cy="550642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1AE4C058-F60D-BC27-2C5D-F320C393E48E}"/>
              </a:ext>
            </a:extLst>
          </p:cNvPr>
          <p:cNvSpPr txBox="1"/>
          <p:nvPr/>
        </p:nvSpPr>
        <p:spPr>
          <a:xfrm>
            <a:off x="2281084" y="3576480"/>
            <a:ext cx="177159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Verificar se a energia está ok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BD7059D-9048-0464-AB30-76915987DA23}"/>
              </a:ext>
            </a:extLst>
          </p:cNvPr>
          <p:cNvSpPr txBox="1"/>
          <p:nvPr/>
        </p:nvSpPr>
        <p:spPr>
          <a:xfrm>
            <a:off x="4177688" y="3589630"/>
            <a:ext cx="2079936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Verificar a conexão dos cabos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03C0A6E-980F-B8E8-1BF2-A7DF55EE9696}"/>
              </a:ext>
            </a:extLst>
          </p:cNvPr>
          <p:cNvSpPr txBox="1"/>
          <p:nvPr/>
        </p:nvSpPr>
        <p:spPr>
          <a:xfrm>
            <a:off x="6382630" y="3584526"/>
            <a:ext cx="152791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Verificar monitores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3B1563E-667C-40A0-897D-AF433B630550}"/>
              </a:ext>
            </a:extLst>
          </p:cNvPr>
          <p:cNvSpPr txBox="1"/>
          <p:nvPr/>
        </p:nvSpPr>
        <p:spPr>
          <a:xfrm>
            <a:off x="8081109" y="3564236"/>
            <a:ext cx="162097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Testar a internet 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66DC835-F690-20D2-6EED-35488AFE834C}"/>
              </a:ext>
            </a:extLst>
          </p:cNvPr>
          <p:cNvSpPr txBox="1"/>
          <p:nvPr/>
        </p:nvSpPr>
        <p:spPr>
          <a:xfrm>
            <a:off x="9922989" y="3571110"/>
            <a:ext cx="205761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Verificar as câmeras</a:t>
            </a:r>
          </a:p>
        </p:txBody>
      </p: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E5CF06F9-9286-4E2F-1AC0-C0A88F4CD1F3}"/>
              </a:ext>
            </a:extLst>
          </p:cNvPr>
          <p:cNvCxnSpPr>
            <a:cxnSpLocks/>
          </p:cNvCxnSpPr>
          <p:nvPr/>
        </p:nvCxnSpPr>
        <p:spPr>
          <a:xfrm>
            <a:off x="181896" y="4422062"/>
            <a:ext cx="11828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1E716DA-769F-5161-E6C4-63D1E818A0F3}"/>
              </a:ext>
            </a:extLst>
          </p:cNvPr>
          <p:cNvSpPr txBox="1"/>
          <p:nvPr/>
        </p:nvSpPr>
        <p:spPr>
          <a:xfrm>
            <a:off x="427025" y="3530560"/>
            <a:ext cx="18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Atividades necessárias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2D10A79-E3E8-EF8E-E9ED-EDDA34208BAD}"/>
              </a:ext>
            </a:extLst>
          </p:cNvPr>
          <p:cNvSpPr txBox="1"/>
          <p:nvPr/>
        </p:nvSpPr>
        <p:spPr>
          <a:xfrm>
            <a:off x="2281084" y="4729531"/>
            <a:ext cx="177159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Sistema de energia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44D1DF5-050B-B2E4-96A5-E285BF140B3E}"/>
              </a:ext>
            </a:extLst>
          </p:cNvPr>
          <p:cNvSpPr txBox="1"/>
          <p:nvPr/>
        </p:nvSpPr>
        <p:spPr>
          <a:xfrm>
            <a:off x="4177688" y="4742681"/>
            <a:ext cx="2079936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Equipamentos e cabos conectados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90A2D56-C5B1-0A99-ECD0-E4180D09304A}"/>
              </a:ext>
            </a:extLst>
          </p:cNvPr>
          <p:cNvSpPr txBox="1"/>
          <p:nvPr/>
        </p:nvSpPr>
        <p:spPr>
          <a:xfrm>
            <a:off x="6382630" y="4737577"/>
            <a:ext cx="152791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Link funcionando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FB5A62E-D829-1CD0-1861-FD0878E56E44}"/>
              </a:ext>
            </a:extLst>
          </p:cNvPr>
          <p:cNvSpPr txBox="1"/>
          <p:nvPr/>
        </p:nvSpPr>
        <p:spPr>
          <a:xfrm>
            <a:off x="8081109" y="4717287"/>
            <a:ext cx="162097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Conexão com a internet 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FC86BA8-428D-E1E5-5BFA-F74B4387A753}"/>
              </a:ext>
            </a:extLst>
          </p:cNvPr>
          <p:cNvSpPr txBox="1"/>
          <p:nvPr/>
        </p:nvSpPr>
        <p:spPr>
          <a:xfrm>
            <a:off x="9922989" y="4724161"/>
            <a:ext cx="205761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Câmeras operando</a:t>
            </a:r>
          </a:p>
        </p:txBody>
      </p: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1F7103A9-1076-89E9-8362-61785E303283}"/>
              </a:ext>
            </a:extLst>
          </p:cNvPr>
          <p:cNvCxnSpPr>
            <a:cxnSpLocks/>
          </p:cNvCxnSpPr>
          <p:nvPr/>
        </p:nvCxnSpPr>
        <p:spPr>
          <a:xfrm>
            <a:off x="181896" y="5575113"/>
            <a:ext cx="11828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89A5429-3157-A7FF-26A8-B659F741FB01}"/>
              </a:ext>
            </a:extLst>
          </p:cNvPr>
          <p:cNvSpPr txBox="1"/>
          <p:nvPr/>
        </p:nvSpPr>
        <p:spPr>
          <a:xfrm>
            <a:off x="427025" y="4683611"/>
            <a:ext cx="18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Recursos necessários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8B8ADFA-C12F-97D8-3A60-020A62DEC735}"/>
              </a:ext>
            </a:extLst>
          </p:cNvPr>
          <p:cNvSpPr txBox="1"/>
          <p:nvPr/>
        </p:nvSpPr>
        <p:spPr>
          <a:xfrm>
            <a:off x="2281084" y="5795213"/>
            <a:ext cx="177159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Criar alerta se faltar energia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78C35F5-6EB5-02A4-9568-E94E4B314399}"/>
              </a:ext>
            </a:extLst>
          </p:cNvPr>
          <p:cNvSpPr txBox="1"/>
          <p:nvPr/>
        </p:nvSpPr>
        <p:spPr>
          <a:xfrm>
            <a:off x="4177688" y="5808363"/>
            <a:ext cx="2079936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Verificar melhorias nas imagens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E4114489-4E3B-5F2F-D79D-25A1B76652B5}"/>
              </a:ext>
            </a:extLst>
          </p:cNvPr>
          <p:cNvSpPr txBox="1"/>
          <p:nvPr/>
        </p:nvSpPr>
        <p:spPr>
          <a:xfrm>
            <a:off x="6382630" y="5803259"/>
            <a:ext cx="1527919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Emitir erro se  o link falhar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EC3791A-0682-1557-8EEE-4E9797CE73AB}"/>
              </a:ext>
            </a:extLst>
          </p:cNvPr>
          <p:cNvSpPr txBox="1"/>
          <p:nvPr/>
        </p:nvSpPr>
        <p:spPr>
          <a:xfrm>
            <a:off x="8081109" y="5782969"/>
            <a:ext cx="1620978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Criar banco de dados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EAD0C68-51DE-C77D-3133-54A5FDF47A5E}"/>
              </a:ext>
            </a:extLst>
          </p:cNvPr>
          <p:cNvSpPr txBox="1"/>
          <p:nvPr/>
        </p:nvSpPr>
        <p:spPr>
          <a:xfrm>
            <a:off x="9952486" y="5777430"/>
            <a:ext cx="2057617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Emitir relatorio ao final do dia</a:t>
            </a:r>
          </a:p>
        </p:txBody>
      </p: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1AE47A40-A802-A7B9-331D-BF1E1FD21641}"/>
              </a:ext>
            </a:extLst>
          </p:cNvPr>
          <p:cNvCxnSpPr>
            <a:cxnSpLocks/>
          </p:cNvCxnSpPr>
          <p:nvPr/>
        </p:nvCxnSpPr>
        <p:spPr>
          <a:xfrm>
            <a:off x="181896" y="6640795"/>
            <a:ext cx="118282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9FCAA93-60A7-CE26-9FA2-960CEB6D6588}"/>
              </a:ext>
            </a:extLst>
          </p:cNvPr>
          <p:cNvSpPr txBox="1"/>
          <p:nvPr/>
        </p:nvSpPr>
        <p:spPr>
          <a:xfrm>
            <a:off x="427025" y="5749293"/>
            <a:ext cx="189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Oportunidade de melhorias</a:t>
            </a:r>
          </a:p>
        </p:txBody>
      </p:sp>
    </p:spTree>
    <p:extLst>
      <p:ext uri="{BB962C8B-B14F-4D97-AF65-F5344CB8AC3E}">
        <p14:creationId xmlns:p14="http://schemas.microsoft.com/office/powerpoint/2010/main" val="3197075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120</Words>
  <Application>Microsoft Office PowerPoint</Application>
  <PresentationFormat>Ecrã Panorâmico</PresentationFormat>
  <Paragraphs>33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Jonatas Serna</dc:creator>
  <cp:lastModifiedBy>Jonatas Serna</cp:lastModifiedBy>
  <cp:revision>1</cp:revision>
  <dcterms:created xsi:type="dcterms:W3CDTF">2024-05-16T22:52:40Z</dcterms:created>
  <dcterms:modified xsi:type="dcterms:W3CDTF">2024-05-17T00:01:31Z</dcterms:modified>
</cp:coreProperties>
</file>