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>
                <a:solidFill>
                  <a:srgbClr val="006400"/>
                </a:solidFill>
                <a:latin typeface="Arial Black"/>
              </a:defRPr>
            </a:pPr>
            <a:r>
              <a:t>Global Warming: Understanding the Impact on Our Planet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>
                <a:solidFill>
                  <a:srgbClr val="006400"/>
                </a:solidFill>
                <a:latin typeface="Arial Black"/>
              </a:defRPr>
            </a:pPr>
            <a:r>
              <a:t>Definition and Causes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6400"/>
                </a:solidFill>
                <a:latin typeface="Calibri"/>
              </a:defRPr>
            </a:pPr>
          </a:p>
          <a:p>
            <a:pPr/>
            <a:r>
              <a:t>Global warming: long-term rise in Earth's average temperature</a:t>
            </a:r>
          </a:p>
          <a:p>
            <a:pPr/>
            <a:r>
              <a:t>Greenhouse gases: main cause, primarily CO2 from burning fossil fuels</a:t>
            </a:r>
          </a:p>
          <a:p>
            <a:pPr/>
            <a:r>
              <a:t>Deforestation: another significant contributor</a:t>
            </a:r>
          </a:p>
          <a:p>
            <a:pPr/>
            <a:r>
              <a:t>Example: Arctic sea ice melting at an alarming rate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>
                <a:solidFill>
                  <a:srgbClr val="006400"/>
                </a:solidFill>
                <a:latin typeface="Arial Black"/>
              </a:defRPr>
            </a:pPr>
            <a:r>
              <a:t>Effects on the Environment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6400"/>
                </a:solidFill>
                <a:latin typeface="Calibri"/>
              </a:defRPr>
            </a:pPr>
          </a:p>
          <a:p>
            <a:pPr/>
            <a:r>
              <a:t>Melting glaciers and ice caps</a:t>
            </a:r>
          </a:p>
          <a:p>
            <a:pPr/>
            <a:r>
              <a:t>Rising sea levels</a:t>
            </a:r>
          </a:p>
          <a:p>
            <a:pPr/>
            <a:r>
              <a:t>Increased frequency and intensity of extreme weather events</a:t>
            </a:r>
          </a:p>
          <a:p>
            <a:pPr/>
            <a:r>
              <a:t>Disruption of ecosystems and habitats</a:t>
            </a:r>
          </a:p>
          <a:p>
            <a:pPr/>
            <a:r>
              <a:t>Example: Coral reefs bleaching due to warmer ocean temperatures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>
                <a:solidFill>
                  <a:srgbClr val="006400"/>
                </a:solidFill>
                <a:latin typeface="Arial Black"/>
              </a:defRPr>
            </a:pPr>
            <a:r>
              <a:t>Impacts on Human Populations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6400"/>
                </a:solidFill>
                <a:latin typeface="Calibri"/>
              </a:defRPr>
            </a:pPr>
          </a:p>
          <a:p>
            <a:pPr/>
            <a:r>
              <a:t>Food production: decreased agricultural yields due to changing climate</a:t>
            </a:r>
          </a:p>
          <a:p>
            <a:pPr/>
            <a:r>
              <a:t>Water availability: melting glaciers and snowpacks reduce freshwater resources</a:t>
            </a:r>
          </a:p>
          <a:p>
            <a:pPr/>
            <a:r>
              <a:t>Health risks: increased air pollution and spread of diseases</a:t>
            </a:r>
          </a:p>
          <a:p>
            <a:pPr/>
            <a:r>
              <a:t>Economic consequences: damage to infrastructure and property</a:t>
            </a:r>
          </a:p>
          <a:p>
            <a:pPr/>
            <a:r>
              <a:t>Example: Hurricane Katrina (2005) and its devastating impact on New Orleans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>
                <a:solidFill>
                  <a:srgbClr val="006400"/>
                </a:solidFill>
                <a:latin typeface="Arial Black"/>
              </a:defRPr>
            </a:pPr>
            <a:r>
              <a:t>Mitigation and Adaptation Strategies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6400"/>
                </a:solidFill>
                <a:latin typeface="Calibri"/>
              </a:defRPr>
            </a:pPr>
          </a:p>
          <a:p>
            <a:pPr/>
            <a:r>
              <a:t>Reduce greenhouse gas emissions: transition to renewable energy sources, energy efficiency, and carbon pricing</a:t>
            </a:r>
          </a:p>
          <a:p>
            <a:pPr/>
            <a:r>
              <a:t>Adaptation measures: building sea walls, early warning systems, and relocating communities</a:t>
            </a:r>
          </a:p>
          <a:p>
            <a:pPr/>
            <a:r>
              <a:t>International cooperation: signing and implementing agreements like the Paris Agreement</a:t>
            </a:r>
          </a:p>
          <a:p>
            <a:pPr/>
            <a:r>
              <a:t>Example: Solar panels and wind turbines as renewable energy sources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6400"/>
                </a:solidFill>
                <a:latin typeface="Arial Black"/>
              </a:defRPr>
            </a:pPr>
            <a:r>
              <a:t>Personal Actions and Collective Responsibility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Reduce energy consumption: use energy-efficient appliances, carpool, and use public transportation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137160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Support clean energy: invest in renewable energy companies and advocate for clean energy policies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Educate others: share information and engage in discussions about global warming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365760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Example: Planting trees and reducing meat consumption to decrease carbon footprint.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