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>
                <a:solidFill>
                  <a:srgbClr val="000080"/>
                </a:solidFill>
                <a:latin typeface="Arial Black"/>
              </a:defRPr>
            </a:pPr>
            <a:r>
              <a:t>Understanding the Importance and Process of Software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>
                <a:solidFill>
                  <a:srgbClr val="000080"/>
                </a:solidFill>
                <a:latin typeface="Arial Black"/>
              </a:defRPr>
            </a:pPr>
            <a:r>
              <a:t>Definition and Importance of Software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80"/>
                </a:solidFill>
                <a:latin typeface="Calibri"/>
              </a:defRPr>
            </a:pPr>
          </a:p>
          <a:p>
            <a:pPr/>
            <a:r>
              <a:t>Verification and Validation</a:t>
            </a:r>
          </a:p>
          <a:p>
            <a:pPr/>
            <a:r>
              <a:t>Identifying defects early in the development cycle</a:t>
            </a:r>
          </a:p>
          <a:p>
            <a:pPr/>
            <a:r>
              <a:t>Reducing the cost of fixing defects</a:t>
            </a:r>
          </a:p>
          <a:p>
            <a:pPr/>
            <a:r>
              <a:t>Ensuring software quality and reliability</a:t>
            </a:r>
          </a:p>
          <a:p>
            <a:pPr/>
            <a:r>
              <a:t>Example: A software bug that went unnoticed in testing caused a major airline's reservation system to crash, resulting in significant financial losses and customer dissatisfaction.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>
                <a:solidFill>
                  <a:srgbClr val="000080"/>
                </a:solidFill>
                <a:latin typeface="Arial Black"/>
              </a:defRPr>
            </a:pPr>
            <a:r>
              <a:t>Types of Software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80"/>
                </a:solidFill>
                <a:latin typeface="Calibri"/>
              </a:defRPr>
            </a:pPr>
          </a:p>
          <a:p>
            <a:pPr/>
            <a:r>
              <a:t>Unit Testing: Testing individual components or units of code</a:t>
            </a:r>
          </a:p>
          <a:p>
            <a:pPr/>
            <a:r>
              <a:t>Integration Testing: Testing how different components work together</a:t>
            </a:r>
          </a:p>
          <a:p>
            <a:pPr/>
            <a:r>
              <a:t>System Testing: Testing the entire system as a whole</a:t>
            </a:r>
          </a:p>
          <a:p>
            <a:pPr/>
            <a:r>
              <a:t>Acceptance Testing: Testing software from the end-user's perspective</a:t>
            </a:r>
          </a:p>
          <a:p>
            <a:pPr/>
            <a:r>
              <a:t>Regression Testing: Testing to ensure that new changes don't introduce new defects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>
                <a:solidFill>
                  <a:srgbClr val="000080"/>
                </a:solidFill>
                <a:latin typeface="Arial Black"/>
              </a:defRPr>
            </a:pPr>
            <a:r>
              <a:t>Testing Methodologies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80"/>
                </a:solidFill>
                <a:latin typeface="Calibri"/>
              </a:defRPr>
            </a:pPr>
          </a:p>
          <a:p>
            <a:pPr/>
            <a:r>
              <a:t>Manual Testing: Testing done manually by a human tester</a:t>
            </a:r>
          </a:p>
          <a:p>
            <a:pPr/>
            <a:r>
              <a:t>Automated Testing: Testing done using automated tools</a:t>
            </a:r>
          </a:p>
          <a:p>
            <a:pPr/>
            <a:r>
              <a:t>Exploratory Testing: Testing done without a specific test script</a:t>
            </a:r>
          </a:p>
          <a:p>
            <a:pPr/>
            <a:r>
              <a:t>Scripted Testing: Testing done using a predefined test script</a:t>
            </a:r>
          </a:p>
          <a:p>
            <a:pPr/>
            <a:r>
              <a:t>Agile Testing: Testing in an Agile development environment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>
                <a:solidFill>
                  <a:srgbClr val="000080"/>
                </a:solidFill>
                <a:latin typeface="Arial Black"/>
              </a:defRPr>
            </a:pPr>
            <a:r>
              <a:t>Testing Tools and Technologies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80"/>
                </a:solidFill>
                <a:latin typeface="Calibri"/>
              </a:defRPr>
            </a:pPr>
          </a:p>
          <a:p>
            <a:pPr/>
            <a:r>
              <a:t>Selenium: A popular open-source tool for automating web application testing</a:t>
            </a:r>
          </a:p>
          <a:p>
            <a:pPr/>
            <a:r>
              <a:t>JUnit: A popular Java testing framework</a:t>
            </a:r>
          </a:p>
          <a:p>
            <a:pPr/>
            <a:r>
              <a:t>TestNG: A popular testing framework for Java, C#, and other programming languages</a:t>
            </a:r>
          </a:p>
          <a:p>
            <a:pPr/>
            <a:r>
              <a:t>BDD (Behavior-Driven Development): A testing approach that focuses on the behavior of the software from the end-user's perspective</a:t>
            </a:r>
          </a:p>
          <a:p>
            <a:pPr/>
            <a:r>
              <a:t>Continuous Integration and Continuous Deployment (CI/CD): A software development practice that automates the testing, building, and deployment of software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600">
                <a:solidFill>
                  <a:srgbClr val="000080"/>
                </a:solidFill>
                <a:latin typeface="Arial Black"/>
              </a:defRPr>
            </a:pPr>
            <a:r>
              <a:t>Best Practices for Software Testing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000080"/>
                </a:solidFill>
                <a:latin typeface="Calibri"/>
              </a:defRPr>
            </a:pPr>
          </a:p>
          <a:p>
            <a:pPr/>
            <a:r>
              <a:t>Test Early and Test Often: Testing should start as early as possible in the development cycle and should be done frequently</a:t>
            </a:r>
          </a:p>
          <a:p>
            <a:pPr/>
            <a:r>
              <a:t>Test Thoroughly: Test all possible scenarios and edge cases</a:t>
            </a:r>
          </a:p>
          <a:p>
            <a:pPr/>
            <a:r>
              <a:t>Test in Realistic Conditions: Test software in the same environment and conditions as it will be used in production</a:t>
            </a:r>
          </a:p>
          <a:p>
            <a:pPr/>
            <a:r>
              <a:t>Document and Report Defects: Document all defects and report them to the development team in a clear and concise manner</a:t>
            </a:r>
          </a:p>
          <a:p>
            <a:pPr/>
            <a:r>
              <a:t>Continuously Improve: Continuously improve the testing process and the testing tools and technologies used.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