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5" r:id="rId5"/>
    <p:sldId id="268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8073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448A6-D050-4DA1-842B-E4BA2B4EDBB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NG"/>
        </a:p>
      </dgm:t>
    </dgm:pt>
    <dgm:pt modelId="{735AB280-90C8-4D0E-9727-843D2E8EF963}">
      <dgm:prSet/>
      <dgm:spPr/>
      <dgm:t>
        <a:bodyPr/>
        <a:lstStyle/>
        <a:p>
          <a:r>
            <a:rPr lang="en-US"/>
            <a:t>In response to increasing population and fast industrilisation, the world is plunging into an Industry 4.0 era.</a:t>
          </a:r>
          <a:endParaRPr lang="en-NG"/>
        </a:p>
      </dgm:t>
    </dgm:pt>
    <dgm:pt modelId="{23B70343-C5A7-419A-AEF9-5D5129343200}" type="parTrans" cxnId="{4CE9873F-943A-48DE-BA4D-A8CE6D08E443}">
      <dgm:prSet/>
      <dgm:spPr/>
      <dgm:t>
        <a:bodyPr/>
        <a:lstStyle/>
        <a:p>
          <a:endParaRPr lang="en-NG"/>
        </a:p>
      </dgm:t>
    </dgm:pt>
    <dgm:pt modelId="{D261A9D1-99D0-4884-A1E0-ACE937A43CE1}" type="sibTrans" cxnId="{4CE9873F-943A-48DE-BA4D-A8CE6D08E443}">
      <dgm:prSet phldrT="01" phldr="0"/>
      <dgm:spPr/>
      <dgm:t>
        <a:bodyPr/>
        <a:lstStyle/>
        <a:p>
          <a:r>
            <a:rPr lang="en-NG"/>
            <a:t>01</a:t>
          </a:r>
        </a:p>
      </dgm:t>
    </dgm:pt>
    <dgm:pt modelId="{02DBF438-2EC8-4367-9C06-4F47307CA613}">
      <dgm:prSet/>
      <dgm:spPr/>
      <dgm:t>
        <a:bodyPr/>
        <a:lstStyle/>
        <a:p>
          <a:r>
            <a:rPr lang="en-US"/>
            <a:t>Today, carbon emission is a major contributor to global warming.</a:t>
          </a:r>
          <a:endParaRPr lang="en-NG"/>
        </a:p>
      </dgm:t>
    </dgm:pt>
    <dgm:pt modelId="{015C4B6B-53D3-40A3-9E72-23FA79927B37}" type="parTrans" cxnId="{6636A543-B095-4665-A003-59C0425A14F2}">
      <dgm:prSet/>
      <dgm:spPr/>
      <dgm:t>
        <a:bodyPr/>
        <a:lstStyle/>
        <a:p>
          <a:endParaRPr lang="en-NG"/>
        </a:p>
      </dgm:t>
    </dgm:pt>
    <dgm:pt modelId="{A4B944EB-7D23-47F7-8197-84453FF229DC}" type="sibTrans" cxnId="{6636A543-B095-4665-A003-59C0425A14F2}">
      <dgm:prSet phldrT="02" phldr="0"/>
      <dgm:spPr/>
      <dgm:t>
        <a:bodyPr/>
        <a:lstStyle/>
        <a:p>
          <a:r>
            <a:rPr lang="en-NG"/>
            <a:t>02</a:t>
          </a:r>
        </a:p>
      </dgm:t>
    </dgm:pt>
    <dgm:pt modelId="{FE4BCD73-01AB-4192-BFE2-82B2154D6129}">
      <dgm:prSet/>
      <dgm:spPr/>
      <dgm:t>
        <a:bodyPr/>
        <a:lstStyle/>
        <a:p>
          <a:r>
            <a:rPr lang="en-US" dirty="0"/>
            <a:t>Combustion of energy from various sectors contributes to carbon emission into the atmosphere in varying quantities – including households.</a:t>
          </a:r>
          <a:endParaRPr lang="en-NG" dirty="0"/>
        </a:p>
      </dgm:t>
    </dgm:pt>
    <dgm:pt modelId="{0987912F-6F3E-452A-B570-82B5636C07DD}" type="parTrans" cxnId="{3602B62C-FF12-4131-AE2E-70E5FD9ABF7B}">
      <dgm:prSet/>
      <dgm:spPr/>
      <dgm:t>
        <a:bodyPr/>
        <a:lstStyle/>
        <a:p>
          <a:endParaRPr lang="en-NG"/>
        </a:p>
      </dgm:t>
    </dgm:pt>
    <dgm:pt modelId="{8B6E92C5-F221-4184-993D-501D7FB5183B}" type="sibTrans" cxnId="{3602B62C-FF12-4131-AE2E-70E5FD9ABF7B}">
      <dgm:prSet phldrT="03" phldr="0"/>
      <dgm:spPr/>
      <dgm:t>
        <a:bodyPr/>
        <a:lstStyle/>
        <a:p>
          <a:r>
            <a:rPr lang="en-NG"/>
            <a:t>03</a:t>
          </a:r>
        </a:p>
      </dgm:t>
    </dgm:pt>
    <dgm:pt modelId="{B8B846A0-9685-4F3B-B7B5-C4A6F22C9D41}">
      <dgm:prSet/>
      <dgm:spPr/>
      <dgm:t>
        <a:bodyPr/>
        <a:lstStyle/>
        <a:p>
          <a:r>
            <a:rPr lang="en-US"/>
            <a:t>Energy saving methods are deployed to curb the effects of these emissions.</a:t>
          </a:r>
          <a:endParaRPr lang="en-NG"/>
        </a:p>
      </dgm:t>
    </dgm:pt>
    <dgm:pt modelId="{9ABB50E7-C8D6-4243-A3F7-CF178190C684}" type="parTrans" cxnId="{81F0E243-4B78-4BF2-803D-E6F1329299A8}">
      <dgm:prSet/>
      <dgm:spPr/>
      <dgm:t>
        <a:bodyPr/>
        <a:lstStyle/>
        <a:p>
          <a:endParaRPr lang="en-NG"/>
        </a:p>
      </dgm:t>
    </dgm:pt>
    <dgm:pt modelId="{30AB2088-5D0E-4029-87AA-9A6D27844A78}" type="sibTrans" cxnId="{81F0E243-4B78-4BF2-803D-E6F1329299A8}">
      <dgm:prSet phldrT="04" phldr="0"/>
      <dgm:spPr/>
      <dgm:t>
        <a:bodyPr/>
        <a:lstStyle/>
        <a:p>
          <a:r>
            <a:rPr lang="en-NG"/>
            <a:t>04</a:t>
          </a:r>
        </a:p>
      </dgm:t>
    </dgm:pt>
    <dgm:pt modelId="{0E5202D9-E5E2-4FAB-AC2A-33A260276537}" type="pres">
      <dgm:prSet presAssocID="{A64448A6-D050-4DA1-842B-E4BA2B4EDBBB}" presName="Name0" presStyleCnt="0">
        <dgm:presLayoutVars>
          <dgm:animLvl val="lvl"/>
          <dgm:resizeHandles val="exact"/>
        </dgm:presLayoutVars>
      </dgm:prSet>
      <dgm:spPr/>
    </dgm:pt>
    <dgm:pt modelId="{880E3249-B03A-401A-A554-43856AAEBA31}" type="pres">
      <dgm:prSet presAssocID="{735AB280-90C8-4D0E-9727-843D2E8EF963}" presName="compositeNode" presStyleCnt="0">
        <dgm:presLayoutVars>
          <dgm:bulletEnabled val="1"/>
        </dgm:presLayoutVars>
      </dgm:prSet>
      <dgm:spPr/>
    </dgm:pt>
    <dgm:pt modelId="{156515DC-E539-4BA2-A5D5-A89DDBF2DFE7}" type="pres">
      <dgm:prSet presAssocID="{735AB280-90C8-4D0E-9727-843D2E8EF963}" presName="bgRect" presStyleLbl="alignNode1" presStyleIdx="0" presStyleCnt="4" custScaleX="101589" custScaleY="148743"/>
      <dgm:spPr/>
    </dgm:pt>
    <dgm:pt modelId="{BC9C1FC3-5F60-4CF7-9E70-6D1A2C33FCB8}" type="pres">
      <dgm:prSet presAssocID="{D261A9D1-99D0-4884-A1E0-ACE937A43CE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BF462AA-9F55-4D6D-B4A4-5916801E0FD4}" type="pres">
      <dgm:prSet presAssocID="{735AB280-90C8-4D0E-9727-843D2E8EF963}" presName="nodeRect" presStyleLbl="alignNode1" presStyleIdx="0" presStyleCnt="4">
        <dgm:presLayoutVars>
          <dgm:bulletEnabled val="1"/>
        </dgm:presLayoutVars>
      </dgm:prSet>
      <dgm:spPr/>
    </dgm:pt>
    <dgm:pt modelId="{DEA09C3D-B02A-41C3-8900-99A71FCF2226}" type="pres">
      <dgm:prSet presAssocID="{D261A9D1-99D0-4884-A1E0-ACE937A43CE1}" presName="sibTrans" presStyleCnt="0"/>
      <dgm:spPr/>
    </dgm:pt>
    <dgm:pt modelId="{D7AA7407-CF89-41E6-9E15-196CE819BE5D}" type="pres">
      <dgm:prSet presAssocID="{02DBF438-2EC8-4367-9C06-4F47307CA613}" presName="compositeNode" presStyleCnt="0">
        <dgm:presLayoutVars>
          <dgm:bulletEnabled val="1"/>
        </dgm:presLayoutVars>
      </dgm:prSet>
      <dgm:spPr/>
    </dgm:pt>
    <dgm:pt modelId="{124007CA-CD7F-4433-9AC7-2A9CF8EC00F2}" type="pres">
      <dgm:prSet presAssocID="{02DBF438-2EC8-4367-9C06-4F47307CA613}" presName="bgRect" presStyleLbl="alignNode1" presStyleIdx="1" presStyleCnt="4" custScaleX="101946" custScaleY="171278"/>
      <dgm:spPr/>
    </dgm:pt>
    <dgm:pt modelId="{CF6A778A-F2A2-4C00-BC50-9803858381C1}" type="pres">
      <dgm:prSet presAssocID="{A4B944EB-7D23-47F7-8197-84453FF229D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DF56F64-DF17-4B7B-8CB2-AD65685F07AD}" type="pres">
      <dgm:prSet presAssocID="{02DBF438-2EC8-4367-9C06-4F47307CA613}" presName="nodeRect" presStyleLbl="alignNode1" presStyleIdx="1" presStyleCnt="4">
        <dgm:presLayoutVars>
          <dgm:bulletEnabled val="1"/>
        </dgm:presLayoutVars>
      </dgm:prSet>
      <dgm:spPr/>
    </dgm:pt>
    <dgm:pt modelId="{FAD6C317-4C10-484E-BF06-FB46F45BA4A0}" type="pres">
      <dgm:prSet presAssocID="{A4B944EB-7D23-47F7-8197-84453FF229DC}" presName="sibTrans" presStyleCnt="0"/>
      <dgm:spPr/>
    </dgm:pt>
    <dgm:pt modelId="{C0A30B93-3705-4A83-9FD7-70A8FB4F79C5}" type="pres">
      <dgm:prSet presAssocID="{FE4BCD73-01AB-4192-BFE2-82B2154D6129}" presName="compositeNode" presStyleCnt="0">
        <dgm:presLayoutVars>
          <dgm:bulletEnabled val="1"/>
        </dgm:presLayoutVars>
      </dgm:prSet>
      <dgm:spPr/>
    </dgm:pt>
    <dgm:pt modelId="{49135EE5-C60C-4A9D-8EAF-F44FFA843BEC}" type="pres">
      <dgm:prSet presAssocID="{FE4BCD73-01AB-4192-BFE2-82B2154D6129}" presName="bgRect" presStyleLbl="alignNode1" presStyleIdx="2" presStyleCnt="4" custScaleX="108209" custScaleY="184397"/>
      <dgm:spPr/>
    </dgm:pt>
    <dgm:pt modelId="{9A6B9AB6-3014-4BF9-B705-507643311CC4}" type="pres">
      <dgm:prSet presAssocID="{8B6E92C5-F221-4184-993D-501D7FB5183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64CD2BC-7642-4545-BAE1-43875CCEDAF4}" type="pres">
      <dgm:prSet presAssocID="{FE4BCD73-01AB-4192-BFE2-82B2154D6129}" presName="nodeRect" presStyleLbl="alignNode1" presStyleIdx="2" presStyleCnt="4">
        <dgm:presLayoutVars>
          <dgm:bulletEnabled val="1"/>
        </dgm:presLayoutVars>
      </dgm:prSet>
      <dgm:spPr/>
    </dgm:pt>
    <dgm:pt modelId="{356549B5-69D5-46C3-9E61-18B7EDB49369}" type="pres">
      <dgm:prSet presAssocID="{8B6E92C5-F221-4184-993D-501D7FB5183B}" presName="sibTrans" presStyleCnt="0"/>
      <dgm:spPr/>
    </dgm:pt>
    <dgm:pt modelId="{D417227E-9BB0-4189-90FC-FD689AFD960C}" type="pres">
      <dgm:prSet presAssocID="{B8B846A0-9685-4F3B-B7B5-C4A6F22C9D41}" presName="compositeNode" presStyleCnt="0">
        <dgm:presLayoutVars>
          <dgm:bulletEnabled val="1"/>
        </dgm:presLayoutVars>
      </dgm:prSet>
      <dgm:spPr/>
    </dgm:pt>
    <dgm:pt modelId="{3459758E-6E70-4E82-A7AA-6893E36E2000}" type="pres">
      <dgm:prSet presAssocID="{B8B846A0-9685-4F3B-B7B5-C4A6F22C9D41}" presName="bgRect" presStyleLbl="alignNode1" presStyleIdx="3" presStyleCnt="4" custScaleX="99552" custScaleY="206777"/>
      <dgm:spPr/>
    </dgm:pt>
    <dgm:pt modelId="{B51E3B61-98A0-4C68-8899-40356F8649B5}" type="pres">
      <dgm:prSet presAssocID="{30AB2088-5D0E-4029-87AA-9A6D27844A7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329FAF6-14E3-4DF7-BCFE-5AE23F124A54}" type="pres">
      <dgm:prSet presAssocID="{B8B846A0-9685-4F3B-B7B5-C4A6F22C9D4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8DC2B0B-B45C-44C0-8A09-6E0602A01984}" type="presOf" srcId="{B8B846A0-9685-4F3B-B7B5-C4A6F22C9D41}" destId="{3459758E-6E70-4E82-A7AA-6893E36E2000}" srcOrd="0" destOrd="0" presId="urn:microsoft.com/office/officeart/2016/7/layout/LinearBlockProcessNumbered"/>
    <dgm:cxn modelId="{E3FCAB27-9289-4DD0-8445-3FAEF4335C64}" type="presOf" srcId="{8B6E92C5-F221-4184-993D-501D7FB5183B}" destId="{9A6B9AB6-3014-4BF9-B705-507643311CC4}" srcOrd="0" destOrd="0" presId="urn:microsoft.com/office/officeart/2016/7/layout/LinearBlockProcessNumbered"/>
    <dgm:cxn modelId="{88F1DA28-7B03-4A66-8994-F24519F12869}" type="presOf" srcId="{02DBF438-2EC8-4367-9C06-4F47307CA613}" destId="{BDF56F64-DF17-4B7B-8CB2-AD65685F07AD}" srcOrd="1" destOrd="0" presId="urn:microsoft.com/office/officeart/2016/7/layout/LinearBlockProcessNumbered"/>
    <dgm:cxn modelId="{3602B62C-FF12-4131-AE2E-70E5FD9ABF7B}" srcId="{A64448A6-D050-4DA1-842B-E4BA2B4EDBBB}" destId="{FE4BCD73-01AB-4192-BFE2-82B2154D6129}" srcOrd="2" destOrd="0" parTransId="{0987912F-6F3E-452A-B570-82B5636C07DD}" sibTransId="{8B6E92C5-F221-4184-993D-501D7FB5183B}"/>
    <dgm:cxn modelId="{9A9E623C-5545-4A3E-8EE2-8E9255CC51EE}" type="presOf" srcId="{735AB280-90C8-4D0E-9727-843D2E8EF963}" destId="{156515DC-E539-4BA2-A5D5-A89DDBF2DFE7}" srcOrd="0" destOrd="0" presId="urn:microsoft.com/office/officeart/2016/7/layout/LinearBlockProcessNumbered"/>
    <dgm:cxn modelId="{4CE9873F-943A-48DE-BA4D-A8CE6D08E443}" srcId="{A64448A6-D050-4DA1-842B-E4BA2B4EDBBB}" destId="{735AB280-90C8-4D0E-9727-843D2E8EF963}" srcOrd="0" destOrd="0" parTransId="{23B70343-C5A7-419A-AEF9-5D5129343200}" sibTransId="{D261A9D1-99D0-4884-A1E0-ACE937A43CE1}"/>
    <dgm:cxn modelId="{F051913F-A171-49F8-8B9D-AF4DC49FF88E}" type="presOf" srcId="{735AB280-90C8-4D0E-9727-843D2E8EF963}" destId="{2BF462AA-9F55-4D6D-B4A4-5916801E0FD4}" srcOrd="1" destOrd="0" presId="urn:microsoft.com/office/officeart/2016/7/layout/LinearBlockProcessNumbered"/>
    <dgm:cxn modelId="{5BDBF23F-C7BA-4478-BBE7-7842FF5FF62F}" type="presOf" srcId="{FE4BCD73-01AB-4192-BFE2-82B2154D6129}" destId="{E64CD2BC-7642-4545-BAE1-43875CCEDAF4}" srcOrd="1" destOrd="0" presId="urn:microsoft.com/office/officeart/2016/7/layout/LinearBlockProcessNumbered"/>
    <dgm:cxn modelId="{6636A543-B095-4665-A003-59C0425A14F2}" srcId="{A64448A6-D050-4DA1-842B-E4BA2B4EDBBB}" destId="{02DBF438-2EC8-4367-9C06-4F47307CA613}" srcOrd="1" destOrd="0" parTransId="{015C4B6B-53D3-40A3-9E72-23FA79927B37}" sibTransId="{A4B944EB-7D23-47F7-8197-84453FF229DC}"/>
    <dgm:cxn modelId="{81F0E243-4B78-4BF2-803D-E6F1329299A8}" srcId="{A64448A6-D050-4DA1-842B-E4BA2B4EDBBB}" destId="{B8B846A0-9685-4F3B-B7B5-C4A6F22C9D41}" srcOrd="3" destOrd="0" parTransId="{9ABB50E7-C8D6-4243-A3F7-CF178190C684}" sibTransId="{30AB2088-5D0E-4029-87AA-9A6D27844A78}"/>
    <dgm:cxn modelId="{C4EB5369-986E-4EE4-B2CF-B028C103EE83}" type="presOf" srcId="{A4B944EB-7D23-47F7-8197-84453FF229DC}" destId="{CF6A778A-F2A2-4C00-BC50-9803858381C1}" srcOrd="0" destOrd="0" presId="urn:microsoft.com/office/officeart/2016/7/layout/LinearBlockProcessNumbered"/>
    <dgm:cxn modelId="{EF733C93-0566-4CCE-BBCC-C7A318A5C993}" type="presOf" srcId="{02DBF438-2EC8-4367-9C06-4F47307CA613}" destId="{124007CA-CD7F-4433-9AC7-2A9CF8EC00F2}" srcOrd="0" destOrd="0" presId="urn:microsoft.com/office/officeart/2016/7/layout/LinearBlockProcessNumbered"/>
    <dgm:cxn modelId="{1989E296-D86C-47CB-B6D2-878F4243B292}" type="presOf" srcId="{FE4BCD73-01AB-4192-BFE2-82B2154D6129}" destId="{49135EE5-C60C-4A9D-8EAF-F44FFA843BEC}" srcOrd="0" destOrd="0" presId="urn:microsoft.com/office/officeart/2016/7/layout/LinearBlockProcessNumbered"/>
    <dgm:cxn modelId="{3A1950A2-26A8-4380-8611-F61CB7D8CAF1}" type="presOf" srcId="{A64448A6-D050-4DA1-842B-E4BA2B4EDBBB}" destId="{0E5202D9-E5E2-4FAB-AC2A-33A260276537}" srcOrd="0" destOrd="0" presId="urn:microsoft.com/office/officeart/2016/7/layout/LinearBlockProcessNumbered"/>
    <dgm:cxn modelId="{AB7482A5-CF38-4FD0-A61F-DB6928D85618}" type="presOf" srcId="{D261A9D1-99D0-4884-A1E0-ACE937A43CE1}" destId="{BC9C1FC3-5F60-4CF7-9E70-6D1A2C33FCB8}" srcOrd="0" destOrd="0" presId="urn:microsoft.com/office/officeart/2016/7/layout/LinearBlockProcessNumbered"/>
    <dgm:cxn modelId="{3F0CD7C7-DFA5-40DF-9988-06B61B1B9A14}" type="presOf" srcId="{B8B846A0-9685-4F3B-B7B5-C4A6F22C9D41}" destId="{2329FAF6-14E3-4DF7-BCFE-5AE23F124A54}" srcOrd="1" destOrd="0" presId="urn:microsoft.com/office/officeart/2016/7/layout/LinearBlockProcessNumbered"/>
    <dgm:cxn modelId="{AF7E5BE7-09F3-472C-B2D0-2AFBBD7338C2}" type="presOf" srcId="{30AB2088-5D0E-4029-87AA-9A6D27844A78}" destId="{B51E3B61-98A0-4C68-8899-40356F8649B5}" srcOrd="0" destOrd="0" presId="urn:microsoft.com/office/officeart/2016/7/layout/LinearBlockProcessNumbered"/>
    <dgm:cxn modelId="{C53CDD68-E2FA-48EA-88CE-33C323BB9ECA}" type="presParOf" srcId="{0E5202D9-E5E2-4FAB-AC2A-33A260276537}" destId="{880E3249-B03A-401A-A554-43856AAEBA31}" srcOrd="0" destOrd="0" presId="urn:microsoft.com/office/officeart/2016/7/layout/LinearBlockProcessNumbered"/>
    <dgm:cxn modelId="{24748143-04B7-43C5-AD59-C48AC46E1D65}" type="presParOf" srcId="{880E3249-B03A-401A-A554-43856AAEBA31}" destId="{156515DC-E539-4BA2-A5D5-A89DDBF2DFE7}" srcOrd="0" destOrd="0" presId="urn:microsoft.com/office/officeart/2016/7/layout/LinearBlockProcessNumbered"/>
    <dgm:cxn modelId="{7D47F277-D795-48AB-8D4B-8979C8FB1C21}" type="presParOf" srcId="{880E3249-B03A-401A-A554-43856AAEBA31}" destId="{BC9C1FC3-5F60-4CF7-9E70-6D1A2C33FCB8}" srcOrd="1" destOrd="0" presId="urn:microsoft.com/office/officeart/2016/7/layout/LinearBlockProcessNumbered"/>
    <dgm:cxn modelId="{7CF9DCD7-C08A-4695-8315-4C6E53FB6DC9}" type="presParOf" srcId="{880E3249-B03A-401A-A554-43856AAEBA31}" destId="{2BF462AA-9F55-4D6D-B4A4-5916801E0FD4}" srcOrd="2" destOrd="0" presId="urn:microsoft.com/office/officeart/2016/7/layout/LinearBlockProcessNumbered"/>
    <dgm:cxn modelId="{5AEE2A0C-7F9A-43B4-AB0B-003AE0CBFE1F}" type="presParOf" srcId="{0E5202D9-E5E2-4FAB-AC2A-33A260276537}" destId="{DEA09C3D-B02A-41C3-8900-99A71FCF2226}" srcOrd="1" destOrd="0" presId="urn:microsoft.com/office/officeart/2016/7/layout/LinearBlockProcessNumbered"/>
    <dgm:cxn modelId="{1C9253F2-5EFA-48AC-99BB-FF4C8CCDB262}" type="presParOf" srcId="{0E5202D9-E5E2-4FAB-AC2A-33A260276537}" destId="{D7AA7407-CF89-41E6-9E15-196CE819BE5D}" srcOrd="2" destOrd="0" presId="urn:microsoft.com/office/officeart/2016/7/layout/LinearBlockProcessNumbered"/>
    <dgm:cxn modelId="{9988346E-E5F9-4310-B4DA-39681FCB0D29}" type="presParOf" srcId="{D7AA7407-CF89-41E6-9E15-196CE819BE5D}" destId="{124007CA-CD7F-4433-9AC7-2A9CF8EC00F2}" srcOrd="0" destOrd="0" presId="urn:microsoft.com/office/officeart/2016/7/layout/LinearBlockProcessNumbered"/>
    <dgm:cxn modelId="{4C4CA85A-180B-47CC-B8DD-40C290665142}" type="presParOf" srcId="{D7AA7407-CF89-41E6-9E15-196CE819BE5D}" destId="{CF6A778A-F2A2-4C00-BC50-9803858381C1}" srcOrd="1" destOrd="0" presId="urn:microsoft.com/office/officeart/2016/7/layout/LinearBlockProcessNumbered"/>
    <dgm:cxn modelId="{943FE68C-A99D-4C74-B8AD-3048CFD376B8}" type="presParOf" srcId="{D7AA7407-CF89-41E6-9E15-196CE819BE5D}" destId="{BDF56F64-DF17-4B7B-8CB2-AD65685F07AD}" srcOrd="2" destOrd="0" presId="urn:microsoft.com/office/officeart/2016/7/layout/LinearBlockProcessNumbered"/>
    <dgm:cxn modelId="{9A180FBF-CA43-43D0-8203-4B0BF795CD90}" type="presParOf" srcId="{0E5202D9-E5E2-4FAB-AC2A-33A260276537}" destId="{FAD6C317-4C10-484E-BF06-FB46F45BA4A0}" srcOrd="3" destOrd="0" presId="urn:microsoft.com/office/officeart/2016/7/layout/LinearBlockProcessNumbered"/>
    <dgm:cxn modelId="{48DD97DF-AEE1-4821-8F7A-74D6C9E37D16}" type="presParOf" srcId="{0E5202D9-E5E2-4FAB-AC2A-33A260276537}" destId="{C0A30B93-3705-4A83-9FD7-70A8FB4F79C5}" srcOrd="4" destOrd="0" presId="urn:microsoft.com/office/officeart/2016/7/layout/LinearBlockProcessNumbered"/>
    <dgm:cxn modelId="{4B21C8CA-E121-4542-ADBD-E7E63D514DBA}" type="presParOf" srcId="{C0A30B93-3705-4A83-9FD7-70A8FB4F79C5}" destId="{49135EE5-C60C-4A9D-8EAF-F44FFA843BEC}" srcOrd="0" destOrd="0" presId="urn:microsoft.com/office/officeart/2016/7/layout/LinearBlockProcessNumbered"/>
    <dgm:cxn modelId="{68688D8A-B71F-4401-AF4B-ECB5E0419AC0}" type="presParOf" srcId="{C0A30B93-3705-4A83-9FD7-70A8FB4F79C5}" destId="{9A6B9AB6-3014-4BF9-B705-507643311CC4}" srcOrd="1" destOrd="0" presId="urn:microsoft.com/office/officeart/2016/7/layout/LinearBlockProcessNumbered"/>
    <dgm:cxn modelId="{4BD715AC-CAC6-418E-A6A7-9C8176990FAC}" type="presParOf" srcId="{C0A30B93-3705-4A83-9FD7-70A8FB4F79C5}" destId="{E64CD2BC-7642-4545-BAE1-43875CCEDAF4}" srcOrd="2" destOrd="0" presId="urn:microsoft.com/office/officeart/2016/7/layout/LinearBlockProcessNumbered"/>
    <dgm:cxn modelId="{6282E669-844F-4124-9596-9D37014C9DAB}" type="presParOf" srcId="{0E5202D9-E5E2-4FAB-AC2A-33A260276537}" destId="{356549B5-69D5-46C3-9E61-18B7EDB49369}" srcOrd="5" destOrd="0" presId="urn:microsoft.com/office/officeart/2016/7/layout/LinearBlockProcessNumbered"/>
    <dgm:cxn modelId="{30ADFFCF-8D9E-4D84-ABBA-82948181D212}" type="presParOf" srcId="{0E5202D9-E5E2-4FAB-AC2A-33A260276537}" destId="{D417227E-9BB0-4189-90FC-FD689AFD960C}" srcOrd="6" destOrd="0" presId="urn:microsoft.com/office/officeart/2016/7/layout/LinearBlockProcessNumbered"/>
    <dgm:cxn modelId="{331F148F-D0AE-4B7C-999B-489E7CE6B35D}" type="presParOf" srcId="{D417227E-9BB0-4189-90FC-FD689AFD960C}" destId="{3459758E-6E70-4E82-A7AA-6893E36E2000}" srcOrd="0" destOrd="0" presId="urn:microsoft.com/office/officeart/2016/7/layout/LinearBlockProcessNumbered"/>
    <dgm:cxn modelId="{D4EA34A9-E41D-47F1-A49E-29BF439D040E}" type="presParOf" srcId="{D417227E-9BB0-4189-90FC-FD689AFD960C}" destId="{B51E3B61-98A0-4C68-8899-40356F8649B5}" srcOrd="1" destOrd="0" presId="urn:microsoft.com/office/officeart/2016/7/layout/LinearBlockProcessNumbered"/>
    <dgm:cxn modelId="{033C69F0-6617-40C8-B04B-D50F33795198}" type="presParOf" srcId="{D417227E-9BB0-4189-90FC-FD689AFD960C}" destId="{2329FAF6-14E3-4DF7-BCFE-5AE23F124A5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96CB79-DEEC-434A-8F9E-2C24698F38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B5B0E-89C4-4F8D-B038-4E284A051C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Service Selection</a:t>
          </a:r>
        </a:p>
      </dgm:t>
    </dgm:pt>
    <dgm:pt modelId="{61DDE2ED-87D0-4343-89C0-8E143337FD7A}" type="parTrans" cxnId="{544E6120-8989-479F-8125-AA638B2E2762}">
      <dgm:prSet/>
      <dgm:spPr/>
      <dgm:t>
        <a:bodyPr/>
        <a:lstStyle/>
        <a:p>
          <a:endParaRPr lang="en-US"/>
        </a:p>
      </dgm:t>
    </dgm:pt>
    <dgm:pt modelId="{30569240-F654-42A7-8F47-2B5DDE7B1307}" type="sibTrans" cxnId="{544E6120-8989-479F-8125-AA638B2E2762}">
      <dgm:prSet/>
      <dgm:spPr/>
      <dgm:t>
        <a:bodyPr/>
        <a:lstStyle/>
        <a:p>
          <a:endParaRPr lang="en-US"/>
        </a:p>
      </dgm:t>
    </dgm:pt>
    <dgm:pt modelId="{85694516-C947-4CCA-9095-9F8D83E00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Measures</a:t>
          </a:r>
        </a:p>
      </dgm:t>
    </dgm:pt>
    <dgm:pt modelId="{47A9F15D-8A2F-4702-91FB-CA0E83586666}" type="parTrans" cxnId="{F4AE5E2C-73CC-420E-9598-68A6CB140EEE}">
      <dgm:prSet/>
      <dgm:spPr/>
      <dgm:t>
        <a:bodyPr/>
        <a:lstStyle/>
        <a:p>
          <a:endParaRPr lang="en-US"/>
        </a:p>
      </dgm:t>
    </dgm:pt>
    <dgm:pt modelId="{CDE4FF9D-67B7-4160-9393-9FDA347D151A}" type="sibTrans" cxnId="{F4AE5E2C-73CC-420E-9598-68A6CB140EEE}">
      <dgm:prSet/>
      <dgm:spPr/>
      <dgm:t>
        <a:bodyPr/>
        <a:lstStyle/>
        <a:p>
          <a:endParaRPr lang="en-US"/>
        </a:p>
      </dgm:t>
    </dgm:pt>
    <dgm:pt modelId="{2958B610-3A7F-4861-AA38-2D56406A9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Planning</a:t>
          </a:r>
        </a:p>
      </dgm:t>
    </dgm:pt>
    <dgm:pt modelId="{52C66009-04CF-414E-BEDC-60E35B15788E}" type="parTrans" cxnId="{74F53572-C258-4B4C-B92C-53FE512006ED}">
      <dgm:prSet/>
      <dgm:spPr/>
      <dgm:t>
        <a:bodyPr/>
        <a:lstStyle/>
        <a:p>
          <a:endParaRPr lang="en-US"/>
        </a:p>
      </dgm:t>
    </dgm:pt>
    <dgm:pt modelId="{5A42291A-C88D-4AFF-BCFB-94D35C8D923A}" type="sibTrans" cxnId="{74F53572-C258-4B4C-B92C-53FE512006ED}">
      <dgm:prSet/>
      <dgm:spPr/>
      <dgm:t>
        <a:bodyPr/>
        <a:lstStyle/>
        <a:p>
          <a:endParaRPr lang="en-US"/>
        </a:p>
      </dgm:t>
    </dgm:pt>
    <dgm:pt modelId="{298D2D5D-0A6C-47D3-B462-91EEDA8A36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Monitoring and Improvement</a:t>
          </a:r>
        </a:p>
      </dgm:t>
    </dgm:pt>
    <dgm:pt modelId="{AF049B98-5EE4-4607-AD57-EAFC4756FA5D}" type="parTrans" cxnId="{36F991A7-6174-47DC-8184-6463661F1F76}">
      <dgm:prSet/>
      <dgm:spPr/>
      <dgm:t>
        <a:bodyPr/>
        <a:lstStyle/>
        <a:p>
          <a:endParaRPr lang="en-US"/>
        </a:p>
      </dgm:t>
    </dgm:pt>
    <dgm:pt modelId="{56D73C49-DE66-47DA-B854-CE8A681243D9}" type="sibTrans" cxnId="{36F991A7-6174-47DC-8184-6463661F1F76}">
      <dgm:prSet/>
      <dgm:spPr/>
      <dgm:t>
        <a:bodyPr/>
        <a:lstStyle/>
        <a:p>
          <a:endParaRPr lang="en-US"/>
        </a:p>
      </dgm:t>
    </dgm:pt>
    <dgm:pt modelId="{6250F530-6DFA-46B0-A8B5-80B2D008135E}" type="pres">
      <dgm:prSet presAssocID="{A096CB79-DEEC-434A-8F9E-2C24698F386F}" presName="root" presStyleCnt="0">
        <dgm:presLayoutVars>
          <dgm:dir/>
          <dgm:resizeHandles val="exact"/>
        </dgm:presLayoutVars>
      </dgm:prSet>
      <dgm:spPr/>
    </dgm:pt>
    <dgm:pt modelId="{25651C28-A490-4CB1-AEC2-DD49E52C501C}" type="pres">
      <dgm:prSet presAssocID="{6EFB5B0E-89C4-4F8D-B038-4E284A051C99}" presName="compNode" presStyleCnt="0"/>
      <dgm:spPr/>
    </dgm:pt>
    <dgm:pt modelId="{C5501C64-0BCA-415D-B068-075C274FE92C}" type="pres">
      <dgm:prSet presAssocID="{6EFB5B0E-89C4-4F8D-B038-4E284A051C99}" presName="bgRect" presStyleLbl="bgShp" presStyleIdx="0" presStyleCnt="4"/>
      <dgm:spPr/>
    </dgm:pt>
    <dgm:pt modelId="{CCFA7955-0F8F-4EFE-A2F1-ED771DF5794A}" type="pres">
      <dgm:prSet presAssocID="{6EFB5B0E-89C4-4F8D-B038-4E284A051C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9521D1C-D149-4F9F-BA7D-8CF6558D46F9}" type="pres">
      <dgm:prSet presAssocID="{6EFB5B0E-89C4-4F8D-B038-4E284A051C99}" presName="spaceRect" presStyleCnt="0"/>
      <dgm:spPr/>
    </dgm:pt>
    <dgm:pt modelId="{92A3423E-A1C7-40D4-8EA8-C2A705C5F713}" type="pres">
      <dgm:prSet presAssocID="{6EFB5B0E-89C4-4F8D-B038-4E284A051C99}" presName="parTx" presStyleLbl="revTx" presStyleIdx="0" presStyleCnt="4">
        <dgm:presLayoutVars>
          <dgm:chMax val="0"/>
          <dgm:chPref val="0"/>
        </dgm:presLayoutVars>
      </dgm:prSet>
      <dgm:spPr/>
    </dgm:pt>
    <dgm:pt modelId="{E6F83CAA-2EFC-4925-8D46-C9082DD27CCC}" type="pres">
      <dgm:prSet presAssocID="{30569240-F654-42A7-8F47-2B5DDE7B1307}" presName="sibTrans" presStyleCnt="0"/>
      <dgm:spPr/>
    </dgm:pt>
    <dgm:pt modelId="{C3A932A3-E54C-4176-A7EC-AC567ACE1618}" type="pres">
      <dgm:prSet presAssocID="{85694516-C947-4CCA-9095-9F8D83E003FD}" presName="compNode" presStyleCnt="0"/>
      <dgm:spPr/>
    </dgm:pt>
    <dgm:pt modelId="{A6087AA8-B8C2-43D9-B6E2-89C6349C8F0E}" type="pres">
      <dgm:prSet presAssocID="{85694516-C947-4CCA-9095-9F8D83E003FD}" presName="bgRect" presStyleLbl="bgShp" presStyleIdx="1" presStyleCnt="4"/>
      <dgm:spPr/>
    </dgm:pt>
    <dgm:pt modelId="{9EDB23CF-0AF7-4A07-9CD9-40460112C45A}" type="pres">
      <dgm:prSet presAssocID="{85694516-C947-4CCA-9095-9F8D83E003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7DD477-AA5C-4C06-B53C-DD4B091F8614}" type="pres">
      <dgm:prSet presAssocID="{85694516-C947-4CCA-9095-9F8D83E003FD}" presName="spaceRect" presStyleCnt="0"/>
      <dgm:spPr/>
    </dgm:pt>
    <dgm:pt modelId="{9817D44F-D3EB-4185-8C1F-9396C59604D6}" type="pres">
      <dgm:prSet presAssocID="{85694516-C947-4CCA-9095-9F8D83E003FD}" presName="parTx" presStyleLbl="revTx" presStyleIdx="1" presStyleCnt="4">
        <dgm:presLayoutVars>
          <dgm:chMax val="0"/>
          <dgm:chPref val="0"/>
        </dgm:presLayoutVars>
      </dgm:prSet>
      <dgm:spPr/>
    </dgm:pt>
    <dgm:pt modelId="{DEBD256D-575E-4656-A7DA-4B2564C13F0A}" type="pres">
      <dgm:prSet presAssocID="{CDE4FF9D-67B7-4160-9393-9FDA347D151A}" presName="sibTrans" presStyleCnt="0"/>
      <dgm:spPr/>
    </dgm:pt>
    <dgm:pt modelId="{1E620B11-CCF0-40E4-A702-292D51805DDE}" type="pres">
      <dgm:prSet presAssocID="{2958B610-3A7F-4861-AA38-2D56406A9A0F}" presName="compNode" presStyleCnt="0"/>
      <dgm:spPr/>
    </dgm:pt>
    <dgm:pt modelId="{9DDA0CCC-35EC-4422-8580-F4FD9245A74A}" type="pres">
      <dgm:prSet presAssocID="{2958B610-3A7F-4861-AA38-2D56406A9A0F}" presName="bgRect" presStyleLbl="bgShp" presStyleIdx="2" presStyleCnt="4"/>
      <dgm:spPr/>
    </dgm:pt>
    <dgm:pt modelId="{3BAFFAD9-4DB7-4C74-8937-1070E8FDDA04}" type="pres">
      <dgm:prSet presAssocID="{2958B610-3A7F-4861-AA38-2D56406A9A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32E2A-D6B5-452B-A040-E9E3272E849E}" type="pres">
      <dgm:prSet presAssocID="{2958B610-3A7F-4861-AA38-2D56406A9A0F}" presName="spaceRect" presStyleCnt="0"/>
      <dgm:spPr/>
    </dgm:pt>
    <dgm:pt modelId="{33C69F44-AB9C-4C84-A498-CC3C743021EE}" type="pres">
      <dgm:prSet presAssocID="{2958B610-3A7F-4861-AA38-2D56406A9A0F}" presName="parTx" presStyleLbl="revTx" presStyleIdx="2" presStyleCnt="4">
        <dgm:presLayoutVars>
          <dgm:chMax val="0"/>
          <dgm:chPref val="0"/>
        </dgm:presLayoutVars>
      </dgm:prSet>
      <dgm:spPr/>
    </dgm:pt>
    <dgm:pt modelId="{4BCB60A1-92FF-48D4-8A4D-541CDBC6DDEA}" type="pres">
      <dgm:prSet presAssocID="{5A42291A-C88D-4AFF-BCFB-94D35C8D923A}" presName="sibTrans" presStyleCnt="0"/>
      <dgm:spPr/>
    </dgm:pt>
    <dgm:pt modelId="{00D6183F-61FE-409E-983C-71764465F517}" type="pres">
      <dgm:prSet presAssocID="{298D2D5D-0A6C-47D3-B462-91EEDA8A36DC}" presName="compNode" presStyleCnt="0"/>
      <dgm:spPr/>
    </dgm:pt>
    <dgm:pt modelId="{8C43D2CE-6F10-4AE6-B0B8-952E9C088675}" type="pres">
      <dgm:prSet presAssocID="{298D2D5D-0A6C-47D3-B462-91EEDA8A36DC}" presName="bgRect" presStyleLbl="bgShp" presStyleIdx="3" presStyleCnt="4"/>
      <dgm:spPr/>
    </dgm:pt>
    <dgm:pt modelId="{C9436F76-DBE8-4290-8CBA-AA9DBBF58A53}" type="pres">
      <dgm:prSet presAssocID="{298D2D5D-0A6C-47D3-B462-91EEDA8A36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32115D-3717-4514-83B5-4F7AD096C23C}" type="pres">
      <dgm:prSet presAssocID="{298D2D5D-0A6C-47D3-B462-91EEDA8A36DC}" presName="spaceRect" presStyleCnt="0"/>
      <dgm:spPr/>
    </dgm:pt>
    <dgm:pt modelId="{6832EE42-85C4-442E-B93E-2630C0ED4A68}" type="pres">
      <dgm:prSet presAssocID="{298D2D5D-0A6C-47D3-B462-91EEDA8A36D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9A7802-BEE2-4613-A2E9-13D86CDB5C8B}" type="presOf" srcId="{85694516-C947-4CCA-9095-9F8D83E003FD}" destId="{9817D44F-D3EB-4185-8C1F-9396C59604D6}" srcOrd="0" destOrd="0" presId="urn:microsoft.com/office/officeart/2018/2/layout/IconVerticalSolidList"/>
    <dgm:cxn modelId="{544E6120-8989-479F-8125-AA638B2E2762}" srcId="{A096CB79-DEEC-434A-8F9E-2C24698F386F}" destId="{6EFB5B0E-89C4-4F8D-B038-4E284A051C99}" srcOrd="0" destOrd="0" parTransId="{61DDE2ED-87D0-4343-89C0-8E143337FD7A}" sibTransId="{30569240-F654-42A7-8F47-2B5DDE7B1307}"/>
    <dgm:cxn modelId="{696EB826-EB34-4260-8AD9-8EEC0D705ED8}" type="presOf" srcId="{6EFB5B0E-89C4-4F8D-B038-4E284A051C99}" destId="{92A3423E-A1C7-40D4-8EA8-C2A705C5F713}" srcOrd="0" destOrd="0" presId="urn:microsoft.com/office/officeart/2018/2/layout/IconVerticalSolidList"/>
    <dgm:cxn modelId="{F4AE5E2C-73CC-420E-9598-68A6CB140EEE}" srcId="{A096CB79-DEEC-434A-8F9E-2C24698F386F}" destId="{85694516-C947-4CCA-9095-9F8D83E003FD}" srcOrd="1" destOrd="0" parTransId="{47A9F15D-8A2F-4702-91FB-CA0E83586666}" sibTransId="{CDE4FF9D-67B7-4160-9393-9FDA347D151A}"/>
    <dgm:cxn modelId="{74F53572-C258-4B4C-B92C-53FE512006ED}" srcId="{A096CB79-DEEC-434A-8F9E-2C24698F386F}" destId="{2958B610-3A7F-4861-AA38-2D56406A9A0F}" srcOrd="2" destOrd="0" parTransId="{52C66009-04CF-414E-BEDC-60E35B15788E}" sibTransId="{5A42291A-C88D-4AFF-BCFB-94D35C8D923A}"/>
    <dgm:cxn modelId="{36F991A7-6174-47DC-8184-6463661F1F76}" srcId="{A096CB79-DEEC-434A-8F9E-2C24698F386F}" destId="{298D2D5D-0A6C-47D3-B462-91EEDA8A36DC}" srcOrd="3" destOrd="0" parTransId="{AF049B98-5EE4-4607-AD57-EAFC4756FA5D}" sibTransId="{56D73C49-DE66-47DA-B854-CE8A681243D9}"/>
    <dgm:cxn modelId="{6D0276B9-1B9B-4D18-9734-B55B7D6B4EBB}" type="presOf" srcId="{298D2D5D-0A6C-47D3-B462-91EEDA8A36DC}" destId="{6832EE42-85C4-442E-B93E-2630C0ED4A68}" srcOrd="0" destOrd="0" presId="urn:microsoft.com/office/officeart/2018/2/layout/IconVerticalSolidList"/>
    <dgm:cxn modelId="{BE41CCBD-FE29-4CC4-BC56-2CE5F9062EB1}" type="presOf" srcId="{A096CB79-DEEC-434A-8F9E-2C24698F386F}" destId="{6250F530-6DFA-46B0-A8B5-80B2D008135E}" srcOrd="0" destOrd="0" presId="urn:microsoft.com/office/officeart/2018/2/layout/IconVerticalSolidList"/>
    <dgm:cxn modelId="{0E7FB4D8-9022-494C-AA8E-867FE3AE06AC}" type="presOf" srcId="{2958B610-3A7F-4861-AA38-2D56406A9A0F}" destId="{33C69F44-AB9C-4C84-A498-CC3C743021EE}" srcOrd="0" destOrd="0" presId="urn:microsoft.com/office/officeart/2018/2/layout/IconVerticalSolidList"/>
    <dgm:cxn modelId="{BE99FA4A-1CA2-4C49-96F6-87B5C235D12B}" type="presParOf" srcId="{6250F530-6DFA-46B0-A8B5-80B2D008135E}" destId="{25651C28-A490-4CB1-AEC2-DD49E52C501C}" srcOrd="0" destOrd="0" presId="urn:microsoft.com/office/officeart/2018/2/layout/IconVerticalSolidList"/>
    <dgm:cxn modelId="{3EC05476-F917-400A-92BC-110B2DC34A68}" type="presParOf" srcId="{25651C28-A490-4CB1-AEC2-DD49E52C501C}" destId="{C5501C64-0BCA-415D-B068-075C274FE92C}" srcOrd="0" destOrd="0" presId="urn:microsoft.com/office/officeart/2018/2/layout/IconVerticalSolidList"/>
    <dgm:cxn modelId="{728EFFC9-FE78-4F63-99B8-762CE89B68BC}" type="presParOf" srcId="{25651C28-A490-4CB1-AEC2-DD49E52C501C}" destId="{CCFA7955-0F8F-4EFE-A2F1-ED771DF5794A}" srcOrd="1" destOrd="0" presId="urn:microsoft.com/office/officeart/2018/2/layout/IconVerticalSolidList"/>
    <dgm:cxn modelId="{E79E5D57-5620-4779-8585-FB6E309471E7}" type="presParOf" srcId="{25651C28-A490-4CB1-AEC2-DD49E52C501C}" destId="{49521D1C-D149-4F9F-BA7D-8CF6558D46F9}" srcOrd="2" destOrd="0" presId="urn:microsoft.com/office/officeart/2018/2/layout/IconVerticalSolidList"/>
    <dgm:cxn modelId="{5015DB20-C90A-43AD-9B7D-21AC7ABC52B4}" type="presParOf" srcId="{25651C28-A490-4CB1-AEC2-DD49E52C501C}" destId="{92A3423E-A1C7-40D4-8EA8-C2A705C5F713}" srcOrd="3" destOrd="0" presId="urn:microsoft.com/office/officeart/2018/2/layout/IconVerticalSolidList"/>
    <dgm:cxn modelId="{5B0278B4-BD2D-4C51-A8BD-223760F1D6B1}" type="presParOf" srcId="{6250F530-6DFA-46B0-A8B5-80B2D008135E}" destId="{E6F83CAA-2EFC-4925-8D46-C9082DD27CCC}" srcOrd="1" destOrd="0" presId="urn:microsoft.com/office/officeart/2018/2/layout/IconVerticalSolidList"/>
    <dgm:cxn modelId="{1A19A38A-1D9C-4F1F-960E-843E990EC00C}" type="presParOf" srcId="{6250F530-6DFA-46B0-A8B5-80B2D008135E}" destId="{C3A932A3-E54C-4176-A7EC-AC567ACE1618}" srcOrd="2" destOrd="0" presId="urn:microsoft.com/office/officeart/2018/2/layout/IconVerticalSolidList"/>
    <dgm:cxn modelId="{B474CD27-978A-47D0-B5CE-D4509A9C3E24}" type="presParOf" srcId="{C3A932A3-E54C-4176-A7EC-AC567ACE1618}" destId="{A6087AA8-B8C2-43D9-B6E2-89C6349C8F0E}" srcOrd="0" destOrd="0" presId="urn:microsoft.com/office/officeart/2018/2/layout/IconVerticalSolidList"/>
    <dgm:cxn modelId="{2C694B04-80FC-4D93-8916-A9CCBFF93A28}" type="presParOf" srcId="{C3A932A3-E54C-4176-A7EC-AC567ACE1618}" destId="{9EDB23CF-0AF7-4A07-9CD9-40460112C45A}" srcOrd="1" destOrd="0" presId="urn:microsoft.com/office/officeart/2018/2/layout/IconVerticalSolidList"/>
    <dgm:cxn modelId="{BC8E4D6E-8274-4B76-8140-A70A5F6624B1}" type="presParOf" srcId="{C3A932A3-E54C-4176-A7EC-AC567ACE1618}" destId="{6F7DD477-AA5C-4C06-B53C-DD4B091F8614}" srcOrd="2" destOrd="0" presId="urn:microsoft.com/office/officeart/2018/2/layout/IconVerticalSolidList"/>
    <dgm:cxn modelId="{91F5876C-7C0E-49BA-B9D6-993BF8CF0052}" type="presParOf" srcId="{C3A932A3-E54C-4176-A7EC-AC567ACE1618}" destId="{9817D44F-D3EB-4185-8C1F-9396C59604D6}" srcOrd="3" destOrd="0" presId="urn:microsoft.com/office/officeart/2018/2/layout/IconVerticalSolidList"/>
    <dgm:cxn modelId="{27E2AA5A-5F36-4D2A-B14B-5484F72BA8E8}" type="presParOf" srcId="{6250F530-6DFA-46B0-A8B5-80B2D008135E}" destId="{DEBD256D-575E-4656-A7DA-4B2564C13F0A}" srcOrd="3" destOrd="0" presId="urn:microsoft.com/office/officeart/2018/2/layout/IconVerticalSolidList"/>
    <dgm:cxn modelId="{8A14B025-7F90-4BC8-B7C1-A1F887B1DD80}" type="presParOf" srcId="{6250F530-6DFA-46B0-A8B5-80B2D008135E}" destId="{1E620B11-CCF0-40E4-A702-292D51805DDE}" srcOrd="4" destOrd="0" presId="urn:microsoft.com/office/officeart/2018/2/layout/IconVerticalSolidList"/>
    <dgm:cxn modelId="{792A8DE5-6501-48D2-9E51-82023A69449A}" type="presParOf" srcId="{1E620B11-CCF0-40E4-A702-292D51805DDE}" destId="{9DDA0CCC-35EC-4422-8580-F4FD9245A74A}" srcOrd="0" destOrd="0" presId="urn:microsoft.com/office/officeart/2018/2/layout/IconVerticalSolidList"/>
    <dgm:cxn modelId="{35ADD56A-7168-4D41-831F-09E65BE8925C}" type="presParOf" srcId="{1E620B11-CCF0-40E4-A702-292D51805DDE}" destId="{3BAFFAD9-4DB7-4C74-8937-1070E8FDDA04}" srcOrd="1" destOrd="0" presId="urn:microsoft.com/office/officeart/2018/2/layout/IconVerticalSolidList"/>
    <dgm:cxn modelId="{918528CE-C961-4863-A8B9-FD2678A61137}" type="presParOf" srcId="{1E620B11-CCF0-40E4-A702-292D51805DDE}" destId="{7CC32E2A-D6B5-452B-A040-E9E3272E849E}" srcOrd="2" destOrd="0" presId="urn:microsoft.com/office/officeart/2018/2/layout/IconVerticalSolidList"/>
    <dgm:cxn modelId="{5DB4BB61-4057-4269-B028-C33FCC0723FB}" type="presParOf" srcId="{1E620B11-CCF0-40E4-A702-292D51805DDE}" destId="{33C69F44-AB9C-4C84-A498-CC3C743021EE}" srcOrd="3" destOrd="0" presId="urn:microsoft.com/office/officeart/2018/2/layout/IconVerticalSolidList"/>
    <dgm:cxn modelId="{C4BA24E5-A4C5-48BD-B255-CA18C9E8CF5F}" type="presParOf" srcId="{6250F530-6DFA-46B0-A8B5-80B2D008135E}" destId="{4BCB60A1-92FF-48D4-8A4D-541CDBC6DDEA}" srcOrd="5" destOrd="0" presId="urn:microsoft.com/office/officeart/2018/2/layout/IconVerticalSolidList"/>
    <dgm:cxn modelId="{C08F3703-6203-4C81-AB66-A8C778D92409}" type="presParOf" srcId="{6250F530-6DFA-46B0-A8B5-80B2D008135E}" destId="{00D6183F-61FE-409E-983C-71764465F517}" srcOrd="6" destOrd="0" presId="urn:microsoft.com/office/officeart/2018/2/layout/IconVerticalSolidList"/>
    <dgm:cxn modelId="{627CE57B-520F-4660-B512-29343515CAA6}" type="presParOf" srcId="{00D6183F-61FE-409E-983C-71764465F517}" destId="{8C43D2CE-6F10-4AE6-B0B8-952E9C088675}" srcOrd="0" destOrd="0" presId="urn:microsoft.com/office/officeart/2018/2/layout/IconVerticalSolidList"/>
    <dgm:cxn modelId="{6FEBD500-FC39-4A59-A445-DC40BA7629DF}" type="presParOf" srcId="{00D6183F-61FE-409E-983C-71764465F517}" destId="{C9436F76-DBE8-4290-8CBA-AA9DBBF58A53}" srcOrd="1" destOrd="0" presId="urn:microsoft.com/office/officeart/2018/2/layout/IconVerticalSolidList"/>
    <dgm:cxn modelId="{1704109D-223C-428C-A36E-36B698F48477}" type="presParOf" srcId="{00D6183F-61FE-409E-983C-71764465F517}" destId="{FF32115D-3717-4514-83B5-4F7AD096C23C}" srcOrd="2" destOrd="0" presId="urn:microsoft.com/office/officeart/2018/2/layout/IconVerticalSolidList"/>
    <dgm:cxn modelId="{B698C0A2-AF5E-4026-BB13-F2016080B0D5}" type="presParOf" srcId="{00D6183F-61FE-409E-983C-71764465F517}" destId="{6832EE42-85C4-442E-B93E-2630C0ED4A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80BED7-D805-4109-A599-3E5AB60C6B4D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NG"/>
        </a:p>
      </dgm:t>
    </dgm:pt>
    <dgm:pt modelId="{11311342-2699-4100-998C-F47121819B1B}">
      <dgm:prSet/>
      <dgm:spPr/>
      <dgm:t>
        <a:bodyPr/>
        <a:lstStyle/>
        <a:p>
          <a:r>
            <a:rPr lang="en-US" dirty="0"/>
            <a:t>Methodology of Objective Four</a:t>
          </a:r>
          <a:endParaRPr lang="en-NG" dirty="0"/>
        </a:p>
      </dgm:t>
    </dgm:pt>
    <dgm:pt modelId="{8CF482E1-6791-4FCB-9F3A-0B112515094F}" type="parTrans" cxnId="{83757F40-0973-4BEC-B938-998150AB1219}">
      <dgm:prSet/>
      <dgm:spPr/>
      <dgm:t>
        <a:bodyPr/>
        <a:lstStyle/>
        <a:p>
          <a:endParaRPr lang="en-NG"/>
        </a:p>
      </dgm:t>
    </dgm:pt>
    <dgm:pt modelId="{1E0236D6-5C9F-407D-8950-46C1325D72CB}" type="sibTrans" cxnId="{83757F40-0973-4BEC-B938-998150AB1219}">
      <dgm:prSet/>
      <dgm:spPr/>
      <dgm:t>
        <a:bodyPr/>
        <a:lstStyle/>
        <a:p>
          <a:endParaRPr lang="en-NG"/>
        </a:p>
      </dgm:t>
    </dgm:pt>
    <dgm:pt modelId="{DF4CFFE3-B801-4BBC-93E2-F9D9610A03BD}" type="pres">
      <dgm:prSet presAssocID="{CA80BED7-D805-4109-A599-3E5AB60C6B4D}" presName="linear" presStyleCnt="0">
        <dgm:presLayoutVars>
          <dgm:animLvl val="lvl"/>
          <dgm:resizeHandles val="exact"/>
        </dgm:presLayoutVars>
      </dgm:prSet>
      <dgm:spPr/>
    </dgm:pt>
    <dgm:pt modelId="{B98347D3-7A3E-4175-B6D9-BC237425B9F4}" type="pres">
      <dgm:prSet presAssocID="{11311342-2699-4100-998C-F47121819B1B}" presName="parentText" presStyleLbl="node1" presStyleIdx="0" presStyleCnt="1" custLinFactNeighborX="-81" custLinFactNeighborY="23431">
        <dgm:presLayoutVars>
          <dgm:chMax val="0"/>
          <dgm:bulletEnabled val="1"/>
        </dgm:presLayoutVars>
      </dgm:prSet>
      <dgm:spPr/>
    </dgm:pt>
  </dgm:ptLst>
  <dgm:cxnLst>
    <dgm:cxn modelId="{9970A122-95BA-4E45-8815-A14C9A8C51FC}" type="presOf" srcId="{CA80BED7-D805-4109-A599-3E5AB60C6B4D}" destId="{DF4CFFE3-B801-4BBC-93E2-F9D9610A03BD}" srcOrd="0" destOrd="0" presId="urn:microsoft.com/office/officeart/2005/8/layout/vList2"/>
    <dgm:cxn modelId="{83757F40-0973-4BEC-B938-998150AB1219}" srcId="{CA80BED7-D805-4109-A599-3E5AB60C6B4D}" destId="{11311342-2699-4100-998C-F47121819B1B}" srcOrd="0" destOrd="0" parTransId="{8CF482E1-6791-4FCB-9F3A-0B112515094F}" sibTransId="{1E0236D6-5C9F-407D-8950-46C1325D72CB}"/>
    <dgm:cxn modelId="{7A737FFF-6A14-4E9C-9100-73C346999059}" type="presOf" srcId="{11311342-2699-4100-998C-F47121819B1B}" destId="{B98347D3-7A3E-4175-B6D9-BC237425B9F4}" srcOrd="0" destOrd="0" presId="urn:microsoft.com/office/officeart/2005/8/layout/vList2"/>
    <dgm:cxn modelId="{17965DC6-CA64-487E-A06C-DE7D457D87B7}" type="presParOf" srcId="{DF4CFFE3-B801-4BBC-93E2-F9D9610A03BD}" destId="{B98347D3-7A3E-4175-B6D9-BC237425B9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2AC16C-7D1E-42C3-81D4-5C360E441F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027869-D4CA-4475-9C31-69ED4818E795}">
      <dgm:prSet/>
      <dgm:spPr/>
      <dgm:t>
        <a:bodyPr/>
        <a:lstStyle/>
        <a:p>
          <a:r>
            <a:rPr lang="en-US" dirty="0"/>
            <a:t>User-Friendly Interactive Energy Audit (IEA) Interface</a:t>
          </a:r>
        </a:p>
      </dgm:t>
    </dgm:pt>
    <dgm:pt modelId="{7DE817BB-1F31-4C59-8AD2-CCE346908361}" type="parTrans" cxnId="{F490B75C-EC74-416B-850A-5E9F85C242FC}">
      <dgm:prSet/>
      <dgm:spPr/>
      <dgm:t>
        <a:bodyPr/>
        <a:lstStyle/>
        <a:p>
          <a:endParaRPr lang="en-US"/>
        </a:p>
      </dgm:t>
    </dgm:pt>
    <dgm:pt modelId="{D37493A7-CFEE-45A6-B3DF-384422FC17FE}" type="sibTrans" cxnId="{F490B75C-EC74-416B-850A-5E9F85C242FC}">
      <dgm:prSet/>
      <dgm:spPr/>
      <dgm:t>
        <a:bodyPr/>
        <a:lstStyle/>
        <a:p>
          <a:endParaRPr lang="en-US"/>
        </a:p>
      </dgm:t>
    </dgm:pt>
    <dgm:pt modelId="{9997AB0F-065F-4E95-8E0C-FC8FA746DF99}">
      <dgm:prSet/>
      <dgm:spPr/>
      <dgm:t>
        <a:bodyPr/>
        <a:lstStyle/>
        <a:p>
          <a:r>
            <a:rPr lang="en-US"/>
            <a:t>Robust Backend System for Real-Time Data Collection</a:t>
          </a:r>
        </a:p>
      </dgm:t>
    </dgm:pt>
    <dgm:pt modelId="{C0D7D6E7-BFA1-4E6E-88AE-839B4C61AB17}" type="parTrans" cxnId="{CB7CB8A5-6E42-401D-B879-665E221BCE99}">
      <dgm:prSet/>
      <dgm:spPr/>
      <dgm:t>
        <a:bodyPr/>
        <a:lstStyle/>
        <a:p>
          <a:endParaRPr lang="en-US"/>
        </a:p>
      </dgm:t>
    </dgm:pt>
    <dgm:pt modelId="{FBD8A6FA-CE60-4725-A9FB-94FA169B3BCB}" type="sibTrans" cxnId="{CB7CB8A5-6E42-401D-B879-665E221BCE99}">
      <dgm:prSet/>
      <dgm:spPr/>
      <dgm:t>
        <a:bodyPr/>
        <a:lstStyle/>
        <a:p>
          <a:endParaRPr lang="en-US"/>
        </a:p>
      </dgm:t>
    </dgm:pt>
    <dgm:pt modelId="{04739EBB-474B-40D4-BB46-986691322629}">
      <dgm:prSet/>
      <dgm:spPr/>
      <dgm:t>
        <a:bodyPr/>
        <a:lstStyle/>
        <a:p>
          <a:r>
            <a:rPr lang="en-US" dirty="0"/>
            <a:t>Implementation of Machine Learning Algorithms for Data Analysis</a:t>
          </a:r>
        </a:p>
      </dgm:t>
    </dgm:pt>
    <dgm:pt modelId="{1237389A-CDD4-48D9-8DF6-60191638C0F4}" type="parTrans" cxnId="{F9E26112-0E84-48BA-9951-FF9D2E6BBF60}">
      <dgm:prSet/>
      <dgm:spPr/>
      <dgm:t>
        <a:bodyPr/>
        <a:lstStyle/>
        <a:p>
          <a:endParaRPr lang="en-US"/>
        </a:p>
      </dgm:t>
    </dgm:pt>
    <dgm:pt modelId="{C7CE16E0-52E8-4988-9013-24AB40B6F1AB}" type="sibTrans" cxnId="{F9E26112-0E84-48BA-9951-FF9D2E6BBF60}">
      <dgm:prSet/>
      <dgm:spPr/>
      <dgm:t>
        <a:bodyPr/>
        <a:lstStyle/>
        <a:p>
          <a:endParaRPr lang="en-US"/>
        </a:p>
      </dgm:t>
    </dgm:pt>
    <dgm:pt modelId="{81E4B4C1-AFF6-4A0D-A817-942DDDBBF4B9}">
      <dgm:prSet/>
      <dgm:spPr/>
      <dgm:t>
        <a:bodyPr/>
        <a:lstStyle/>
        <a:p>
          <a:r>
            <a:rPr lang="en-US"/>
            <a:t>Establishment of a Secure and Scalable Cloud Infrastructure</a:t>
          </a:r>
        </a:p>
      </dgm:t>
    </dgm:pt>
    <dgm:pt modelId="{3DAAC1CD-466A-4551-A297-583EF7BDCFB5}" type="parTrans" cxnId="{6B242109-7086-4D1F-94C3-3F4A7AD97791}">
      <dgm:prSet/>
      <dgm:spPr/>
      <dgm:t>
        <a:bodyPr/>
        <a:lstStyle/>
        <a:p>
          <a:endParaRPr lang="en-US"/>
        </a:p>
      </dgm:t>
    </dgm:pt>
    <dgm:pt modelId="{650371B1-F9B5-43A3-A0DA-5D379CBB44F3}" type="sibTrans" cxnId="{6B242109-7086-4D1F-94C3-3F4A7AD97791}">
      <dgm:prSet/>
      <dgm:spPr/>
      <dgm:t>
        <a:bodyPr/>
        <a:lstStyle/>
        <a:p>
          <a:endParaRPr lang="en-US"/>
        </a:p>
      </dgm:t>
    </dgm:pt>
    <dgm:pt modelId="{578781EC-4833-47EE-83FB-696900A1C8EE}" type="pres">
      <dgm:prSet presAssocID="{282AC16C-7D1E-42C3-81D4-5C360E441F3E}" presName="root" presStyleCnt="0">
        <dgm:presLayoutVars>
          <dgm:dir/>
          <dgm:resizeHandles val="exact"/>
        </dgm:presLayoutVars>
      </dgm:prSet>
      <dgm:spPr/>
    </dgm:pt>
    <dgm:pt modelId="{1C2CE077-E353-40D4-B227-0DD265B94676}" type="pres">
      <dgm:prSet presAssocID="{B4027869-D4CA-4475-9C31-69ED4818E795}" presName="compNode" presStyleCnt="0"/>
      <dgm:spPr/>
    </dgm:pt>
    <dgm:pt modelId="{46F4757D-A963-4B8F-94E2-23A4C48ED82D}" type="pres">
      <dgm:prSet presAssocID="{B4027869-D4CA-4475-9C31-69ED4818E795}" presName="bgRect" presStyleLbl="bgShp" presStyleIdx="0" presStyleCnt="4"/>
      <dgm:spPr/>
    </dgm:pt>
    <dgm:pt modelId="{964AB82C-19DE-4837-A7F8-86D46B6FD98C}" type="pres">
      <dgm:prSet presAssocID="{B4027869-D4CA-4475-9C31-69ED4818E7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E7166B-3FB8-49D3-9DE1-A8880046D42F}" type="pres">
      <dgm:prSet presAssocID="{B4027869-D4CA-4475-9C31-69ED4818E795}" presName="spaceRect" presStyleCnt="0"/>
      <dgm:spPr/>
    </dgm:pt>
    <dgm:pt modelId="{111726E0-AB7A-4992-AC15-20420A497023}" type="pres">
      <dgm:prSet presAssocID="{B4027869-D4CA-4475-9C31-69ED4818E795}" presName="parTx" presStyleLbl="revTx" presStyleIdx="0" presStyleCnt="4">
        <dgm:presLayoutVars>
          <dgm:chMax val="0"/>
          <dgm:chPref val="0"/>
        </dgm:presLayoutVars>
      </dgm:prSet>
      <dgm:spPr/>
    </dgm:pt>
    <dgm:pt modelId="{05F68579-E2E7-4366-9561-2753E3E0B46A}" type="pres">
      <dgm:prSet presAssocID="{D37493A7-CFEE-45A6-B3DF-384422FC17FE}" presName="sibTrans" presStyleCnt="0"/>
      <dgm:spPr/>
    </dgm:pt>
    <dgm:pt modelId="{6D339D73-12AA-46B6-ABE5-B529C3838698}" type="pres">
      <dgm:prSet presAssocID="{9997AB0F-065F-4E95-8E0C-FC8FA746DF99}" presName="compNode" presStyleCnt="0"/>
      <dgm:spPr/>
    </dgm:pt>
    <dgm:pt modelId="{CDEFC7B0-F5F2-4C61-8639-D4C633CC2CB1}" type="pres">
      <dgm:prSet presAssocID="{9997AB0F-065F-4E95-8E0C-FC8FA746DF99}" presName="bgRect" presStyleLbl="bgShp" presStyleIdx="1" presStyleCnt="4"/>
      <dgm:spPr/>
    </dgm:pt>
    <dgm:pt modelId="{F1391798-8F76-4252-936C-9FACC5B4B2A6}" type="pres">
      <dgm:prSet presAssocID="{9997AB0F-065F-4E95-8E0C-FC8FA746DF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D8EA61-000E-46EE-BC7D-36FC8814FA02}" type="pres">
      <dgm:prSet presAssocID="{9997AB0F-065F-4E95-8E0C-FC8FA746DF99}" presName="spaceRect" presStyleCnt="0"/>
      <dgm:spPr/>
    </dgm:pt>
    <dgm:pt modelId="{DE1783A6-5F1D-49A9-9802-7542D87F1EB1}" type="pres">
      <dgm:prSet presAssocID="{9997AB0F-065F-4E95-8E0C-FC8FA746DF99}" presName="parTx" presStyleLbl="revTx" presStyleIdx="1" presStyleCnt="4">
        <dgm:presLayoutVars>
          <dgm:chMax val="0"/>
          <dgm:chPref val="0"/>
        </dgm:presLayoutVars>
      </dgm:prSet>
      <dgm:spPr/>
    </dgm:pt>
    <dgm:pt modelId="{5CBAF1F4-FBD0-4DAC-898D-2CC36142BBA6}" type="pres">
      <dgm:prSet presAssocID="{FBD8A6FA-CE60-4725-A9FB-94FA169B3BCB}" presName="sibTrans" presStyleCnt="0"/>
      <dgm:spPr/>
    </dgm:pt>
    <dgm:pt modelId="{DE963DF5-612D-4648-9A8D-4A7AD8B26B4C}" type="pres">
      <dgm:prSet presAssocID="{04739EBB-474B-40D4-BB46-986691322629}" presName="compNode" presStyleCnt="0"/>
      <dgm:spPr/>
    </dgm:pt>
    <dgm:pt modelId="{607B3E6E-ED56-4763-A01D-D1BEF76125AC}" type="pres">
      <dgm:prSet presAssocID="{04739EBB-474B-40D4-BB46-986691322629}" presName="bgRect" presStyleLbl="bgShp" presStyleIdx="2" presStyleCnt="4"/>
      <dgm:spPr/>
    </dgm:pt>
    <dgm:pt modelId="{8807C1DC-5167-4296-A3FD-FBB55530BEB2}" type="pres">
      <dgm:prSet presAssocID="{04739EBB-474B-40D4-BB46-9866913226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AD19FD-76C2-4BA3-A95C-AB8BE46C75A0}" type="pres">
      <dgm:prSet presAssocID="{04739EBB-474B-40D4-BB46-986691322629}" presName="spaceRect" presStyleCnt="0"/>
      <dgm:spPr/>
    </dgm:pt>
    <dgm:pt modelId="{2F578AE6-7CBC-4BA5-BED8-BB4EA6A109E5}" type="pres">
      <dgm:prSet presAssocID="{04739EBB-474B-40D4-BB46-986691322629}" presName="parTx" presStyleLbl="revTx" presStyleIdx="2" presStyleCnt="4">
        <dgm:presLayoutVars>
          <dgm:chMax val="0"/>
          <dgm:chPref val="0"/>
        </dgm:presLayoutVars>
      </dgm:prSet>
      <dgm:spPr/>
    </dgm:pt>
    <dgm:pt modelId="{7AAEF022-2D64-4373-AB32-B8DFBF1F8287}" type="pres">
      <dgm:prSet presAssocID="{C7CE16E0-52E8-4988-9013-24AB40B6F1AB}" presName="sibTrans" presStyleCnt="0"/>
      <dgm:spPr/>
    </dgm:pt>
    <dgm:pt modelId="{3A211CB9-B570-4AB9-9A88-5317688D1104}" type="pres">
      <dgm:prSet presAssocID="{81E4B4C1-AFF6-4A0D-A817-942DDDBBF4B9}" presName="compNode" presStyleCnt="0"/>
      <dgm:spPr/>
    </dgm:pt>
    <dgm:pt modelId="{49C35000-0B74-4808-B1E5-07B1FD57C614}" type="pres">
      <dgm:prSet presAssocID="{81E4B4C1-AFF6-4A0D-A817-942DDDBBF4B9}" presName="bgRect" presStyleLbl="bgShp" presStyleIdx="3" presStyleCnt="4"/>
      <dgm:spPr/>
    </dgm:pt>
    <dgm:pt modelId="{DA7FB606-5BE4-445A-ADBE-9902DDFDCF88}" type="pres">
      <dgm:prSet presAssocID="{81E4B4C1-AFF6-4A0D-A817-942DDDBBF4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564BD13-1560-4F5E-9A71-C987D171A4A8}" type="pres">
      <dgm:prSet presAssocID="{81E4B4C1-AFF6-4A0D-A817-942DDDBBF4B9}" presName="spaceRect" presStyleCnt="0"/>
      <dgm:spPr/>
    </dgm:pt>
    <dgm:pt modelId="{67CDA3A9-7549-4033-A754-5DB102865068}" type="pres">
      <dgm:prSet presAssocID="{81E4B4C1-AFF6-4A0D-A817-942DDDBBF4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242109-7086-4D1F-94C3-3F4A7AD97791}" srcId="{282AC16C-7D1E-42C3-81D4-5C360E441F3E}" destId="{81E4B4C1-AFF6-4A0D-A817-942DDDBBF4B9}" srcOrd="3" destOrd="0" parTransId="{3DAAC1CD-466A-4551-A297-583EF7BDCFB5}" sibTransId="{650371B1-F9B5-43A3-A0DA-5D379CBB44F3}"/>
    <dgm:cxn modelId="{F9E26112-0E84-48BA-9951-FF9D2E6BBF60}" srcId="{282AC16C-7D1E-42C3-81D4-5C360E441F3E}" destId="{04739EBB-474B-40D4-BB46-986691322629}" srcOrd="2" destOrd="0" parTransId="{1237389A-CDD4-48D9-8DF6-60191638C0F4}" sibTransId="{C7CE16E0-52E8-4988-9013-24AB40B6F1AB}"/>
    <dgm:cxn modelId="{5D7AC216-3944-49D6-A368-83D7DAF9C794}" type="presOf" srcId="{B4027869-D4CA-4475-9C31-69ED4818E795}" destId="{111726E0-AB7A-4992-AC15-20420A497023}" srcOrd="0" destOrd="0" presId="urn:microsoft.com/office/officeart/2018/2/layout/IconVerticalSolidList"/>
    <dgm:cxn modelId="{F490B75C-EC74-416B-850A-5E9F85C242FC}" srcId="{282AC16C-7D1E-42C3-81D4-5C360E441F3E}" destId="{B4027869-D4CA-4475-9C31-69ED4818E795}" srcOrd="0" destOrd="0" parTransId="{7DE817BB-1F31-4C59-8AD2-CCE346908361}" sibTransId="{D37493A7-CFEE-45A6-B3DF-384422FC17FE}"/>
    <dgm:cxn modelId="{AA6B1F9C-227C-4DC8-A158-AF52CED3E2E6}" type="presOf" srcId="{282AC16C-7D1E-42C3-81D4-5C360E441F3E}" destId="{578781EC-4833-47EE-83FB-696900A1C8EE}" srcOrd="0" destOrd="0" presId="urn:microsoft.com/office/officeart/2018/2/layout/IconVerticalSolidList"/>
    <dgm:cxn modelId="{CB7CB8A5-6E42-401D-B879-665E221BCE99}" srcId="{282AC16C-7D1E-42C3-81D4-5C360E441F3E}" destId="{9997AB0F-065F-4E95-8E0C-FC8FA746DF99}" srcOrd="1" destOrd="0" parTransId="{C0D7D6E7-BFA1-4E6E-88AE-839B4C61AB17}" sibTransId="{FBD8A6FA-CE60-4725-A9FB-94FA169B3BCB}"/>
    <dgm:cxn modelId="{4A139AC3-6A9C-45A3-B6A5-A1F423635BFD}" type="presOf" srcId="{81E4B4C1-AFF6-4A0D-A817-942DDDBBF4B9}" destId="{67CDA3A9-7549-4033-A754-5DB102865068}" srcOrd="0" destOrd="0" presId="urn:microsoft.com/office/officeart/2018/2/layout/IconVerticalSolidList"/>
    <dgm:cxn modelId="{451353C5-AF7C-4891-B484-09AF025FE95C}" type="presOf" srcId="{04739EBB-474B-40D4-BB46-986691322629}" destId="{2F578AE6-7CBC-4BA5-BED8-BB4EA6A109E5}" srcOrd="0" destOrd="0" presId="urn:microsoft.com/office/officeart/2018/2/layout/IconVerticalSolidList"/>
    <dgm:cxn modelId="{B9E99DD7-F0B5-459A-9198-E360314328C3}" type="presOf" srcId="{9997AB0F-065F-4E95-8E0C-FC8FA746DF99}" destId="{DE1783A6-5F1D-49A9-9802-7542D87F1EB1}" srcOrd="0" destOrd="0" presId="urn:microsoft.com/office/officeart/2018/2/layout/IconVerticalSolidList"/>
    <dgm:cxn modelId="{B7A9DE7E-C47F-4AE9-915F-333EC2D0676B}" type="presParOf" srcId="{578781EC-4833-47EE-83FB-696900A1C8EE}" destId="{1C2CE077-E353-40D4-B227-0DD265B94676}" srcOrd="0" destOrd="0" presId="urn:microsoft.com/office/officeart/2018/2/layout/IconVerticalSolidList"/>
    <dgm:cxn modelId="{3D631B00-68E0-4647-A13E-6C98B184059F}" type="presParOf" srcId="{1C2CE077-E353-40D4-B227-0DD265B94676}" destId="{46F4757D-A963-4B8F-94E2-23A4C48ED82D}" srcOrd="0" destOrd="0" presId="urn:microsoft.com/office/officeart/2018/2/layout/IconVerticalSolidList"/>
    <dgm:cxn modelId="{FEC9649D-602F-45A9-9BF5-1CBA4A069168}" type="presParOf" srcId="{1C2CE077-E353-40D4-B227-0DD265B94676}" destId="{964AB82C-19DE-4837-A7F8-86D46B6FD98C}" srcOrd="1" destOrd="0" presId="urn:microsoft.com/office/officeart/2018/2/layout/IconVerticalSolidList"/>
    <dgm:cxn modelId="{32DCA2E5-1F74-46E5-B476-B801CAD7AA22}" type="presParOf" srcId="{1C2CE077-E353-40D4-B227-0DD265B94676}" destId="{ABE7166B-3FB8-49D3-9DE1-A8880046D42F}" srcOrd="2" destOrd="0" presId="urn:microsoft.com/office/officeart/2018/2/layout/IconVerticalSolidList"/>
    <dgm:cxn modelId="{9D44F0DB-09AE-4941-872B-8384DD9CAB41}" type="presParOf" srcId="{1C2CE077-E353-40D4-B227-0DD265B94676}" destId="{111726E0-AB7A-4992-AC15-20420A497023}" srcOrd="3" destOrd="0" presId="urn:microsoft.com/office/officeart/2018/2/layout/IconVerticalSolidList"/>
    <dgm:cxn modelId="{B6FC7F87-EF01-453A-A099-42BC06B71088}" type="presParOf" srcId="{578781EC-4833-47EE-83FB-696900A1C8EE}" destId="{05F68579-E2E7-4366-9561-2753E3E0B46A}" srcOrd="1" destOrd="0" presId="urn:microsoft.com/office/officeart/2018/2/layout/IconVerticalSolidList"/>
    <dgm:cxn modelId="{16520054-CA26-402A-927F-1C16132DE2FD}" type="presParOf" srcId="{578781EC-4833-47EE-83FB-696900A1C8EE}" destId="{6D339D73-12AA-46B6-ABE5-B529C3838698}" srcOrd="2" destOrd="0" presId="urn:microsoft.com/office/officeart/2018/2/layout/IconVerticalSolidList"/>
    <dgm:cxn modelId="{4ADF9C07-A360-4E01-B764-BA8AF2425DA1}" type="presParOf" srcId="{6D339D73-12AA-46B6-ABE5-B529C3838698}" destId="{CDEFC7B0-F5F2-4C61-8639-D4C633CC2CB1}" srcOrd="0" destOrd="0" presId="urn:microsoft.com/office/officeart/2018/2/layout/IconVerticalSolidList"/>
    <dgm:cxn modelId="{48DE0B24-039A-48AE-8FA1-0E53BB8347A8}" type="presParOf" srcId="{6D339D73-12AA-46B6-ABE5-B529C3838698}" destId="{F1391798-8F76-4252-936C-9FACC5B4B2A6}" srcOrd="1" destOrd="0" presId="urn:microsoft.com/office/officeart/2018/2/layout/IconVerticalSolidList"/>
    <dgm:cxn modelId="{41CF5F90-4217-4C3C-AAA9-2398D8C05F0B}" type="presParOf" srcId="{6D339D73-12AA-46B6-ABE5-B529C3838698}" destId="{99D8EA61-000E-46EE-BC7D-36FC8814FA02}" srcOrd="2" destOrd="0" presId="urn:microsoft.com/office/officeart/2018/2/layout/IconVerticalSolidList"/>
    <dgm:cxn modelId="{84617D91-B099-4F09-B3C7-35827C7AC9DF}" type="presParOf" srcId="{6D339D73-12AA-46B6-ABE5-B529C3838698}" destId="{DE1783A6-5F1D-49A9-9802-7542D87F1EB1}" srcOrd="3" destOrd="0" presId="urn:microsoft.com/office/officeart/2018/2/layout/IconVerticalSolidList"/>
    <dgm:cxn modelId="{F8846482-E7D9-47F9-BEFB-0E5BADC24904}" type="presParOf" srcId="{578781EC-4833-47EE-83FB-696900A1C8EE}" destId="{5CBAF1F4-FBD0-4DAC-898D-2CC36142BBA6}" srcOrd="3" destOrd="0" presId="urn:microsoft.com/office/officeart/2018/2/layout/IconVerticalSolidList"/>
    <dgm:cxn modelId="{1CB53E20-F0F6-4DE7-B068-C71274A98049}" type="presParOf" srcId="{578781EC-4833-47EE-83FB-696900A1C8EE}" destId="{DE963DF5-612D-4648-9A8D-4A7AD8B26B4C}" srcOrd="4" destOrd="0" presId="urn:microsoft.com/office/officeart/2018/2/layout/IconVerticalSolidList"/>
    <dgm:cxn modelId="{F2613E84-1A67-4212-AA6B-B3D59E0B37C8}" type="presParOf" srcId="{DE963DF5-612D-4648-9A8D-4A7AD8B26B4C}" destId="{607B3E6E-ED56-4763-A01D-D1BEF76125AC}" srcOrd="0" destOrd="0" presId="urn:microsoft.com/office/officeart/2018/2/layout/IconVerticalSolidList"/>
    <dgm:cxn modelId="{7EFDA7CF-2484-40B3-9278-EC7E92ED53D1}" type="presParOf" srcId="{DE963DF5-612D-4648-9A8D-4A7AD8B26B4C}" destId="{8807C1DC-5167-4296-A3FD-FBB55530BEB2}" srcOrd="1" destOrd="0" presId="urn:microsoft.com/office/officeart/2018/2/layout/IconVerticalSolidList"/>
    <dgm:cxn modelId="{04CDFBDD-D263-41FC-A761-DF5ADBEA83F3}" type="presParOf" srcId="{DE963DF5-612D-4648-9A8D-4A7AD8B26B4C}" destId="{12AD19FD-76C2-4BA3-A95C-AB8BE46C75A0}" srcOrd="2" destOrd="0" presId="urn:microsoft.com/office/officeart/2018/2/layout/IconVerticalSolidList"/>
    <dgm:cxn modelId="{74868642-A79F-43BB-A1A5-F72359C25D3C}" type="presParOf" srcId="{DE963DF5-612D-4648-9A8D-4A7AD8B26B4C}" destId="{2F578AE6-7CBC-4BA5-BED8-BB4EA6A109E5}" srcOrd="3" destOrd="0" presId="urn:microsoft.com/office/officeart/2018/2/layout/IconVerticalSolidList"/>
    <dgm:cxn modelId="{E6B9800D-E7AA-4F7B-871B-9EAE0D7CA79E}" type="presParOf" srcId="{578781EC-4833-47EE-83FB-696900A1C8EE}" destId="{7AAEF022-2D64-4373-AB32-B8DFBF1F8287}" srcOrd="5" destOrd="0" presId="urn:microsoft.com/office/officeart/2018/2/layout/IconVerticalSolidList"/>
    <dgm:cxn modelId="{B534A9B7-AF7C-41F3-8ADD-83F4D107D3F3}" type="presParOf" srcId="{578781EC-4833-47EE-83FB-696900A1C8EE}" destId="{3A211CB9-B570-4AB9-9A88-5317688D1104}" srcOrd="6" destOrd="0" presId="urn:microsoft.com/office/officeart/2018/2/layout/IconVerticalSolidList"/>
    <dgm:cxn modelId="{73E8A9AA-D280-41B8-A312-01C0A838395F}" type="presParOf" srcId="{3A211CB9-B570-4AB9-9A88-5317688D1104}" destId="{49C35000-0B74-4808-B1E5-07B1FD57C614}" srcOrd="0" destOrd="0" presId="urn:microsoft.com/office/officeart/2018/2/layout/IconVerticalSolidList"/>
    <dgm:cxn modelId="{BE6C508F-EF65-427D-9C25-A61DFA2DB0C4}" type="presParOf" srcId="{3A211CB9-B570-4AB9-9A88-5317688D1104}" destId="{DA7FB606-5BE4-445A-ADBE-9902DDFDCF88}" srcOrd="1" destOrd="0" presId="urn:microsoft.com/office/officeart/2018/2/layout/IconVerticalSolidList"/>
    <dgm:cxn modelId="{D5E10E5D-C5CA-4FD5-A251-39AD6CA585F0}" type="presParOf" srcId="{3A211CB9-B570-4AB9-9A88-5317688D1104}" destId="{4564BD13-1560-4F5E-9A71-C987D171A4A8}" srcOrd="2" destOrd="0" presId="urn:microsoft.com/office/officeart/2018/2/layout/IconVerticalSolidList"/>
    <dgm:cxn modelId="{16008ACE-9F78-4F26-BCF9-B635F6A602BC}" type="presParOf" srcId="{3A211CB9-B570-4AB9-9A88-5317688D1104}" destId="{67CDA3A9-7549-4033-A754-5DB1028650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08299-B1D2-40A5-A1F7-ACD79BDCA8D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22835-F62A-4038-9571-99CADE361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and implement a user-friendly Interactive Energy Audit (IEA) interface .</a:t>
          </a:r>
        </a:p>
      </dgm:t>
    </dgm:pt>
    <dgm:pt modelId="{11BADEC0-D494-4222-9D4B-BC1AB148B783}" type="parTrans" cxnId="{4818BF0C-ED3C-47EA-B72B-121F97EEA64C}">
      <dgm:prSet/>
      <dgm:spPr/>
      <dgm:t>
        <a:bodyPr/>
        <a:lstStyle/>
        <a:p>
          <a:endParaRPr lang="en-US"/>
        </a:p>
      </dgm:t>
    </dgm:pt>
    <dgm:pt modelId="{657DDAC9-C1FC-47B5-A55C-6EE0DBAD4B3B}" type="sibTrans" cxnId="{4818BF0C-ED3C-47EA-B72B-121F97EEA64C}">
      <dgm:prSet/>
      <dgm:spPr/>
      <dgm:t>
        <a:bodyPr/>
        <a:lstStyle/>
        <a:p>
          <a:endParaRPr lang="en-US"/>
        </a:p>
      </dgm:t>
    </dgm:pt>
    <dgm:pt modelId="{830F8FF6-3161-4D6E-B1A9-B5CFF6929B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robust backend system that integrates with smart devices and sensors for real-time data.</a:t>
          </a:r>
        </a:p>
      </dgm:t>
    </dgm:pt>
    <dgm:pt modelId="{3F2277ED-D95D-49DB-B74A-5CE78A54C665}" type="parTrans" cxnId="{8907FC96-5996-44A2-9B93-2E12970BB7B1}">
      <dgm:prSet/>
      <dgm:spPr/>
      <dgm:t>
        <a:bodyPr/>
        <a:lstStyle/>
        <a:p>
          <a:endParaRPr lang="en-US"/>
        </a:p>
      </dgm:t>
    </dgm:pt>
    <dgm:pt modelId="{A9705EC4-2332-4747-A2E6-502251F413F5}" type="sibTrans" cxnId="{8907FC96-5996-44A2-9B93-2E12970BB7B1}">
      <dgm:prSet/>
      <dgm:spPr/>
      <dgm:t>
        <a:bodyPr/>
        <a:lstStyle/>
        <a:p>
          <a:endParaRPr lang="en-US"/>
        </a:p>
      </dgm:t>
    </dgm:pt>
    <dgm:pt modelId="{EEC34F7B-579E-4CB2-9BBC-5A0E83C218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machine learning algorithms to analyze the collected data.</a:t>
          </a:r>
        </a:p>
      </dgm:t>
    </dgm:pt>
    <dgm:pt modelId="{2C23920F-BCB6-4C29-B67E-6421A9A41EAE}" type="parTrans" cxnId="{E2C2585D-998B-4BAA-A65F-5B676B64B489}">
      <dgm:prSet/>
      <dgm:spPr/>
      <dgm:t>
        <a:bodyPr/>
        <a:lstStyle/>
        <a:p>
          <a:endParaRPr lang="en-US"/>
        </a:p>
      </dgm:t>
    </dgm:pt>
    <dgm:pt modelId="{E17CC621-C4AA-4540-AECE-38894D6052E1}" type="sibTrans" cxnId="{E2C2585D-998B-4BAA-A65F-5B676B64B489}">
      <dgm:prSet/>
      <dgm:spPr/>
      <dgm:t>
        <a:bodyPr/>
        <a:lstStyle/>
        <a:p>
          <a:endParaRPr lang="en-US"/>
        </a:p>
      </dgm:t>
    </dgm:pt>
    <dgm:pt modelId="{E3B1275B-4BCE-4575-9245-7A244A79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a secure and scalable cloud infrastructure </a:t>
          </a:r>
          <a:endParaRPr lang="en-US" dirty="0"/>
        </a:p>
      </dgm:t>
    </dgm:pt>
    <dgm:pt modelId="{12682447-1769-4639-80A2-EB4773E15B0A}" type="parTrans" cxnId="{52AF2712-2F53-47C6-AC80-96A2437C3ECA}">
      <dgm:prSet/>
      <dgm:spPr/>
      <dgm:t>
        <a:bodyPr/>
        <a:lstStyle/>
        <a:p>
          <a:endParaRPr lang="en-US"/>
        </a:p>
      </dgm:t>
    </dgm:pt>
    <dgm:pt modelId="{E391191C-A3AD-4B09-BDA0-D8067A2C6D3D}" type="sibTrans" cxnId="{52AF2712-2F53-47C6-AC80-96A2437C3ECA}">
      <dgm:prSet/>
      <dgm:spPr/>
      <dgm:t>
        <a:bodyPr/>
        <a:lstStyle/>
        <a:p>
          <a:endParaRPr lang="en-US"/>
        </a:p>
      </dgm:t>
    </dgm:pt>
    <dgm:pt modelId="{2270368E-F027-4FF3-AD55-E51076B9F46B}" type="pres">
      <dgm:prSet presAssocID="{F7E08299-B1D2-40A5-A1F7-ACD79BDCA8D6}" presName="root" presStyleCnt="0">
        <dgm:presLayoutVars>
          <dgm:dir/>
          <dgm:resizeHandles val="exact"/>
        </dgm:presLayoutVars>
      </dgm:prSet>
      <dgm:spPr/>
    </dgm:pt>
    <dgm:pt modelId="{5A73642F-0F58-4635-8A83-AFCEF8F92D5B}" type="pres">
      <dgm:prSet presAssocID="{E8522835-F62A-4038-9571-99CADE361FB0}" presName="compNode" presStyleCnt="0"/>
      <dgm:spPr/>
    </dgm:pt>
    <dgm:pt modelId="{E1516025-39D9-4349-9EBD-79F7F9120B54}" type="pres">
      <dgm:prSet presAssocID="{E8522835-F62A-4038-9571-99CADE361F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4A5A549-1B68-4EE3-BB0E-ED7A8ACE7306}" type="pres">
      <dgm:prSet presAssocID="{E8522835-F62A-4038-9571-99CADE361FB0}" presName="spaceRect" presStyleCnt="0"/>
      <dgm:spPr/>
    </dgm:pt>
    <dgm:pt modelId="{1E8B7E2F-E880-41AE-B15A-BF41C0B37919}" type="pres">
      <dgm:prSet presAssocID="{E8522835-F62A-4038-9571-99CADE361FB0}" presName="textRect" presStyleLbl="revTx" presStyleIdx="0" presStyleCnt="4">
        <dgm:presLayoutVars>
          <dgm:chMax val="1"/>
          <dgm:chPref val="1"/>
        </dgm:presLayoutVars>
      </dgm:prSet>
      <dgm:spPr/>
    </dgm:pt>
    <dgm:pt modelId="{A51B6F71-9DB1-49B4-BE09-7BD3D2695533}" type="pres">
      <dgm:prSet presAssocID="{657DDAC9-C1FC-47B5-A55C-6EE0DBAD4B3B}" presName="sibTrans" presStyleCnt="0"/>
      <dgm:spPr/>
    </dgm:pt>
    <dgm:pt modelId="{A96BE5C0-475A-463F-A4BD-C7F521DE7B0B}" type="pres">
      <dgm:prSet presAssocID="{830F8FF6-3161-4D6E-B1A9-B5CFF6929BBD}" presName="compNode" presStyleCnt="0"/>
      <dgm:spPr/>
    </dgm:pt>
    <dgm:pt modelId="{6E2361EC-2D3A-4A15-A453-585EB41C4F25}" type="pres">
      <dgm:prSet presAssocID="{830F8FF6-3161-4D6E-B1A9-B5CFF6929B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90FFAB4-E768-4B17-B43A-1FCF475A8D70}" type="pres">
      <dgm:prSet presAssocID="{830F8FF6-3161-4D6E-B1A9-B5CFF6929BBD}" presName="spaceRect" presStyleCnt="0"/>
      <dgm:spPr/>
    </dgm:pt>
    <dgm:pt modelId="{48E11B53-E6C0-4641-B4FD-8034179B8609}" type="pres">
      <dgm:prSet presAssocID="{830F8FF6-3161-4D6E-B1A9-B5CFF6929BBD}" presName="textRect" presStyleLbl="revTx" presStyleIdx="1" presStyleCnt="4">
        <dgm:presLayoutVars>
          <dgm:chMax val="1"/>
          <dgm:chPref val="1"/>
        </dgm:presLayoutVars>
      </dgm:prSet>
      <dgm:spPr/>
    </dgm:pt>
    <dgm:pt modelId="{BD0027FC-6920-4A75-AC19-4B2857799062}" type="pres">
      <dgm:prSet presAssocID="{A9705EC4-2332-4747-A2E6-502251F413F5}" presName="sibTrans" presStyleCnt="0"/>
      <dgm:spPr/>
    </dgm:pt>
    <dgm:pt modelId="{EC6B18D1-B1EB-467C-BDFC-33482E8C6CB3}" type="pres">
      <dgm:prSet presAssocID="{EEC34F7B-579E-4CB2-9BBC-5A0E83C218DB}" presName="compNode" presStyleCnt="0"/>
      <dgm:spPr/>
    </dgm:pt>
    <dgm:pt modelId="{F62BB4B8-29A4-45D5-8C74-34D2C7E53F03}" type="pres">
      <dgm:prSet presAssocID="{EEC34F7B-579E-4CB2-9BBC-5A0E83C21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8A865D-5821-4D5F-903B-7EA4F084B989}" type="pres">
      <dgm:prSet presAssocID="{EEC34F7B-579E-4CB2-9BBC-5A0E83C218DB}" presName="spaceRect" presStyleCnt="0"/>
      <dgm:spPr/>
    </dgm:pt>
    <dgm:pt modelId="{A015A97C-C3B2-4845-A76D-A16B1EF146D7}" type="pres">
      <dgm:prSet presAssocID="{EEC34F7B-579E-4CB2-9BBC-5A0E83C218DB}" presName="textRect" presStyleLbl="revTx" presStyleIdx="2" presStyleCnt="4">
        <dgm:presLayoutVars>
          <dgm:chMax val="1"/>
          <dgm:chPref val="1"/>
        </dgm:presLayoutVars>
      </dgm:prSet>
      <dgm:spPr/>
    </dgm:pt>
    <dgm:pt modelId="{823DBB73-315C-43BF-9A46-524FB6CB7806}" type="pres">
      <dgm:prSet presAssocID="{E17CC621-C4AA-4540-AECE-38894D6052E1}" presName="sibTrans" presStyleCnt="0"/>
      <dgm:spPr/>
    </dgm:pt>
    <dgm:pt modelId="{52622D26-704E-47B6-8ACD-B5DA3BB89372}" type="pres">
      <dgm:prSet presAssocID="{E3B1275B-4BCE-4575-9245-7A244A7990E9}" presName="compNode" presStyleCnt="0"/>
      <dgm:spPr/>
    </dgm:pt>
    <dgm:pt modelId="{C9994B69-B982-4B0C-BC81-0E40A4DFBDD9}" type="pres">
      <dgm:prSet presAssocID="{E3B1275B-4BCE-4575-9245-7A244A7990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3FF8BEE-F751-403D-A31F-1A554FD7612C}" type="pres">
      <dgm:prSet presAssocID="{E3B1275B-4BCE-4575-9245-7A244A7990E9}" presName="spaceRect" presStyleCnt="0"/>
      <dgm:spPr/>
    </dgm:pt>
    <dgm:pt modelId="{6710B0D8-82CB-4D20-A9D5-CC932D13C4A6}" type="pres">
      <dgm:prSet presAssocID="{E3B1275B-4BCE-4575-9245-7A244A7990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18BF0C-ED3C-47EA-B72B-121F97EEA64C}" srcId="{F7E08299-B1D2-40A5-A1F7-ACD79BDCA8D6}" destId="{E8522835-F62A-4038-9571-99CADE361FB0}" srcOrd="0" destOrd="0" parTransId="{11BADEC0-D494-4222-9D4B-BC1AB148B783}" sibTransId="{657DDAC9-C1FC-47B5-A55C-6EE0DBAD4B3B}"/>
    <dgm:cxn modelId="{52AF2712-2F53-47C6-AC80-96A2437C3ECA}" srcId="{F7E08299-B1D2-40A5-A1F7-ACD79BDCA8D6}" destId="{E3B1275B-4BCE-4575-9245-7A244A7990E9}" srcOrd="3" destOrd="0" parTransId="{12682447-1769-4639-80A2-EB4773E15B0A}" sibTransId="{E391191C-A3AD-4B09-BDA0-D8067A2C6D3D}"/>
    <dgm:cxn modelId="{1F1C9915-AF2E-41B6-802D-179B9F0B3AB1}" type="presOf" srcId="{830F8FF6-3161-4D6E-B1A9-B5CFF6929BBD}" destId="{48E11B53-E6C0-4641-B4FD-8034179B8609}" srcOrd="0" destOrd="0" presId="urn:microsoft.com/office/officeart/2018/2/layout/IconLabelList"/>
    <dgm:cxn modelId="{E2C2585D-998B-4BAA-A65F-5B676B64B489}" srcId="{F7E08299-B1D2-40A5-A1F7-ACD79BDCA8D6}" destId="{EEC34F7B-579E-4CB2-9BBC-5A0E83C218DB}" srcOrd="2" destOrd="0" parTransId="{2C23920F-BCB6-4C29-B67E-6421A9A41EAE}" sibTransId="{E17CC621-C4AA-4540-AECE-38894D6052E1}"/>
    <dgm:cxn modelId="{4BB4FA5D-01ED-4CC2-8905-7772D8D0F1E8}" type="presOf" srcId="{E3B1275B-4BCE-4575-9245-7A244A7990E9}" destId="{6710B0D8-82CB-4D20-A9D5-CC932D13C4A6}" srcOrd="0" destOrd="0" presId="urn:microsoft.com/office/officeart/2018/2/layout/IconLabelList"/>
    <dgm:cxn modelId="{D484194E-461A-4A64-A53A-331C2829D97F}" type="presOf" srcId="{EEC34F7B-579E-4CB2-9BBC-5A0E83C218DB}" destId="{A015A97C-C3B2-4845-A76D-A16B1EF146D7}" srcOrd="0" destOrd="0" presId="urn:microsoft.com/office/officeart/2018/2/layout/IconLabelList"/>
    <dgm:cxn modelId="{8907FC96-5996-44A2-9B93-2E12970BB7B1}" srcId="{F7E08299-B1D2-40A5-A1F7-ACD79BDCA8D6}" destId="{830F8FF6-3161-4D6E-B1A9-B5CFF6929BBD}" srcOrd="1" destOrd="0" parTransId="{3F2277ED-D95D-49DB-B74A-5CE78A54C665}" sibTransId="{A9705EC4-2332-4747-A2E6-502251F413F5}"/>
    <dgm:cxn modelId="{0517E8C3-7E91-4792-8C37-1793CDADE5F3}" type="presOf" srcId="{E8522835-F62A-4038-9571-99CADE361FB0}" destId="{1E8B7E2F-E880-41AE-B15A-BF41C0B37919}" srcOrd="0" destOrd="0" presId="urn:microsoft.com/office/officeart/2018/2/layout/IconLabelList"/>
    <dgm:cxn modelId="{1FD522FD-DF45-4390-A930-0939C872F9D9}" type="presOf" srcId="{F7E08299-B1D2-40A5-A1F7-ACD79BDCA8D6}" destId="{2270368E-F027-4FF3-AD55-E51076B9F46B}" srcOrd="0" destOrd="0" presId="urn:microsoft.com/office/officeart/2018/2/layout/IconLabelList"/>
    <dgm:cxn modelId="{6E0FD270-BF16-41A8-A068-06B3E02F614F}" type="presParOf" srcId="{2270368E-F027-4FF3-AD55-E51076B9F46B}" destId="{5A73642F-0F58-4635-8A83-AFCEF8F92D5B}" srcOrd="0" destOrd="0" presId="urn:microsoft.com/office/officeart/2018/2/layout/IconLabelList"/>
    <dgm:cxn modelId="{B5E84187-1CFE-4C8F-AF6A-B09695932EB1}" type="presParOf" srcId="{5A73642F-0F58-4635-8A83-AFCEF8F92D5B}" destId="{E1516025-39D9-4349-9EBD-79F7F9120B54}" srcOrd="0" destOrd="0" presId="urn:microsoft.com/office/officeart/2018/2/layout/IconLabelList"/>
    <dgm:cxn modelId="{408B4454-2ED2-49F2-B1DF-5EB2F3A2EB61}" type="presParOf" srcId="{5A73642F-0F58-4635-8A83-AFCEF8F92D5B}" destId="{84A5A549-1B68-4EE3-BB0E-ED7A8ACE7306}" srcOrd="1" destOrd="0" presId="urn:microsoft.com/office/officeart/2018/2/layout/IconLabelList"/>
    <dgm:cxn modelId="{61ED268E-1319-421D-A3C5-02EA1D63282D}" type="presParOf" srcId="{5A73642F-0F58-4635-8A83-AFCEF8F92D5B}" destId="{1E8B7E2F-E880-41AE-B15A-BF41C0B37919}" srcOrd="2" destOrd="0" presId="urn:microsoft.com/office/officeart/2018/2/layout/IconLabelList"/>
    <dgm:cxn modelId="{8E1A82DE-9360-49B6-8877-35F80442290B}" type="presParOf" srcId="{2270368E-F027-4FF3-AD55-E51076B9F46B}" destId="{A51B6F71-9DB1-49B4-BE09-7BD3D2695533}" srcOrd="1" destOrd="0" presId="urn:microsoft.com/office/officeart/2018/2/layout/IconLabelList"/>
    <dgm:cxn modelId="{AC2741D2-ED49-405B-B9D7-CCF1773A0F47}" type="presParOf" srcId="{2270368E-F027-4FF3-AD55-E51076B9F46B}" destId="{A96BE5C0-475A-463F-A4BD-C7F521DE7B0B}" srcOrd="2" destOrd="0" presId="urn:microsoft.com/office/officeart/2018/2/layout/IconLabelList"/>
    <dgm:cxn modelId="{957C7CEC-B46B-4552-AA41-0F812F531E05}" type="presParOf" srcId="{A96BE5C0-475A-463F-A4BD-C7F521DE7B0B}" destId="{6E2361EC-2D3A-4A15-A453-585EB41C4F25}" srcOrd="0" destOrd="0" presId="urn:microsoft.com/office/officeart/2018/2/layout/IconLabelList"/>
    <dgm:cxn modelId="{F40A17C0-91D0-43ED-89FE-E0F5CE5D0ADE}" type="presParOf" srcId="{A96BE5C0-475A-463F-A4BD-C7F521DE7B0B}" destId="{D90FFAB4-E768-4B17-B43A-1FCF475A8D70}" srcOrd="1" destOrd="0" presId="urn:microsoft.com/office/officeart/2018/2/layout/IconLabelList"/>
    <dgm:cxn modelId="{55544C87-928C-4D62-BFE1-72C8063F2AD0}" type="presParOf" srcId="{A96BE5C0-475A-463F-A4BD-C7F521DE7B0B}" destId="{48E11B53-E6C0-4641-B4FD-8034179B8609}" srcOrd="2" destOrd="0" presId="urn:microsoft.com/office/officeart/2018/2/layout/IconLabelList"/>
    <dgm:cxn modelId="{B090775C-8595-468D-97CE-C160505FE15E}" type="presParOf" srcId="{2270368E-F027-4FF3-AD55-E51076B9F46B}" destId="{BD0027FC-6920-4A75-AC19-4B2857799062}" srcOrd="3" destOrd="0" presId="urn:microsoft.com/office/officeart/2018/2/layout/IconLabelList"/>
    <dgm:cxn modelId="{0D998E4B-FB5E-45DF-A676-3886CED3D0D9}" type="presParOf" srcId="{2270368E-F027-4FF3-AD55-E51076B9F46B}" destId="{EC6B18D1-B1EB-467C-BDFC-33482E8C6CB3}" srcOrd="4" destOrd="0" presId="urn:microsoft.com/office/officeart/2018/2/layout/IconLabelList"/>
    <dgm:cxn modelId="{865C874C-5AEF-4E68-9318-FE2CED9F7D9E}" type="presParOf" srcId="{EC6B18D1-B1EB-467C-BDFC-33482E8C6CB3}" destId="{F62BB4B8-29A4-45D5-8C74-34D2C7E53F03}" srcOrd="0" destOrd="0" presId="urn:microsoft.com/office/officeart/2018/2/layout/IconLabelList"/>
    <dgm:cxn modelId="{09414029-0D34-42B1-8DFA-48EBFDAB2268}" type="presParOf" srcId="{EC6B18D1-B1EB-467C-BDFC-33482E8C6CB3}" destId="{1F8A865D-5821-4D5F-903B-7EA4F084B989}" srcOrd="1" destOrd="0" presId="urn:microsoft.com/office/officeart/2018/2/layout/IconLabelList"/>
    <dgm:cxn modelId="{0293E3E7-07D1-4FFF-B576-084D6FA51109}" type="presParOf" srcId="{EC6B18D1-B1EB-467C-BDFC-33482E8C6CB3}" destId="{A015A97C-C3B2-4845-A76D-A16B1EF146D7}" srcOrd="2" destOrd="0" presId="urn:microsoft.com/office/officeart/2018/2/layout/IconLabelList"/>
    <dgm:cxn modelId="{2A70188E-B500-4BD8-99AB-7A5AF488F320}" type="presParOf" srcId="{2270368E-F027-4FF3-AD55-E51076B9F46B}" destId="{823DBB73-315C-43BF-9A46-524FB6CB7806}" srcOrd="5" destOrd="0" presId="urn:microsoft.com/office/officeart/2018/2/layout/IconLabelList"/>
    <dgm:cxn modelId="{A6C4F2F3-07C0-4AE8-99CB-B8824275960B}" type="presParOf" srcId="{2270368E-F027-4FF3-AD55-E51076B9F46B}" destId="{52622D26-704E-47B6-8ACD-B5DA3BB89372}" srcOrd="6" destOrd="0" presId="urn:microsoft.com/office/officeart/2018/2/layout/IconLabelList"/>
    <dgm:cxn modelId="{EE59C209-B457-4B59-B76E-C85D3E27AA5E}" type="presParOf" srcId="{52622D26-704E-47B6-8ACD-B5DA3BB89372}" destId="{C9994B69-B982-4B0C-BC81-0E40A4DFBDD9}" srcOrd="0" destOrd="0" presId="urn:microsoft.com/office/officeart/2018/2/layout/IconLabelList"/>
    <dgm:cxn modelId="{31DCFE61-B10C-4876-913A-83A2E17AAA62}" type="presParOf" srcId="{52622D26-704E-47B6-8ACD-B5DA3BB89372}" destId="{43FF8BEE-F751-403D-A31F-1A554FD7612C}" srcOrd="1" destOrd="0" presId="urn:microsoft.com/office/officeart/2018/2/layout/IconLabelList"/>
    <dgm:cxn modelId="{478436A0-E330-41A6-BE9D-AF9C2207E5D7}" type="presParOf" srcId="{52622D26-704E-47B6-8ACD-B5DA3BB89372}" destId="{6710B0D8-82CB-4D20-A9D5-CC932D13C4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55BE3-859E-4A56-9395-63542792BCC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NG"/>
        </a:p>
      </dgm:t>
    </dgm:pt>
    <dgm:pt modelId="{C1A80D26-74AD-4BB8-B2B9-478B15120F00}">
      <dgm:prSet/>
      <dgm:spPr/>
      <dgm:t>
        <a:bodyPr/>
        <a:lstStyle/>
        <a:p>
          <a:r>
            <a:rPr lang="en-US" dirty="0"/>
            <a:t>This research aims to develop an innovative and efficient system for smart real-time monitoring system for the determination of household’s carbon footprint using interactive energy audits. </a:t>
          </a:r>
          <a:endParaRPr lang="en-NG" dirty="0"/>
        </a:p>
      </dgm:t>
    </dgm:pt>
    <dgm:pt modelId="{6FB17ECB-0948-4714-A401-E184268D1A8E}" type="parTrans" cxnId="{49830EC1-651E-4BD0-A8AF-593B60058B1D}">
      <dgm:prSet/>
      <dgm:spPr/>
      <dgm:t>
        <a:bodyPr/>
        <a:lstStyle/>
        <a:p>
          <a:endParaRPr lang="en-NG"/>
        </a:p>
      </dgm:t>
    </dgm:pt>
    <dgm:pt modelId="{61A7F0BB-8F7C-4C56-B1FC-5FF38E69D4B4}" type="sibTrans" cxnId="{49830EC1-651E-4BD0-A8AF-593B60058B1D}">
      <dgm:prSet/>
      <dgm:spPr/>
      <dgm:t>
        <a:bodyPr/>
        <a:lstStyle/>
        <a:p>
          <a:endParaRPr lang="en-NG"/>
        </a:p>
      </dgm:t>
    </dgm:pt>
    <dgm:pt modelId="{DA513CB4-8717-401D-9354-24E6BE1B954C}">
      <dgm:prSet/>
      <dgm:spPr/>
      <dgm:t>
        <a:bodyPr/>
        <a:lstStyle/>
        <a:p>
          <a:r>
            <a:rPr lang="en-US" dirty="0"/>
            <a:t>The following objectives shall be applied to </a:t>
          </a:r>
          <a:r>
            <a:rPr lang="en-US" dirty="0" err="1"/>
            <a:t>actualise</a:t>
          </a:r>
          <a:r>
            <a:rPr lang="en-US" dirty="0"/>
            <a:t> this aim:</a:t>
          </a:r>
          <a:endParaRPr lang="en-NG" dirty="0"/>
        </a:p>
      </dgm:t>
    </dgm:pt>
    <dgm:pt modelId="{BC20EF5F-1402-4C4A-AD3A-97770BCABC79}" type="parTrans" cxnId="{C421BF10-97BE-4D3A-935C-09A14077EC5D}">
      <dgm:prSet/>
      <dgm:spPr/>
      <dgm:t>
        <a:bodyPr/>
        <a:lstStyle/>
        <a:p>
          <a:endParaRPr lang="en-NG"/>
        </a:p>
      </dgm:t>
    </dgm:pt>
    <dgm:pt modelId="{91CA2542-A765-4860-BD07-28DD9A4946A4}" type="sibTrans" cxnId="{C421BF10-97BE-4D3A-935C-09A14077EC5D}">
      <dgm:prSet/>
      <dgm:spPr/>
      <dgm:t>
        <a:bodyPr/>
        <a:lstStyle/>
        <a:p>
          <a:endParaRPr lang="en-NG"/>
        </a:p>
      </dgm:t>
    </dgm:pt>
    <dgm:pt modelId="{452B8F85-4238-482E-82B0-56486C7E208B}" type="pres">
      <dgm:prSet presAssocID="{56A55BE3-859E-4A56-9395-63542792BCCA}" presName="linear" presStyleCnt="0">
        <dgm:presLayoutVars>
          <dgm:animLvl val="lvl"/>
          <dgm:resizeHandles val="exact"/>
        </dgm:presLayoutVars>
      </dgm:prSet>
      <dgm:spPr/>
    </dgm:pt>
    <dgm:pt modelId="{D86ADC39-31EB-431D-BB65-CB1241B42548}" type="pres">
      <dgm:prSet presAssocID="{C1A80D26-74AD-4BB8-B2B9-478B15120F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A27755-5499-4ADB-B598-76D7E0625569}" type="pres">
      <dgm:prSet presAssocID="{61A7F0BB-8F7C-4C56-B1FC-5FF38E69D4B4}" presName="spacer" presStyleCnt="0"/>
      <dgm:spPr/>
    </dgm:pt>
    <dgm:pt modelId="{8D12AD39-149D-4BFC-89D4-0607D1EA4CF8}" type="pres">
      <dgm:prSet presAssocID="{DA513CB4-8717-401D-9354-24E6BE1B95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21BF10-97BE-4D3A-935C-09A14077EC5D}" srcId="{56A55BE3-859E-4A56-9395-63542792BCCA}" destId="{DA513CB4-8717-401D-9354-24E6BE1B954C}" srcOrd="1" destOrd="0" parTransId="{BC20EF5F-1402-4C4A-AD3A-97770BCABC79}" sibTransId="{91CA2542-A765-4860-BD07-28DD9A4946A4}"/>
    <dgm:cxn modelId="{85237130-61FF-4686-86BE-9B77B09660C8}" type="presOf" srcId="{56A55BE3-859E-4A56-9395-63542792BCCA}" destId="{452B8F85-4238-482E-82B0-56486C7E208B}" srcOrd="0" destOrd="0" presId="urn:microsoft.com/office/officeart/2005/8/layout/vList2"/>
    <dgm:cxn modelId="{6786E152-95D4-45A7-812B-C96B05DD5F8D}" type="presOf" srcId="{DA513CB4-8717-401D-9354-24E6BE1B954C}" destId="{8D12AD39-149D-4BFC-89D4-0607D1EA4CF8}" srcOrd="0" destOrd="0" presId="urn:microsoft.com/office/officeart/2005/8/layout/vList2"/>
    <dgm:cxn modelId="{CA09EFA4-9AB6-409F-8326-6CA964FF5259}" type="presOf" srcId="{C1A80D26-74AD-4BB8-B2B9-478B15120F00}" destId="{D86ADC39-31EB-431D-BB65-CB1241B42548}" srcOrd="0" destOrd="0" presId="urn:microsoft.com/office/officeart/2005/8/layout/vList2"/>
    <dgm:cxn modelId="{49830EC1-651E-4BD0-A8AF-593B60058B1D}" srcId="{56A55BE3-859E-4A56-9395-63542792BCCA}" destId="{C1A80D26-74AD-4BB8-B2B9-478B15120F00}" srcOrd="0" destOrd="0" parTransId="{6FB17ECB-0948-4714-A401-E184268D1A8E}" sibTransId="{61A7F0BB-8F7C-4C56-B1FC-5FF38E69D4B4}"/>
    <dgm:cxn modelId="{A023EBAF-F770-4005-8C5B-D91E9BF0814C}" type="presParOf" srcId="{452B8F85-4238-482E-82B0-56486C7E208B}" destId="{D86ADC39-31EB-431D-BB65-CB1241B42548}" srcOrd="0" destOrd="0" presId="urn:microsoft.com/office/officeart/2005/8/layout/vList2"/>
    <dgm:cxn modelId="{CA03F4DC-D570-423F-BDBC-6FBE03C3DF95}" type="presParOf" srcId="{452B8F85-4238-482E-82B0-56486C7E208B}" destId="{D8A27755-5499-4ADB-B598-76D7E0625569}" srcOrd="1" destOrd="0" presId="urn:microsoft.com/office/officeart/2005/8/layout/vList2"/>
    <dgm:cxn modelId="{807DAE28-79DD-42CE-80CC-9A5CA4AF12FC}" type="presParOf" srcId="{452B8F85-4238-482E-82B0-56486C7E208B}" destId="{8D12AD39-149D-4BFC-89D4-0607D1EA4C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B2A360-B866-42FE-B828-8F1E91C4AA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6C056513-15C5-4E73-B404-CB21068F3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User-Centered Design using surveys</a:t>
          </a:r>
          <a:endParaRPr lang="en-NG"/>
        </a:p>
      </dgm:t>
    </dgm:pt>
    <dgm:pt modelId="{82642115-F8E8-48D7-8353-BFDEA768E473}" type="parTrans" cxnId="{FE84C623-37FA-4416-8F48-0636D1091B54}">
      <dgm:prSet/>
      <dgm:spPr/>
      <dgm:t>
        <a:bodyPr/>
        <a:lstStyle/>
        <a:p>
          <a:endParaRPr lang="en-NG"/>
        </a:p>
      </dgm:t>
    </dgm:pt>
    <dgm:pt modelId="{13FC1A6B-7CB6-4680-9187-633FDD0F8621}" type="sibTrans" cxnId="{FE84C623-37FA-4416-8F48-0636D1091B54}">
      <dgm:prSet/>
      <dgm:spPr/>
      <dgm:t>
        <a:bodyPr/>
        <a:lstStyle/>
        <a:p>
          <a:endParaRPr lang="en-NG"/>
        </a:p>
      </dgm:t>
    </dgm:pt>
    <dgm:pt modelId="{78B192A4-B0BD-4033-B1E5-B2540D509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Prototyping: Create wireframes and prototypes for the IEA interface – NODE-RED.</a:t>
          </a:r>
        </a:p>
      </dgm:t>
    </dgm:pt>
    <dgm:pt modelId="{D9E4A2B5-2602-407B-B331-92EE55EB23B7}" type="parTrans" cxnId="{B7BB73AF-FAE6-4B77-A091-FF37212783B9}">
      <dgm:prSet/>
      <dgm:spPr/>
      <dgm:t>
        <a:bodyPr/>
        <a:lstStyle/>
        <a:p>
          <a:endParaRPr lang="en-NG"/>
        </a:p>
      </dgm:t>
    </dgm:pt>
    <dgm:pt modelId="{F6A1482B-329F-4301-B688-E849370998E8}" type="sibTrans" cxnId="{B7BB73AF-FAE6-4B77-A091-FF37212783B9}">
      <dgm:prSet/>
      <dgm:spPr/>
      <dgm:t>
        <a:bodyPr/>
        <a:lstStyle/>
        <a:p>
          <a:endParaRPr lang="en-NG"/>
        </a:p>
      </dgm:t>
    </dgm:pt>
    <dgm:pt modelId="{43860109-911C-40A8-B8B1-78CC57F4D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Usability Testing</a:t>
          </a:r>
          <a:endParaRPr lang="en-NG" dirty="0"/>
        </a:p>
      </dgm:t>
    </dgm:pt>
    <dgm:pt modelId="{0ED174D9-ADE0-47ED-B387-86E4601C5EEB}" type="parTrans" cxnId="{1226B9F7-B107-445B-9AC1-3DFE4A1162E1}">
      <dgm:prSet/>
      <dgm:spPr/>
      <dgm:t>
        <a:bodyPr/>
        <a:lstStyle/>
        <a:p>
          <a:endParaRPr lang="en-NG"/>
        </a:p>
      </dgm:t>
    </dgm:pt>
    <dgm:pt modelId="{2A83B010-5068-4239-8365-B552804CD318}" type="sibTrans" cxnId="{1226B9F7-B107-445B-9AC1-3DFE4A1162E1}">
      <dgm:prSet/>
      <dgm:spPr/>
      <dgm:t>
        <a:bodyPr/>
        <a:lstStyle/>
        <a:p>
          <a:endParaRPr lang="en-NG"/>
        </a:p>
      </dgm:t>
    </dgm:pt>
    <dgm:pt modelId="{54CE843B-0BE9-4628-B8DE-0C2D6D2E2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Front-End Development</a:t>
          </a:r>
          <a:endParaRPr lang="en-NG" dirty="0"/>
        </a:p>
      </dgm:t>
    </dgm:pt>
    <dgm:pt modelId="{D8285DED-924C-4443-BFE0-D0868FA6C35F}" type="parTrans" cxnId="{9236F087-E4DE-4A35-9EB7-8C758BA122A2}">
      <dgm:prSet/>
      <dgm:spPr/>
      <dgm:t>
        <a:bodyPr/>
        <a:lstStyle/>
        <a:p>
          <a:endParaRPr lang="en-NG"/>
        </a:p>
      </dgm:t>
    </dgm:pt>
    <dgm:pt modelId="{E5300BB6-4452-44CA-9BA5-95D441D4F3A4}" type="sibTrans" cxnId="{9236F087-E4DE-4A35-9EB7-8C758BA122A2}">
      <dgm:prSet/>
      <dgm:spPr/>
      <dgm:t>
        <a:bodyPr/>
        <a:lstStyle/>
        <a:p>
          <a:endParaRPr lang="en-NG"/>
        </a:p>
      </dgm:t>
    </dgm:pt>
    <dgm:pt modelId="{2DD3B13E-4AEA-42B2-AEE6-B6D7B3A26BEF}" type="pres">
      <dgm:prSet presAssocID="{ADB2A360-B866-42FE-B828-8F1E91C4AA61}" presName="root" presStyleCnt="0">
        <dgm:presLayoutVars>
          <dgm:dir/>
          <dgm:resizeHandles val="exact"/>
        </dgm:presLayoutVars>
      </dgm:prSet>
      <dgm:spPr/>
    </dgm:pt>
    <dgm:pt modelId="{197FD88F-CE5B-4DB5-81A3-E29B2EAD7CF3}" type="pres">
      <dgm:prSet presAssocID="{6C056513-15C5-4E73-B404-CB21068F3F08}" presName="compNode" presStyleCnt="0"/>
      <dgm:spPr/>
    </dgm:pt>
    <dgm:pt modelId="{B6D09576-33CB-491C-8511-ADF973DBB719}" type="pres">
      <dgm:prSet presAssocID="{6C056513-15C5-4E73-B404-CB21068F3F08}" presName="bgRect" presStyleLbl="bgShp" presStyleIdx="0" presStyleCnt="4"/>
      <dgm:spPr/>
    </dgm:pt>
    <dgm:pt modelId="{9BF5589A-FBCE-4360-B86B-77AF6C5E5B96}" type="pres">
      <dgm:prSet presAssocID="{6C056513-15C5-4E73-B404-CB21068F3F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29BE32E-E9E2-4F80-951E-ED51C2FE2C0F}" type="pres">
      <dgm:prSet presAssocID="{6C056513-15C5-4E73-B404-CB21068F3F08}" presName="spaceRect" presStyleCnt="0"/>
      <dgm:spPr/>
    </dgm:pt>
    <dgm:pt modelId="{AA721FF5-1A38-4DE3-8FD8-3350428BE0F7}" type="pres">
      <dgm:prSet presAssocID="{6C056513-15C5-4E73-B404-CB21068F3F08}" presName="parTx" presStyleLbl="revTx" presStyleIdx="0" presStyleCnt="4">
        <dgm:presLayoutVars>
          <dgm:chMax val="0"/>
          <dgm:chPref val="0"/>
        </dgm:presLayoutVars>
      </dgm:prSet>
      <dgm:spPr/>
    </dgm:pt>
    <dgm:pt modelId="{07AFDCDA-5631-41BB-BA4F-DFAAE21D5871}" type="pres">
      <dgm:prSet presAssocID="{13FC1A6B-7CB6-4680-9187-633FDD0F8621}" presName="sibTrans" presStyleCnt="0"/>
      <dgm:spPr/>
    </dgm:pt>
    <dgm:pt modelId="{DA50FB9B-01F4-4BAE-8D92-2FC94D564EFF}" type="pres">
      <dgm:prSet presAssocID="{78B192A4-B0BD-4033-B1E5-B2540D509684}" presName="compNode" presStyleCnt="0"/>
      <dgm:spPr/>
    </dgm:pt>
    <dgm:pt modelId="{B9354E3E-CA2B-41D6-8A17-B9F5DAAA6D21}" type="pres">
      <dgm:prSet presAssocID="{78B192A4-B0BD-4033-B1E5-B2540D509684}" presName="bgRect" presStyleLbl="bgShp" presStyleIdx="1" presStyleCnt="4"/>
      <dgm:spPr/>
    </dgm:pt>
    <dgm:pt modelId="{BDAC9E91-5BCB-45E2-AF8A-8A2207F62A94}" type="pres">
      <dgm:prSet presAssocID="{78B192A4-B0BD-4033-B1E5-B2540D5096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AC7917-982F-4772-937C-86DAE775543D}" type="pres">
      <dgm:prSet presAssocID="{78B192A4-B0BD-4033-B1E5-B2540D509684}" presName="spaceRect" presStyleCnt="0"/>
      <dgm:spPr/>
    </dgm:pt>
    <dgm:pt modelId="{608DBDAA-B254-4738-AFE0-08C0FEBBE8D1}" type="pres">
      <dgm:prSet presAssocID="{78B192A4-B0BD-4033-B1E5-B2540D509684}" presName="parTx" presStyleLbl="revTx" presStyleIdx="1" presStyleCnt="4">
        <dgm:presLayoutVars>
          <dgm:chMax val="0"/>
          <dgm:chPref val="0"/>
        </dgm:presLayoutVars>
      </dgm:prSet>
      <dgm:spPr/>
    </dgm:pt>
    <dgm:pt modelId="{D808D856-A23E-4316-B353-135EABCAD972}" type="pres">
      <dgm:prSet presAssocID="{F6A1482B-329F-4301-B688-E849370998E8}" presName="sibTrans" presStyleCnt="0"/>
      <dgm:spPr/>
    </dgm:pt>
    <dgm:pt modelId="{768DF21E-7B79-484C-B328-FBBD946D2301}" type="pres">
      <dgm:prSet presAssocID="{43860109-911C-40A8-B8B1-78CC57F4DA88}" presName="compNode" presStyleCnt="0"/>
      <dgm:spPr/>
    </dgm:pt>
    <dgm:pt modelId="{C2A1BD92-6422-4744-AC41-AD0C2FC8CBA5}" type="pres">
      <dgm:prSet presAssocID="{43860109-911C-40A8-B8B1-78CC57F4DA88}" presName="bgRect" presStyleLbl="bgShp" presStyleIdx="2" presStyleCnt="4"/>
      <dgm:spPr/>
    </dgm:pt>
    <dgm:pt modelId="{CDF2FB5D-5E54-40BF-AD62-4C9A3E2BE95D}" type="pres">
      <dgm:prSet presAssocID="{43860109-911C-40A8-B8B1-78CC57F4DA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1BB10D-050A-47B7-AFAA-A2644434CE89}" type="pres">
      <dgm:prSet presAssocID="{43860109-911C-40A8-B8B1-78CC57F4DA88}" presName="spaceRect" presStyleCnt="0"/>
      <dgm:spPr/>
    </dgm:pt>
    <dgm:pt modelId="{D0793BF3-3C7D-496F-8955-D1C8D9371919}" type="pres">
      <dgm:prSet presAssocID="{43860109-911C-40A8-B8B1-78CC57F4DA88}" presName="parTx" presStyleLbl="revTx" presStyleIdx="2" presStyleCnt="4">
        <dgm:presLayoutVars>
          <dgm:chMax val="0"/>
          <dgm:chPref val="0"/>
        </dgm:presLayoutVars>
      </dgm:prSet>
      <dgm:spPr/>
    </dgm:pt>
    <dgm:pt modelId="{FD15D168-1150-471C-A766-F18D17953713}" type="pres">
      <dgm:prSet presAssocID="{2A83B010-5068-4239-8365-B552804CD318}" presName="sibTrans" presStyleCnt="0"/>
      <dgm:spPr/>
    </dgm:pt>
    <dgm:pt modelId="{BD8A5ACA-AB78-4313-8C16-39920C205013}" type="pres">
      <dgm:prSet presAssocID="{54CE843B-0BE9-4628-B8DE-0C2D6D2E29B3}" presName="compNode" presStyleCnt="0"/>
      <dgm:spPr/>
    </dgm:pt>
    <dgm:pt modelId="{5B9E0235-B118-417F-BBD0-97849348AE5B}" type="pres">
      <dgm:prSet presAssocID="{54CE843B-0BE9-4628-B8DE-0C2D6D2E29B3}" presName="bgRect" presStyleLbl="bgShp" presStyleIdx="3" presStyleCnt="4"/>
      <dgm:spPr/>
    </dgm:pt>
    <dgm:pt modelId="{C064ADE2-FA95-42E5-A09F-4749BCD6DE19}" type="pres">
      <dgm:prSet presAssocID="{54CE843B-0BE9-4628-B8DE-0C2D6D2E29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8CF8EA6E-F1AB-406A-8FDF-9757C5889C51}" type="pres">
      <dgm:prSet presAssocID="{54CE843B-0BE9-4628-B8DE-0C2D6D2E29B3}" presName="spaceRect" presStyleCnt="0"/>
      <dgm:spPr/>
    </dgm:pt>
    <dgm:pt modelId="{B81445C8-CFD6-42A8-A844-AB7B3C614DCD}" type="pres">
      <dgm:prSet presAssocID="{54CE843B-0BE9-4628-B8DE-0C2D6D2E29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0E3550E-D674-4045-93D1-B599665628AD}" type="presOf" srcId="{6C056513-15C5-4E73-B404-CB21068F3F08}" destId="{AA721FF5-1A38-4DE3-8FD8-3350428BE0F7}" srcOrd="0" destOrd="0" presId="urn:microsoft.com/office/officeart/2018/2/layout/IconVerticalSolidList"/>
    <dgm:cxn modelId="{B777E11A-3467-4385-ABF5-1F604978E0EC}" type="presOf" srcId="{ADB2A360-B866-42FE-B828-8F1E91C4AA61}" destId="{2DD3B13E-4AEA-42B2-AEE6-B6D7B3A26BEF}" srcOrd="0" destOrd="0" presId="urn:microsoft.com/office/officeart/2018/2/layout/IconVerticalSolidList"/>
    <dgm:cxn modelId="{FE84C623-37FA-4416-8F48-0636D1091B54}" srcId="{ADB2A360-B866-42FE-B828-8F1E91C4AA61}" destId="{6C056513-15C5-4E73-B404-CB21068F3F08}" srcOrd="0" destOrd="0" parTransId="{82642115-F8E8-48D7-8353-BFDEA768E473}" sibTransId="{13FC1A6B-7CB6-4680-9187-633FDD0F8621}"/>
    <dgm:cxn modelId="{2900612F-C2B3-42C8-93DE-ED5C64D8DED7}" type="presOf" srcId="{43860109-911C-40A8-B8B1-78CC57F4DA88}" destId="{D0793BF3-3C7D-496F-8955-D1C8D9371919}" srcOrd="0" destOrd="0" presId="urn:microsoft.com/office/officeart/2018/2/layout/IconVerticalSolidList"/>
    <dgm:cxn modelId="{768E8D37-CB30-4CC8-B3DB-0CCA463C9E4C}" type="presOf" srcId="{78B192A4-B0BD-4033-B1E5-B2540D509684}" destId="{608DBDAA-B254-4738-AFE0-08C0FEBBE8D1}" srcOrd="0" destOrd="0" presId="urn:microsoft.com/office/officeart/2018/2/layout/IconVerticalSolidList"/>
    <dgm:cxn modelId="{9236F087-E4DE-4A35-9EB7-8C758BA122A2}" srcId="{ADB2A360-B866-42FE-B828-8F1E91C4AA61}" destId="{54CE843B-0BE9-4628-B8DE-0C2D6D2E29B3}" srcOrd="3" destOrd="0" parTransId="{D8285DED-924C-4443-BFE0-D0868FA6C35F}" sibTransId="{E5300BB6-4452-44CA-9BA5-95D441D4F3A4}"/>
    <dgm:cxn modelId="{1561CD97-30B0-4D38-915D-89E410C30879}" type="presOf" srcId="{54CE843B-0BE9-4628-B8DE-0C2D6D2E29B3}" destId="{B81445C8-CFD6-42A8-A844-AB7B3C614DCD}" srcOrd="0" destOrd="0" presId="urn:microsoft.com/office/officeart/2018/2/layout/IconVerticalSolidList"/>
    <dgm:cxn modelId="{B7BB73AF-FAE6-4B77-A091-FF37212783B9}" srcId="{ADB2A360-B866-42FE-B828-8F1E91C4AA61}" destId="{78B192A4-B0BD-4033-B1E5-B2540D509684}" srcOrd="1" destOrd="0" parTransId="{D9E4A2B5-2602-407B-B331-92EE55EB23B7}" sibTransId="{F6A1482B-329F-4301-B688-E849370998E8}"/>
    <dgm:cxn modelId="{1226B9F7-B107-445B-9AC1-3DFE4A1162E1}" srcId="{ADB2A360-B866-42FE-B828-8F1E91C4AA61}" destId="{43860109-911C-40A8-B8B1-78CC57F4DA88}" srcOrd="2" destOrd="0" parTransId="{0ED174D9-ADE0-47ED-B387-86E4601C5EEB}" sibTransId="{2A83B010-5068-4239-8365-B552804CD318}"/>
    <dgm:cxn modelId="{5DE231FD-DE73-40A4-B08F-09FA4BEDBF0D}" type="presParOf" srcId="{2DD3B13E-4AEA-42B2-AEE6-B6D7B3A26BEF}" destId="{197FD88F-CE5B-4DB5-81A3-E29B2EAD7CF3}" srcOrd="0" destOrd="0" presId="urn:microsoft.com/office/officeart/2018/2/layout/IconVerticalSolidList"/>
    <dgm:cxn modelId="{C4F487D2-591E-42E4-ACC5-647088E18CAC}" type="presParOf" srcId="{197FD88F-CE5B-4DB5-81A3-E29B2EAD7CF3}" destId="{B6D09576-33CB-491C-8511-ADF973DBB719}" srcOrd="0" destOrd="0" presId="urn:microsoft.com/office/officeart/2018/2/layout/IconVerticalSolidList"/>
    <dgm:cxn modelId="{38668AF8-E2F1-4632-AE62-1199914763BB}" type="presParOf" srcId="{197FD88F-CE5B-4DB5-81A3-E29B2EAD7CF3}" destId="{9BF5589A-FBCE-4360-B86B-77AF6C5E5B96}" srcOrd="1" destOrd="0" presId="urn:microsoft.com/office/officeart/2018/2/layout/IconVerticalSolidList"/>
    <dgm:cxn modelId="{D50A439A-77DB-4A40-993F-BAD4D0D8185A}" type="presParOf" srcId="{197FD88F-CE5B-4DB5-81A3-E29B2EAD7CF3}" destId="{A29BE32E-E9E2-4F80-951E-ED51C2FE2C0F}" srcOrd="2" destOrd="0" presId="urn:microsoft.com/office/officeart/2018/2/layout/IconVerticalSolidList"/>
    <dgm:cxn modelId="{49921DA7-5AC6-4B92-9F18-0D226C2ADC6E}" type="presParOf" srcId="{197FD88F-CE5B-4DB5-81A3-E29B2EAD7CF3}" destId="{AA721FF5-1A38-4DE3-8FD8-3350428BE0F7}" srcOrd="3" destOrd="0" presId="urn:microsoft.com/office/officeart/2018/2/layout/IconVerticalSolidList"/>
    <dgm:cxn modelId="{ACD0EE9C-49E4-4D38-BA66-45FB06980689}" type="presParOf" srcId="{2DD3B13E-4AEA-42B2-AEE6-B6D7B3A26BEF}" destId="{07AFDCDA-5631-41BB-BA4F-DFAAE21D5871}" srcOrd="1" destOrd="0" presId="urn:microsoft.com/office/officeart/2018/2/layout/IconVerticalSolidList"/>
    <dgm:cxn modelId="{EBFBB85D-7798-4BE0-838C-0D151A7BB9F5}" type="presParOf" srcId="{2DD3B13E-4AEA-42B2-AEE6-B6D7B3A26BEF}" destId="{DA50FB9B-01F4-4BAE-8D92-2FC94D564EFF}" srcOrd="2" destOrd="0" presId="urn:microsoft.com/office/officeart/2018/2/layout/IconVerticalSolidList"/>
    <dgm:cxn modelId="{0DB0CC1F-253A-453F-90BC-B64710BAC356}" type="presParOf" srcId="{DA50FB9B-01F4-4BAE-8D92-2FC94D564EFF}" destId="{B9354E3E-CA2B-41D6-8A17-B9F5DAAA6D21}" srcOrd="0" destOrd="0" presId="urn:microsoft.com/office/officeart/2018/2/layout/IconVerticalSolidList"/>
    <dgm:cxn modelId="{214FE374-EF2C-411F-A649-DA9BF7E6D22C}" type="presParOf" srcId="{DA50FB9B-01F4-4BAE-8D92-2FC94D564EFF}" destId="{BDAC9E91-5BCB-45E2-AF8A-8A2207F62A94}" srcOrd="1" destOrd="0" presId="urn:microsoft.com/office/officeart/2018/2/layout/IconVerticalSolidList"/>
    <dgm:cxn modelId="{A5289FEC-179D-403C-8E33-2A28CBBEEC08}" type="presParOf" srcId="{DA50FB9B-01F4-4BAE-8D92-2FC94D564EFF}" destId="{C5AC7917-982F-4772-937C-86DAE775543D}" srcOrd="2" destOrd="0" presId="urn:microsoft.com/office/officeart/2018/2/layout/IconVerticalSolidList"/>
    <dgm:cxn modelId="{0FB1ADCD-F1CA-4CFF-B3C3-DF179A511DBD}" type="presParOf" srcId="{DA50FB9B-01F4-4BAE-8D92-2FC94D564EFF}" destId="{608DBDAA-B254-4738-AFE0-08C0FEBBE8D1}" srcOrd="3" destOrd="0" presId="urn:microsoft.com/office/officeart/2018/2/layout/IconVerticalSolidList"/>
    <dgm:cxn modelId="{E6DED1B0-8B3A-4177-A9E7-FAC8604230E0}" type="presParOf" srcId="{2DD3B13E-4AEA-42B2-AEE6-B6D7B3A26BEF}" destId="{D808D856-A23E-4316-B353-135EABCAD972}" srcOrd="3" destOrd="0" presId="urn:microsoft.com/office/officeart/2018/2/layout/IconVerticalSolidList"/>
    <dgm:cxn modelId="{6D2269D9-6D1F-4841-9469-5EBCB57BD821}" type="presParOf" srcId="{2DD3B13E-4AEA-42B2-AEE6-B6D7B3A26BEF}" destId="{768DF21E-7B79-484C-B328-FBBD946D2301}" srcOrd="4" destOrd="0" presId="urn:microsoft.com/office/officeart/2018/2/layout/IconVerticalSolidList"/>
    <dgm:cxn modelId="{25A5E0D3-12AD-4049-83B8-B959A0878DD1}" type="presParOf" srcId="{768DF21E-7B79-484C-B328-FBBD946D2301}" destId="{C2A1BD92-6422-4744-AC41-AD0C2FC8CBA5}" srcOrd="0" destOrd="0" presId="urn:microsoft.com/office/officeart/2018/2/layout/IconVerticalSolidList"/>
    <dgm:cxn modelId="{E642B022-29B3-4B64-9F8C-1C3225B9804C}" type="presParOf" srcId="{768DF21E-7B79-484C-B328-FBBD946D2301}" destId="{CDF2FB5D-5E54-40BF-AD62-4C9A3E2BE95D}" srcOrd="1" destOrd="0" presId="urn:microsoft.com/office/officeart/2018/2/layout/IconVerticalSolidList"/>
    <dgm:cxn modelId="{78A47CA7-1AAD-494C-A4B7-39D880E26448}" type="presParOf" srcId="{768DF21E-7B79-484C-B328-FBBD946D2301}" destId="{EE1BB10D-050A-47B7-AFAA-A2644434CE89}" srcOrd="2" destOrd="0" presId="urn:microsoft.com/office/officeart/2018/2/layout/IconVerticalSolidList"/>
    <dgm:cxn modelId="{3B18D3BF-87AC-49F8-A32A-3A7B6B5E7159}" type="presParOf" srcId="{768DF21E-7B79-484C-B328-FBBD946D2301}" destId="{D0793BF3-3C7D-496F-8955-D1C8D9371919}" srcOrd="3" destOrd="0" presId="urn:microsoft.com/office/officeart/2018/2/layout/IconVerticalSolidList"/>
    <dgm:cxn modelId="{6E735F92-718F-432C-9F4D-2CAF069C7BC5}" type="presParOf" srcId="{2DD3B13E-4AEA-42B2-AEE6-B6D7B3A26BEF}" destId="{FD15D168-1150-471C-A766-F18D17953713}" srcOrd="5" destOrd="0" presId="urn:microsoft.com/office/officeart/2018/2/layout/IconVerticalSolidList"/>
    <dgm:cxn modelId="{86A12220-52D4-4BA6-B05C-C435C0AF512F}" type="presParOf" srcId="{2DD3B13E-4AEA-42B2-AEE6-B6D7B3A26BEF}" destId="{BD8A5ACA-AB78-4313-8C16-39920C205013}" srcOrd="6" destOrd="0" presId="urn:microsoft.com/office/officeart/2018/2/layout/IconVerticalSolidList"/>
    <dgm:cxn modelId="{0C613F58-602B-40CA-9C32-88CA1A1F035A}" type="presParOf" srcId="{BD8A5ACA-AB78-4313-8C16-39920C205013}" destId="{5B9E0235-B118-417F-BBD0-97849348AE5B}" srcOrd="0" destOrd="0" presId="urn:microsoft.com/office/officeart/2018/2/layout/IconVerticalSolidList"/>
    <dgm:cxn modelId="{771A966B-A7EA-4A8C-A8D5-A8EC35082DF9}" type="presParOf" srcId="{BD8A5ACA-AB78-4313-8C16-39920C205013}" destId="{C064ADE2-FA95-42E5-A09F-4749BCD6DE19}" srcOrd="1" destOrd="0" presId="urn:microsoft.com/office/officeart/2018/2/layout/IconVerticalSolidList"/>
    <dgm:cxn modelId="{94165E0F-2564-45EB-9A7B-BC0A615E86FA}" type="presParOf" srcId="{BD8A5ACA-AB78-4313-8C16-39920C205013}" destId="{8CF8EA6E-F1AB-406A-8FDF-9757C5889C51}" srcOrd="2" destOrd="0" presId="urn:microsoft.com/office/officeart/2018/2/layout/IconVerticalSolidList"/>
    <dgm:cxn modelId="{EE081418-21FC-49BC-83A8-B58E649FD39E}" type="presParOf" srcId="{BD8A5ACA-AB78-4313-8C16-39920C205013}" destId="{B81445C8-CFD6-42A8-A844-AB7B3C614D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FBABEF-102C-4001-85A9-CB3E03CD8BD8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NG"/>
        </a:p>
      </dgm:t>
    </dgm:pt>
    <dgm:pt modelId="{322CACD6-4A41-43F4-92EE-E5E93106BC94}">
      <dgm:prSet/>
      <dgm:spPr/>
      <dgm:t>
        <a:bodyPr/>
        <a:lstStyle/>
        <a:p>
          <a:r>
            <a:rPr lang="en-US" dirty="0"/>
            <a:t>Methodology of Objective One</a:t>
          </a:r>
          <a:endParaRPr lang="en-NG" dirty="0"/>
        </a:p>
      </dgm:t>
    </dgm:pt>
    <dgm:pt modelId="{A229095F-19F3-4EBD-9BE6-8D08EDDEC303}" type="parTrans" cxnId="{7742BFE3-2032-4B4A-9A84-537117BC849F}">
      <dgm:prSet/>
      <dgm:spPr/>
      <dgm:t>
        <a:bodyPr/>
        <a:lstStyle/>
        <a:p>
          <a:endParaRPr lang="en-NG"/>
        </a:p>
      </dgm:t>
    </dgm:pt>
    <dgm:pt modelId="{94030677-E2BE-49F6-A936-D5AD2749CBB7}" type="sibTrans" cxnId="{7742BFE3-2032-4B4A-9A84-537117BC849F}">
      <dgm:prSet/>
      <dgm:spPr/>
      <dgm:t>
        <a:bodyPr/>
        <a:lstStyle/>
        <a:p>
          <a:endParaRPr lang="en-NG"/>
        </a:p>
      </dgm:t>
    </dgm:pt>
    <dgm:pt modelId="{9C3AD4CA-B366-46F4-A838-BB6FB9A1BE0A}" type="pres">
      <dgm:prSet presAssocID="{C1FBABEF-102C-4001-85A9-CB3E03CD8BD8}" presName="linear" presStyleCnt="0">
        <dgm:presLayoutVars>
          <dgm:animLvl val="lvl"/>
          <dgm:resizeHandles val="exact"/>
        </dgm:presLayoutVars>
      </dgm:prSet>
      <dgm:spPr/>
    </dgm:pt>
    <dgm:pt modelId="{5BA81649-EF31-452F-8689-61EB72D23CFE}" type="pres">
      <dgm:prSet presAssocID="{322CACD6-4A41-43F4-92EE-E5E93106BC94}" presName="parentText" presStyleLbl="node1" presStyleIdx="0" presStyleCnt="1" custLinFactNeighborX="-81" custLinFactNeighborY="-361">
        <dgm:presLayoutVars>
          <dgm:chMax val="0"/>
          <dgm:bulletEnabled val="1"/>
        </dgm:presLayoutVars>
      </dgm:prSet>
      <dgm:spPr/>
    </dgm:pt>
  </dgm:ptLst>
  <dgm:cxnLst>
    <dgm:cxn modelId="{5F279213-C7E1-4118-ACE2-C255911E3213}" type="presOf" srcId="{322CACD6-4A41-43F4-92EE-E5E93106BC94}" destId="{5BA81649-EF31-452F-8689-61EB72D23CFE}" srcOrd="0" destOrd="0" presId="urn:microsoft.com/office/officeart/2005/8/layout/vList2"/>
    <dgm:cxn modelId="{54E1F917-A224-49B3-BA47-7807CDF2CCF9}" type="presOf" srcId="{C1FBABEF-102C-4001-85A9-CB3E03CD8BD8}" destId="{9C3AD4CA-B366-46F4-A838-BB6FB9A1BE0A}" srcOrd="0" destOrd="0" presId="urn:microsoft.com/office/officeart/2005/8/layout/vList2"/>
    <dgm:cxn modelId="{7742BFE3-2032-4B4A-9A84-537117BC849F}" srcId="{C1FBABEF-102C-4001-85A9-CB3E03CD8BD8}" destId="{322CACD6-4A41-43F4-92EE-E5E93106BC94}" srcOrd="0" destOrd="0" parTransId="{A229095F-19F3-4EBD-9BE6-8D08EDDEC303}" sibTransId="{94030677-E2BE-49F6-A936-D5AD2749CBB7}"/>
    <dgm:cxn modelId="{0F7D57DB-351E-496C-AF7D-CE17ABE010BC}" type="presParOf" srcId="{9C3AD4CA-B366-46F4-A838-BB6FB9A1BE0A}" destId="{5BA81649-EF31-452F-8689-61EB72D23C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791DA1-D383-4488-B49D-0CEAA053B03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980E2D-ECA6-43FE-8AC3-42F34AE251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Sensor Integration</a:t>
          </a:r>
        </a:p>
      </dgm:t>
    </dgm:pt>
    <dgm:pt modelId="{AAD52BCD-EBD0-46CE-8E59-C2497D90D87E}" type="parTrans" cxnId="{5D7296D1-86D7-4859-A43E-878A06B7E427}">
      <dgm:prSet/>
      <dgm:spPr/>
      <dgm:t>
        <a:bodyPr/>
        <a:lstStyle/>
        <a:p>
          <a:endParaRPr lang="en-US"/>
        </a:p>
      </dgm:t>
    </dgm:pt>
    <dgm:pt modelId="{89B9203E-30A8-4299-8658-99B1FFC68C5D}" type="sibTrans" cxnId="{5D7296D1-86D7-4859-A43E-878A06B7E427}">
      <dgm:prSet/>
      <dgm:spPr/>
      <dgm:t>
        <a:bodyPr/>
        <a:lstStyle/>
        <a:p>
          <a:endParaRPr lang="en-US"/>
        </a:p>
      </dgm:t>
    </dgm:pt>
    <dgm:pt modelId="{1DAECB63-489C-4282-A470-62A6E7ECAD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Standardization</a:t>
          </a:r>
        </a:p>
      </dgm:t>
    </dgm:pt>
    <dgm:pt modelId="{1BB6F47A-AD22-430D-8C36-CB91D832022F}" type="parTrans" cxnId="{317915F0-660D-48C1-878A-E5C37BEAB5C6}">
      <dgm:prSet/>
      <dgm:spPr/>
      <dgm:t>
        <a:bodyPr/>
        <a:lstStyle/>
        <a:p>
          <a:endParaRPr lang="en-US"/>
        </a:p>
      </dgm:t>
    </dgm:pt>
    <dgm:pt modelId="{56ED1440-F728-4596-A337-5DA0D27DE7C7}" type="sibTrans" cxnId="{317915F0-660D-48C1-878A-E5C37BEAB5C6}">
      <dgm:prSet/>
      <dgm:spPr/>
      <dgm:t>
        <a:bodyPr/>
        <a:lstStyle/>
        <a:p>
          <a:endParaRPr lang="en-US"/>
        </a:p>
      </dgm:t>
    </dgm:pt>
    <dgm:pt modelId="{0E9F0154-9304-4032-A7DA-201B5AF222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API Development</a:t>
          </a:r>
        </a:p>
      </dgm:t>
    </dgm:pt>
    <dgm:pt modelId="{9AA559B4-ED3B-49A7-99D5-AE3D0952F4F7}" type="parTrans" cxnId="{9D01459B-48AC-4405-AA8F-ED3D298D1352}">
      <dgm:prSet/>
      <dgm:spPr/>
      <dgm:t>
        <a:bodyPr/>
        <a:lstStyle/>
        <a:p>
          <a:endParaRPr lang="en-US"/>
        </a:p>
      </dgm:t>
    </dgm:pt>
    <dgm:pt modelId="{73C00AC9-B729-4BAA-B56A-755A54D70E1C}" type="sibTrans" cxnId="{9D01459B-48AC-4405-AA8F-ED3D298D1352}">
      <dgm:prSet/>
      <dgm:spPr/>
      <dgm:t>
        <a:bodyPr/>
        <a:lstStyle/>
        <a:p>
          <a:endParaRPr lang="en-US"/>
        </a:p>
      </dgm:t>
    </dgm:pt>
    <dgm:pt modelId="{92F3D597-95AD-46F3-BE7F-0658E32E36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Management</a:t>
          </a:r>
        </a:p>
      </dgm:t>
    </dgm:pt>
    <dgm:pt modelId="{FE0EDD53-5588-4C7C-BE4B-C73B3A3B9357}" type="parTrans" cxnId="{7911D80C-A3CC-4643-B7B5-85BA67B8CC71}">
      <dgm:prSet/>
      <dgm:spPr/>
      <dgm:t>
        <a:bodyPr/>
        <a:lstStyle/>
        <a:p>
          <a:endParaRPr lang="en-US"/>
        </a:p>
      </dgm:t>
    </dgm:pt>
    <dgm:pt modelId="{3D06E61F-5691-484B-ADCF-6150167E649F}" type="sibTrans" cxnId="{7911D80C-A3CC-4643-B7B5-85BA67B8CC71}">
      <dgm:prSet/>
      <dgm:spPr/>
      <dgm:t>
        <a:bodyPr/>
        <a:lstStyle/>
        <a:p>
          <a:endParaRPr lang="en-US"/>
        </a:p>
      </dgm:t>
    </dgm:pt>
    <dgm:pt modelId="{8C66F9FE-92C1-4D0F-BE84-A795D91E3A95}" type="pres">
      <dgm:prSet presAssocID="{5E791DA1-D383-4488-B49D-0CEAA053B03F}" presName="root" presStyleCnt="0">
        <dgm:presLayoutVars>
          <dgm:dir/>
          <dgm:resizeHandles val="exact"/>
        </dgm:presLayoutVars>
      </dgm:prSet>
      <dgm:spPr/>
    </dgm:pt>
    <dgm:pt modelId="{B8F218BB-A379-4034-856C-77FABBAF9250}" type="pres">
      <dgm:prSet presAssocID="{D9980E2D-ECA6-43FE-8AC3-42F34AE25192}" presName="compNode" presStyleCnt="0"/>
      <dgm:spPr/>
    </dgm:pt>
    <dgm:pt modelId="{7DC8F785-4E3D-4F0C-A3E2-0D59A363F93A}" type="pres">
      <dgm:prSet presAssocID="{D9980E2D-ECA6-43FE-8AC3-42F34AE25192}" presName="iconBgRect" presStyleLbl="bgShp" presStyleIdx="0" presStyleCnt="4"/>
      <dgm:spPr/>
    </dgm:pt>
    <dgm:pt modelId="{A82FE190-6D25-48C1-9D65-697D704DD382}" type="pres">
      <dgm:prSet presAssocID="{D9980E2D-ECA6-43FE-8AC3-42F34AE251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F5249DA-7189-4A91-A726-AE1E0FC8D3AF}" type="pres">
      <dgm:prSet presAssocID="{D9980E2D-ECA6-43FE-8AC3-42F34AE25192}" presName="spaceRect" presStyleCnt="0"/>
      <dgm:spPr/>
    </dgm:pt>
    <dgm:pt modelId="{DC863352-E5F1-4E97-9C90-B25E01804223}" type="pres">
      <dgm:prSet presAssocID="{D9980E2D-ECA6-43FE-8AC3-42F34AE25192}" presName="textRect" presStyleLbl="revTx" presStyleIdx="0" presStyleCnt="4">
        <dgm:presLayoutVars>
          <dgm:chMax val="1"/>
          <dgm:chPref val="1"/>
        </dgm:presLayoutVars>
      </dgm:prSet>
      <dgm:spPr/>
    </dgm:pt>
    <dgm:pt modelId="{A986C905-2FFA-4A48-BE36-C2E6FA8A1330}" type="pres">
      <dgm:prSet presAssocID="{89B9203E-30A8-4299-8658-99B1FFC68C5D}" presName="sibTrans" presStyleCnt="0"/>
      <dgm:spPr/>
    </dgm:pt>
    <dgm:pt modelId="{5383FA2F-EE12-438D-BE72-40918724B3AE}" type="pres">
      <dgm:prSet presAssocID="{1DAECB63-489C-4282-A470-62A6E7ECAD2E}" presName="compNode" presStyleCnt="0"/>
      <dgm:spPr/>
    </dgm:pt>
    <dgm:pt modelId="{57D39E57-EAAE-4EDD-8131-2B2199645E05}" type="pres">
      <dgm:prSet presAssocID="{1DAECB63-489C-4282-A470-62A6E7ECAD2E}" presName="iconBgRect" presStyleLbl="bgShp" presStyleIdx="1" presStyleCnt="4"/>
      <dgm:spPr/>
    </dgm:pt>
    <dgm:pt modelId="{BA931F30-7304-46B0-8A5F-50A1E1745ECB}" type="pres">
      <dgm:prSet presAssocID="{1DAECB63-489C-4282-A470-62A6E7ECAD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1CF3F0-DEE2-4D57-A384-243571545551}" type="pres">
      <dgm:prSet presAssocID="{1DAECB63-489C-4282-A470-62A6E7ECAD2E}" presName="spaceRect" presStyleCnt="0"/>
      <dgm:spPr/>
    </dgm:pt>
    <dgm:pt modelId="{3F9054AC-A484-4689-8EC5-69DFAA9072E4}" type="pres">
      <dgm:prSet presAssocID="{1DAECB63-489C-4282-A470-62A6E7ECAD2E}" presName="textRect" presStyleLbl="revTx" presStyleIdx="1" presStyleCnt="4">
        <dgm:presLayoutVars>
          <dgm:chMax val="1"/>
          <dgm:chPref val="1"/>
        </dgm:presLayoutVars>
      </dgm:prSet>
      <dgm:spPr/>
    </dgm:pt>
    <dgm:pt modelId="{EB4F9B39-CB7D-44E7-A1D1-8BFE3E61B1EF}" type="pres">
      <dgm:prSet presAssocID="{56ED1440-F728-4596-A337-5DA0D27DE7C7}" presName="sibTrans" presStyleCnt="0"/>
      <dgm:spPr/>
    </dgm:pt>
    <dgm:pt modelId="{10687254-BEFF-476F-B562-C90A62BDA6F5}" type="pres">
      <dgm:prSet presAssocID="{0E9F0154-9304-4032-A7DA-201B5AF22260}" presName="compNode" presStyleCnt="0"/>
      <dgm:spPr/>
    </dgm:pt>
    <dgm:pt modelId="{56EEBBD1-7A1E-4884-B229-F7431AE179D8}" type="pres">
      <dgm:prSet presAssocID="{0E9F0154-9304-4032-A7DA-201B5AF22260}" presName="iconBgRect" presStyleLbl="bgShp" presStyleIdx="2" presStyleCnt="4"/>
      <dgm:spPr/>
    </dgm:pt>
    <dgm:pt modelId="{DEFD097A-7A61-44FB-AABE-FDDAFA5132B2}" type="pres">
      <dgm:prSet presAssocID="{0E9F0154-9304-4032-A7DA-201B5AF222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B2308C-D339-4D43-8098-FC41CDD38665}" type="pres">
      <dgm:prSet presAssocID="{0E9F0154-9304-4032-A7DA-201B5AF22260}" presName="spaceRect" presStyleCnt="0"/>
      <dgm:spPr/>
    </dgm:pt>
    <dgm:pt modelId="{EE471089-9563-4BA3-805F-F7BAA563A93E}" type="pres">
      <dgm:prSet presAssocID="{0E9F0154-9304-4032-A7DA-201B5AF22260}" presName="textRect" presStyleLbl="revTx" presStyleIdx="2" presStyleCnt="4">
        <dgm:presLayoutVars>
          <dgm:chMax val="1"/>
          <dgm:chPref val="1"/>
        </dgm:presLayoutVars>
      </dgm:prSet>
      <dgm:spPr/>
    </dgm:pt>
    <dgm:pt modelId="{935271FF-490E-4E4D-908F-109205A9C7EA}" type="pres">
      <dgm:prSet presAssocID="{73C00AC9-B729-4BAA-B56A-755A54D70E1C}" presName="sibTrans" presStyleCnt="0"/>
      <dgm:spPr/>
    </dgm:pt>
    <dgm:pt modelId="{EC2A956A-0695-4067-B94C-90E981C78C67}" type="pres">
      <dgm:prSet presAssocID="{92F3D597-95AD-46F3-BE7F-0658E32E3681}" presName="compNode" presStyleCnt="0"/>
      <dgm:spPr/>
    </dgm:pt>
    <dgm:pt modelId="{E375D7A3-3594-4799-A328-F39A3DA877A7}" type="pres">
      <dgm:prSet presAssocID="{92F3D597-95AD-46F3-BE7F-0658E32E3681}" presName="iconBgRect" presStyleLbl="bgShp" presStyleIdx="3" presStyleCnt="4"/>
      <dgm:spPr/>
    </dgm:pt>
    <dgm:pt modelId="{8D8ACCA8-0A82-4909-BF29-E59866ADFD37}" type="pres">
      <dgm:prSet presAssocID="{92F3D597-95AD-46F3-BE7F-0658E32E36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C12F843-F1A2-43E6-8A4C-2A8D57CDBE1B}" type="pres">
      <dgm:prSet presAssocID="{92F3D597-95AD-46F3-BE7F-0658E32E3681}" presName="spaceRect" presStyleCnt="0"/>
      <dgm:spPr/>
    </dgm:pt>
    <dgm:pt modelId="{61023AD5-EA91-4CD3-9174-EBEFAB01EB5A}" type="pres">
      <dgm:prSet presAssocID="{92F3D597-95AD-46F3-BE7F-0658E32E36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11D80C-A3CC-4643-B7B5-85BA67B8CC71}" srcId="{5E791DA1-D383-4488-B49D-0CEAA053B03F}" destId="{92F3D597-95AD-46F3-BE7F-0658E32E3681}" srcOrd="3" destOrd="0" parTransId="{FE0EDD53-5588-4C7C-BE4B-C73B3A3B9357}" sibTransId="{3D06E61F-5691-484B-ADCF-6150167E649F}"/>
    <dgm:cxn modelId="{3614C719-933D-426A-AE8A-13FCC803251E}" type="presOf" srcId="{1DAECB63-489C-4282-A470-62A6E7ECAD2E}" destId="{3F9054AC-A484-4689-8EC5-69DFAA9072E4}" srcOrd="0" destOrd="0" presId="urn:microsoft.com/office/officeart/2018/5/layout/IconCircleLabelList"/>
    <dgm:cxn modelId="{097D992D-537B-4152-84D4-A2D2C2FE7665}" type="presOf" srcId="{92F3D597-95AD-46F3-BE7F-0658E32E3681}" destId="{61023AD5-EA91-4CD3-9174-EBEFAB01EB5A}" srcOrd="0" destOrd="0" presId="urn:microsoft.com/office/officeart/2018/5/layout/IconCircleLabelList"/>
    <dgm:cxn modelId="{904EBD5C-4D2F-42BF-B84F-899D5D5E2A81}" type="presOf" srcId="{5E791DA1-D383-4488-B49D-0CEAA053B03F}" destId="{8C66F9FE-92C1-4D0F-BE84-A795D91E3A95}" srcOrd="0" destOrd="0" presId="urn:microsoft.com/office/officeart/2018/5/layout/IconCircleLabelList"/>
    <dgm:cxn modelId="{8E0AF44B-D453-4DCD-BAF9-07650B7E0E50}" type="presOf" srcId="{0E9F0154-9304-4032-A7DA-201B5AF22260}" destId="{EE471089-9563-4BA3-805F-F7BAA563A93E}" srcOrd="0" destOrd="0" presId="urn:microsoft.com/office/officeart/2018/5/layout/IconCircleLabelList"/>
    <dgm:cxn modelId="{6B22B087-2D08-48E1-ACEF-25C7A2339104}" type="presOf" srcId="{D9980E2D-ECA6-43FE-8AC3-42F34AE25192}" destId="{DC863352-E5F1-4E97-9C90-B25E01804223}" srcOrd="0" destOrd="0" presId="urn:microsoft.com/office/officeart/2018/5/layout/IconCircleLabelList"/>
    <dgm:cxn modelId="{9D01459B-48AC-4405-AA8F-ED3D298D1352}" srcId="{5E791DA1-D383-4488-B49D-0CEAA053B03F}" destId="{0E9F0154-9304-4032-A7DA-201B5AF22260}" srcOrd="2" destOrd="0" parTransId="{9AA559B4-ED3B-49A7-99D5-AE3D0952F4F7}" sibTransId="{73C00AC9-B729-4BAA-B56A-755A54D70E1C}"/>
    <dgm:cxn modelId="{5D7296D1-86D7-4859-A43E-878A06B7E427}" srcId="{5E791DA1-D383-4488-B49D-0CEAA053B03F}" destId="{D9980E2D-ECA6-43FE-8AC3-42F34AE25192}" srcOrd="0" destOrd="0" parTransId="{AAD52BCD-EBD0-46CE-8E59-C2497D90D87E}" sibTransId="{89B9203E-30A8-4299-8658-99B1FFC68C5D}"/>
    <dgm:cxn modelId="{317915F0-660D-48C1-878A-E5C37BEAB5C6}" srcId="{5E791DA1-D383-4488-B49D-0CEAA053B03F}" destId="{1DAECB63-489C-4282-A470-62A6E7ECAD2E}" srcOrd="1" destOrd="0" parTransId="{1BB6F47A-AD22-430D-8C36-CB91D832022F}" sibTransId="{56ED1440-F728-4596-A337-5DA0D27DE7C7}"/>
    <dgm:cxn modelId="{84D66A69-C6AF-47DB-8472-5AD83543EF09}" type="presParOf" srcId="{8C66F9FE-92C1-4D0F-BE84-A795D91E3A95}" destId="{B8F218BB-A379-4034-856C-77FABBAF9250}" srcOrd="0" destOrd="0" presId="urn:microsoft.com/office/officeart/2018/5/layout/IconCircleLabelList"/>
    <dgm:cxn modelId="{04D4E0B6-B5D8-4186-9061-BE812C05445F}" type="presParOf" srcId="{B8F218BB-A379-4034-856C-77FABBAF9250}" destId="{7DC8F785-4E3D-4F0C-A3E2-0D59A363F93A}" srcOrd="0" destOrd="0" presId="urn:microsoft.com/office/officeart/2018/5/layout/IconCircleLabelList"/>
    <dgm:cxn modelId="{25F05AFA-FB8C-4CBA-880D-1459CC51BEDA}" type="presParOf" srcId="{B8F218BB-A379-4034-856C-77FABBAF9250}" destId="{A82FE190-6D25-48C1-9D65-697D704DD382}" srcOrd="1" destOrd="0" presId="urn:microsoft.com/office/officeart/2018/5/layout/IconCircleLabelList"/>
    <dgm:cxn modelId="{24E7BAF5-B40F-433D-8F58-1A228327E428}" type="presParOf" srcId="{B8F218BB-A379-4034-856C-77FABBAF9250}" destId="{DF5249DA-7189-4A91-A726-AE1E0FC8D3AF}" srcOrd="2" destOrd="0" presId="urn:microsoft.com/office/officeart/2018/5/layout/IconCircleLabelList"/>
    <dgm:cxn modelId="{3392A539-C207-4FF0-9ABC-2CC4E133A129}" type="presParOf" srcId="{B8F218BB-A379-4034-856C-77FABBAF9250}" destId="{DC863352-E5F1-4E97-9C90-B25E01804223}" srcOrd="3" destOrd="0" presId="urn:microsoft.com/office/officeart/2018/5/layout/IconCircleLabelList"/>
    <dgm:cxn modelId="{6E7B53FE-7FB5-4AB1-A106-4AC8E2C0F432}" type="presParOf" srcId="{8C66F9FE-92C1-4D0F-BE84-A795D91E3A95}" destId="{A986C905-2FFA-4A48-BE36-C2E6FA8A1330}" srcOrd="1" destOrd="0" presId="urn:microsoft.com/office/officeart/2018/5/layout/IconCircleLabelList"/>
    <dgm:cxn modelId="{B1FDFADB-095C-4BF1-85B9-78CC3418C013}" type="presParOf" srcId="{8C66F9FE-92C1-4D0F-BE84-A795D91E3A95}" destId="{5383FA2F-EE12-438D-BE72-40918724B3AE}" srcOrd="2" destOrd="0" presId="urn:microsoft.com/office/officeart/2018/5/layout/IconCircleLabelList"/>
    <dgm:cxn modelId="{6A5831C0-2449-4960-B574-EF4160E82519}" type="presParOf" srcId="{5383FA2F-EE12-438D-BE72-40918724B3AE}" destId="{57D39E57-EAAE-4EDD-8131-2B2199645E05}" srcOrd="0" destOrd="0" presId="urn:microsoft.com/office/officeart/2018/5/layout/IconCircleLabelList"/>
    <dgm:cxn modelId="{9B86E19E-7128-4D81-9A19-E2507510C0D0}" type="presParOf" srcId="{5383FA2F-EE12-438D-BE72-40918724B3AE}" destId="{BA931F30-7304-46B0-8A5F-50A1E1745ECB}" srcOrd="1" destOrd="0" presId="urn:microsoft.com/office/officeart/2018/5/layout/IconCircleLabelList"/>
    <dgm:cxn modelId="{D8E5EE5E-8A93-4E63-BBB4-1815BBFC3C02}" type="presParOf" srcId="{5383FA2F-EE12-438D-BE72-40918724B3AE}" destId="{6A1CF3F0-DEE2-4D57-A384-243571545551}" srcOrd="2" destOrd="0" presId="urn:microsoft.com/office/officeart/2018/5/layout/IconCircleLabelList"/>
    <dgm:cxn modelId="{8293A6EA-121B-45F5-8061-BB6CB77786E1}" type="presParOf" srcId="{5383FA2F-EE12-438D-BE72-40918724B3AE}" destId="{3F9054AC-A484-4689-8EC5-69DFAA9072E4}" srcOrd="3" destOrd="0" presId="urn:microsoft.com/office/officeart/2018/5/layout/IconCircleLabelList"/>
    <dgm:cxn modelId="{6D51F15F-9BE3-4089-B132-55AC5193201A}" type="presParOf" srcId="{8C66F9FE-92C1-4D0F-BE84-A795D91E3A95}" destId="{EB4F9B39-CB7D-44E7-A1D1-8BFE3E61B1EF}" srcOrd="3" destOrd="0" presId="urn:microsoft.com/office/officeart/2018/5/layout/IconCircleLabelList"/>
    <dgm:cxn modelId="{4BB3BB16-FF52-466C-8EE0-068306F0EB29}" type="presParOf" srcId="{8C66F9FE-92C1-4D0F-BE84-A795D91E3A95}" destId="{10687254-BEFF-476F-B562-C90A62BDA6F5}" srcOrd="4" destOrd="0" presId="urn:microsoft.com/office/officeart/2018/5/layout/IconCircleLabelList"/>
    <dgm:cxn modelId="{EB8165C5-8ACC-4622-B79B-C24A63E085F1}" type="presParOf" srcId="{10687254-BEFF-476F-B562-C90A62BDA6F5}" destId="{56EEBBD1-7A1E-4884-B229-F7431AE179D8}" srcOrd="0" destOrd="0" presId="urn:microsoft.com/office/officeart/2018/5/layout/IconCircleLabelList"/>
    <dgm:cxn modelId="{69D7C030-5FC3-4BAA-8EBC-79AB1EC3E370}" type="presParOf" srcId="{10687254-BEFF-476F-B562-C90A62BDA6F5}" destId="{DEFD097A-7A61-44FB-AABE-FDDAFA5132B2}" srcOrd="1" destOrd="0" presId="urn:microsoft.com/office/officeart/2018/5/layout/IconCircleLabelList"/>
    <dgm:cxn modelId="{22D0677F-A7A3-47C4-8109-9752C89F364C}" type="presParOf" srcId="{10687254-BEFF-476F-B562-C90A62BDA6F5}" destId="{0DB2308C-D339-4D43-8098-FC41CDD38665}" srcOrd="2" destOrd="0" presId="urn:microsoft.com/office/officeart/2018/5/layout/IconCircleLabelList"/>
    <dgm:cxn modelId="{29F861DB-F543-4165-B5DB-DD2722754D56}" type="presParOf" srcId="{10687254-BEFF-476F-B562-C90A62BDA6F5}" destId="{EE471089-9563-4BA3-805F-F7BAA563A93E}" srcOrd="3" destOrd="0" presId="urn:microsoft.com/office/officeart/2018/5/layout/IconCircleLabelList"/>
    <dgm:cxn modelId="{B45C5467-D7BE-4351-9F77-A3A057C0569C}" type="presParOf" srcId="{8C66F9FE-92C1-4D0F-BE84-A795D91E3A95}" destId="{935271FF-490E-4E4D-908F-109205A9C7EA}" srcOrd="5" destOrd="0" presId="urn:microsoft.com/office/officeart/2018/5/layout/IconCircleLabelList"/>
    <dgm:cxn modelId="{5C613F19-56E1-4F36-92BE-46486EEE9685}" type="presParOf" srcId="{8C66F9FE-92C1-4D0F-BE84-A795D91E3A95}" destId="{EC2A956A-0695-4067-B94C-90E981C78C67}" srcOrd="6" destOrd="0" presId="urn:microsoft.com/office/officeart/2018/5/layout/IconCircleLabelList"/>
    <dgm:cxn modelId="{2643EF18-848E-49E3-9167-D909B7AB61F6}" type="presParOf" srcId="{EC2A956A-0695-4067-B94C-90E981C78C67}" destId="{E375D7A3-3594-4799-A328-F39A3DA877A7}" srcOrd="0" destOrd="0" presId="urn:microsoft.com/office/officeart/2018/5/layout/IconCircleLabelList"/>
    <dgm:cxn modelId="{763FF388-C5A3-40E5-8062-B9EF88CEA8A1}" type="presParOf" srcId="{EC2A956A-0695-4067-B94C-90E981C78C67}" destId="{8D8ACCA8-0A82-4909-BF29-E59866ADFD37}" srcOrd="1" destOrd="0" presId="urn:microsoft.com/office/officeart/2018/5/layout/IconCircleLabelList"/>
    <dgm:cxn modelId="{F507706D-9AD4-4F17-BB92-486EEE15246F}" type="presParOf" srcId="{EC2A956A-0695-4067-B94C-90E981C78C67}" destId="{AC12F843-F1A2-43E6-8A4C-2A8D57CDBE1B}" srcOrd="2" destOrd="0" presId="urn:microsoft.com/office/officeart/2018/5/layout/IconCircleLabelList"/>
    <dgm:cxn modelId="{E8313BE7-AAB8-4767-BC20-B8CF22019739}" type="presParOf" srcId="{EC2A956A-0695-4067-B94C-90E981C78C67}" destId="{61023AD5-EA91-4CD3-9174-EBEFAB01EB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BAF128-F6F3-4663-9D17-BF4E834AB268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NG"/>
        </a:p>
      </dgm:t>
    </dgm:pt>
    <dgm:pt modelId="{88DDDC55-CCD7-4E84-8445-4E40C7E1E978}">
      <dgm:prSet/>
      <dgm:spPr/>
      <dgm:t>
        <a:bodyPr/>
        <a:lstStyle/>
        <a:p>
          <a:r>
            <a:rPr lang="en-US" dirty="0"/>
            <a:t>Methodology of Objective Two</a:t>
          </a:r>
          <a:endParaRPr lang="en-NG" dirty="0"/>
        </a:p>
      </dgm:t>
    </dgm:pt>
    <dgm:pt modelId="{393016BD-B35A-4E3E-9217-4F6D72AC86F6}" type="parTrans" cxnId="{39CCEE07-9D04-4AC6-B988-CBBB985754F7}">
      <dgm:prSet/>
      <dgm:spPr/>
      <dgm:t>
        <a:bodyPr/>
        <a:lstStyle/>
        <a:p>
          <a:endParaRPr lang="en-NG"/>
        </a:p>
      </dgm:t>
    </dgm:pt>
    <dgm:pt modelId="{55133D37-37AA-4B83-B869-74B48A2C5E12}" type="sibTrans" cxnId="{39CCEE07-9D04-4AC6-B988-CBBB985754F7}">
      <dgm:prSet/>
      <dgm:spPr/>
      <dgm:t>
        <a:bodyPr/>
        <a:lstStyle/>
        <a:p>
          <a:endParaRPr lang="en-NG"/>
        </a:p>
      </dgm:t>
    </dgm:pt>
    <dgm:pt modelId="{9302520C-97A6-4CE5-B283-7A67EC0A6402}" type="pres">
      <dgm:prSet presAssocID="{65BAF128-F6F3-4663-9D17-BF4E834AB268}" presName="linear" presStyleCnt="0">
        <dgm:presLayoutVars>
          <dgm:animLvl val="lvl"/>
          <dgm:resizeHandles val="exact"/>
        </dgm:presLayoutVars>
      </dgm:prSet>
      <dgm:spPr/>
    </dgm:pt>
    <dgm:pt modelId="{439720D8-62BA-4CA9-B229-3FC9633B23E6}" type="pres">
      <dgm:prSet presAssocID="{88DDDC55-CCD7-4E84-8445-4E40C7E1E9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9CCEE07-9D04-4AC6-B988-CBBB985754F7}" srcId="{65BAF128-F6F3-4663-9D17-BF4E834AB268}" destId="{88DDDC55-CCD7-4E84-8445-4E40C7E1E978}" srcOrd="0" destOrd="0" parTransId="{393016BD-B35A-4E3E-9217-4F6D72AC86F6}" sibTransId="{55133D37-37AA-4B83-B869-74B48A2C5E12}"/>
    <dgm:cxn modelId="{A72A00B9-6826-4985-B801-24E1BE0581A3}" type="presOf" srcId="{88DDDC55-CCD7-4E84-8445-4E40C7E1E978}" destId="{439720D8-62BA-4CA9-B229-3FC9633B23E6}" srcOrd="0" destOrd="0" presId="urn:microsoft.com/office/officeart/2005/8/layout/vList2"/>
    <dgm:cxn modelId="{D6E548CA-DCA8-4ED2-85D2-17DAF20F3AB8}" type="presOf" srcId="{65BAF128-F6F3-4663-9D17-BF4E834AB268}" destId="{9302520C-97A6-4CE5-B283-7A67EC0A6402}" srcOrd="0" destOrd="0" presId="urn:microsoft.com/office/officeart/2005/8/layout/vList2"/>
    <dgm:cxn modelId="{39AA40FC-1F20-4A55-B4A3-24C016F27B3B}" type="presParOf" srcId="{9302520C-97A6-4CE5-B283-7A67EC0A6402}" destId="{439720D8-62BA-4CA9-B229-3FC9633B23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D3538E-6972-4D2B-8437-5A8EE8B4BF1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1D919C91-8C6D-4B14-94F4-07220989AF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</a:t>
          </a:r>
          <a:endParaRPr lang="en-NG"/>
        </a:p>
      </dgm:t>
    </dgm:pt>
    <dgm:pt modelId="{557EC8F4-AAFC-43F3-8F5B-ADFEA3CE262D}" type="parTrans" cxnId="{D7A8E9DC-55F9-4380-A120-15CCED1DF6CC}">
      <dgm:prSet/>
      <dgm:spPr/>
      <dgm:t>
        <a:bodyPr/>
        <a:lstStyle/>
        <a:p>
          <a:endParaRPr lang="en-NG"/>
        </a:p>
      </dgm:t>
    </dgm:pt>
    <dgm:pt modelId="{E1890898-BC5F-4B55-AE59-C3B27C89CB16}" type="sibTrans" cxnId="{D7A8E9DC-55F9-4380-A120-15CCED1DF6CC}">
      <dgm:prSet/>
      <dgm:spPr/>
      <dgm:t>
        <a:bodyPr/>
        <a:lstStyle/>
        <a:p>
          <a:endParaRPr lang="en-NG"/>
        </a:p>
      </dgm:t>
    </dgm:pt>
    <dgm:pt modelId="{D60066C7-97D5-4998-B2BB-95469288D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</a:t>
          </a:r>
          <a:endParaRPr lang="en-NG"/>
        </a:p>
      </dgm:t>
    </dgm:pt>
    <dgm:pt modelId="{252A8C23-91CF-4D3E-AC0E-622C89F9051C}" type="parTrans" cxnId="{F7A529FD-7635-4ECC-9CF7-E9A3D65525D8}">
      <dgm:prSet/>
      <dgm:spPr/>
      <dgm:t>
        <a:bodyPr/>
        <a:lstStyle/>
        <a:p>
          <a:endParaRPr lang="en-NG"/>
        </a:p>
      </dgm:t>
    </dgm:pt>
    <dgm:pt modelId="{2620DD6A-B0B6-4532-B322-80D6853796E0}" type="sibTrans" cxnId="{F7A529FD-7635-4ECC-9CF7-E9A3D65525D8}">
      <dgm:prSet/>
      <dgm:spPr/>
      <dgm:t>
        <a:bodyPr/>
        <a:lstStyle/>
        <a:p>
          <a:endParaRPr lang="en-NG"/>
        </a:p>
      </dgm:t>
    </dgm:pt>
    <dgm:pt modelId="{C370411E-B07E-4DE2-BAB3-51663D67D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Selection</a:t>
          </a:r>
          <a:endParaRPr lang="en-NG"/>
        </a:p>
      </dgm:t>
    </dgm:pt>
    <dgm:pt modelId="{1304D067-A436-40FF-8545-1B8B40903C61}" type="parTrans" cxnId="{A047FC80-074C-4663-84EA-B2C584F8436D}">
      <dgm:prSet/>
      <dgm:spPr/>
      <dgm:t>
        <a:bodyPr/>
        <a:lstStyle/>
        <a:p>
          <a:endParaRPr lang="en-NG"/>
        </a:p>
      </dgm:t>
    </dgm:pt>
    <dgm:pt modelId="{D9342707-90AC-45A8-90F3-6232F2E1FD70}" type="sibTrans" cxnId="{A047FC80-074C-4663-84EA-B2C584F8436D}">
      <dgm:prSet/>
      <dgm:spPr/>
      <dgm:t>
        <a:bodyPr/>
        <a:lstStyle/>
        <a:p>
          <a:endParaRPr lang="en-NG"/>
        </a:p>
      </dgm:t>
    </dgm:pt>
    <dgm:pt modelId="{67415328-776B-4EF7-AF5D-6BB338676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and Evaluation</a:t>
          </a:r>
          <a:endParaRPr lang="en-NG"/>
        </a:p>
      </dgm:t>
    </dgm:pt>
    <dgm:pt modelId="{AAB14E98-F848-4132-836C-0D51CB451401}" type="parTrans" cxnId="{C671B28E-11DE-4F9F-8230-AC58917924FD}">
      <dgm:prSet/>
      <dgm:spPr/>
      <dgm:t>
        <a:bodyPr/>
        <a:lstStyle/>
        <a:p>
          <a:endParaRPr lang="en-NG"/>
        </a:p>
      </dgm:t>
    </dgm:pt>
    <dgm:pt modelId="{33CB90A2-C8F1-4C0D-A565-FD90FB50A472}" type="sibTrans" cxnId="{C671B28E-11DE-4F9F-8230-AC58917924FD}">
      <dgm:prSet/>
      <dgm:spPr/>
      <dgm:t>
        <a:bodyPr/>
        <a:lstStyle/>
        <a:p>
          <a:endParaRPr lang="en-NG"/>
        </a:p>
      </dgm:t>
    </dgm:pt>
    <dgm:pt modelId="{AD5E324F-BCC4-46F5-922F-B288A13514BE}" type="pres">
      <dgm:prSet presAssocID="{EFD3538E-6972-4D2B-8437-5A8EE8B4BF1C}" presName="root" presStyleCnt="0">
        <dgm:presLayoutVars>
          <dgm:dir/>
          <dgm:resizeHandles val="exact"/>
        </dgm:presLayoutVars>
      </dgm:prSet>
      <dgm:spPr/>
    </dgm:pt>
    <dgm:pt modelId="{A560A8F9-E419-4331-8381-CBB18F1D19AC}" type="pres">
      <dgm:prSet presAssocID="{1D919C91-8C6D-4B14-94F4-07220989AF7F}" presName="compNode" presStyleCnt="0"/>
      <dgm:spPr/>
    </dgm:pt>
    <dgm:pt modelId="{A86D7A9F-C4D2-40A0-8B1A-AC0BEF64D216}" type="pres">
      <dgm:prSet presAssocID="{1D919C91-8C6D-4B14-94F4-07220989AF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1053BA-1291-49BE-8C6A-20CD2A097610}" type="pres">
      <dgm:prSet presAssocID="{1D919C91-8C6D-4B14-94F4-07220989AF7F}" presName="spaceRect" presStyleCnt="0"/>
      <dgm:spPr/>
    </dgm:pt>
    <dgm:pt modelId="{AC8C58E4-78A2-4F90-8232-BAFAB9417D79}" type="pres">
      <dgm:prSet presAssocID="{1D919C91-8C6D-4B14-94F4-07220989AF7F}" presName="textRect" presStyleLbl="revTx" presStyleIdx="0" presStyleCnt="4">
        <dgm:presLayoutVars>
          <dgm:chMax val="1"/>
          <dgm:chPref val="1"/>
        </dgm:presLayoutVars>
      </dgm:prSet>
      <dgm:spPr/>
    </dgm:pt>
    <dgm:pt modelId="{7E1281B8-37B4-45C8-920E-1C16B61EEFD8}" type="pres">
      <dgm:prSet presAssocID="{E1890898-BC5F-4B55-AE59-C3B27C89CB16}" presName="sibTrans" presStyleCnt="0"/>
      <dgm:spPr/>
    </dgm:pt>
    <dgm:pt modelId="{BBA5C053-34F7-4D40-9280-35C00A31DAFF}" type="pres">
      <dgm:prSet presAssocID="{D60066C7-97D5-4998-B2BB-95469288D899}" presName="compNode" presStyleCnt="0"/>
      <dgm:spPr/>
    </dgm:pt>
    <dgm:pt modelId="{E5C1B2F3-B45F-428E-BA2E-A9319EEDE315}" type="pres">
      <dgm:prSet presAssocID="{D60066C7-97D5-4998-B2BB-95469288D8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F4F522-C1EE-4FA5-A9E2-613A52E8C3BB}" type="pres">
      <dgm:prSet presAssocID="{D60066C7-97D5-4998-B2BB-95469288D899}" presName="spaceRect" presStyleCnt="0"/>
      <dgm:spPr/>
    </dgm:pt>
    <dgm:pt modelId="{BAAFB5C6-18C2-45D3-BDFD-1FE4123E5E1E}" type="pres">
      <dgm:prSet presAssocID="{D60066C7-97D5-4998-B2BB-95469288D899}" presName="textRect" presStyleLbl="revTx" presStyleIdx="1" presStyleCnt="4">
        <dgm:presLayoutVars>
          <dgm:chMax val="1"/>
          <dgm:chPref val="1"/>
        </dgm:presLayoutVars>
      </dgm:prSet>
      <dgm:spPr/>
    </dgm:pt>
    <dgm:pt modelId="{8E7533C4-633C-4F1B-B009-14C45E500C60}" type="pres">
      <dgm:prSet presAssocID="{2620DD6A-B0B6-4532-B322-80D6853796E0}" presName="sibTrans" presStyleCnt="0"/>
      <dgm:spPr/>
    </dgm:pt>
    <dgm:pt modelId="{EC315DCE-97BB-4CA7-908B-334646ADEA64}" type="pres">
      <dgm:prSet presAssocID="{C370411E-B07E-4DE2-BAB3-51663D67D1FA}" presName="compNode" presStyleCnt="0"/>
      <dgm:spPr/>
    </dgm:pt>
    <dgm:pt modelId="{E5669F5A-A88C-4103-8C90-CBA2D00CF8A5}" type="pres">
      <dgm:prSet presAssocID="{C370411E-B07E-4DE2-BAB3-51663D67D1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B96E0E-CAEF-495F-AD09-C7C0FD2F2C09}" type="pres">
      <dgm:prSet presAssocID="{C370411E-B07E-4DE2-BAB3-51663D67D1FA}" presName="spaceRect" presStyleCnt="0"/>
      <dgm:spPr/>
    </dgm:pt>
    <dgm:pt modelId="{688E4402-68E9-4885-8A4E-BF96B22ECB83}" type="pres">
      <dgm:prSet presAssocID="{C370411E-B07E-4DE2-BAB3-51663D67D1FA}" presName="textRect" presStyleLbl="revTx" presStyleIdx="2" presStyleCnt="4">
        <dgm:presLayoutVars>
          <dgm:chMax val="1"/>
          <dgm:chPref val="1"/>
        </dgm:presLayoutVars>
      </dgm:prSet>
      <dgm:spPr/>
    </dgm:pt>
    <dgm:pt modelId="{EE989787-6EE7-471A-83A6-E504A8A6060F}" type="pres">
      <dgm:prSet presAssocID="{D9342707-90AC-45A8-90F3-6232F2E1FD70}" presName="sibTrans" presStyleCnt="0"/>
      <dgm:spPr/>
    </dgm:pt>
    <dgm:pt modelId="{2D61555A-CA01-423C-9DFC-C081644E22BB}" type="pres">
      <dgm:prSet presAssocID="{67415328-776B-4EF7-AF5D-6BB33867695F}" presName="compNode" presStyleCnt="0"/>
      <dgm:spPr/>
    </dgm:pt>
    <dgm:pt modelId="{F2CDCDC2-66B3-4DD0-BFFB-032661CAC9B1}" type="pres">
      <dgm:prSet presAssocID="{67415328-776B-4EF7-AF5D-6BB3386769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DAA25BA-FDD8-4B6D-891A-D21ED661E6E5}" type="pres">
      <dgm:prSet presAssocID="{67415328-776B-4EF7-AF5D-6BB33867695F}" presName="spaceRect" presStyleCnt="0"/>
      <dgm:spPr/>
    </dgm:pt>
    <dgm:pt modelId="{1F8C07B5-5F27-4BC1-B38A-0F88E9D8D4AA}" type="pres">
      <dgm:prSet presAssocID="{67415328-776B-4EF7-AF5D-6BB3386769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620E1F-C367-4E38-9C80-5A917A12A8AF}" type="presOf" srcId="{D60066C7-97D5-4998-B2BB-95469288D899}" destId="{BAAFB5C6-18C2-45D3-BDFD-1FE4123E5E1E}" srcOrd="0" destOrd="0" presId="urn:microsoft.com/office/officeart/2018/2/layout/IconLabelList"/>
    <dgm:cxn modelId="{507E504E-E5B2-4DA6-B8A6-DCA8B59EB00A}" type="presOf" srcId="{EFD3538E-6972-4D2B-8437-5A8EE8B4BF1C}" destId="{AD5E324F-BCC4-46F5-922F-B288A13514BE}" srcOrd="0" destOrd="0" presId="urn:microsoft.com/office/officeart/2018/2/layout/IconLabelList"/>
    <dgm:cxn modelId="{B275AC7C-A510-45B1-A92F-B58161D43CBD}" type="presOf" srcId="{1D919C91-8C6D-4B14-94F4-07220989AF7F}" destId="{AC8C58E4-78A2-4F90-8232-BAFAB9417D79}" srcOrd="0" destOrd="0" presId="urn:microsoft.com/office/officeart/2018/2/layout/IconLabelList"/>
    <dgm:cxn modelId="{A047FC80-074C-4663-84EA-B2C584F8436D}" srcId="{EFD3538E-6972-4D2B-8437-5A8EE8B4BF1C}" destId="{C370411E-B07E-4DE2-BAB3-51663D67D1FA}" srcOrd="2" destOrd="0" parTransId="{1304D067-A436-40FF-8545-1B8B40903C61}" sibTransId="{D9342707-90AC-45A8-90F3-6232F2E1FD70}"/>
    <dgm:cxn modelId="{D0982488-78DD-467B-B983-1DB5E71FA624}" type="presOf" srcId="{C370411E-B07E-4DE2-BAB3-51663D67D1FA}" destId="{688E4402-68E9-4885-8A4E-BF96B22ECB83}" srcOrd="0" destOrd="0" presId="urn:microsoft.com/office/officeart/2018/2/layout/IconLabelList"/>
    <dgm:cxn modelId="{C671B28E-11DE-4F9F-8230-AC58917924FD}" srcId="{EFD3538E-6972-4D2B-8437-5A8EE8B4BF1C}" destId="{67415328-776B-4EF7-AF5D-6BB33867695F}" srcOrd="3" destOrd="0" parTransId="{AAB14E98-F848-4132-836C-0D51CB451401}" sibTransId="{33CB90A2-C8F1-4C0D-A565-FD90FB50A472}"/>
    <dgm:cxn modelId="{9E16CFD0-F570-4D49-BEE4-F0913EFE9457}" type="presOf" srcId="{67415328-776B-4EF7-AF5D-6BB33867695F}" destId="{1F8C07B5-5F27-4BC1-B38A-0F88E9D8D4AA}" srcOrd="0" destOrd="0" presId="urn:microsoft.com/office/officeart/2018/2/layout/IconLabelList"/>
    <dgm:cxn modelId="{D7A8E9DC-55F9-4380-A120-15CCED1DF6CC}" srcId="{EFD3538E-6972-4D2B-8437-5A8EE8B4BF1C}" destId="{1D919C91-8C6D-4B14-94F4-07220989AF7F}" srcOrd="0" destOrd="0" parTransId="{557EC8F4-AAFC-43F3-8F5B-ADFEA3CE262D}" sibTransId="{E1890898-BC5F-4B55-AE59-C3B27C89CB16}"/>
    <dgm:cxn modelId="{F7A529FD-7635-4ECC-9CF7-E9A3D65525D8}" srcId="{EFD3538E-6972-4D2B-8437-5A8EE8B4BF1C}" destId="{D60066C7-97D5-4998-B2BB-95469288D899}" srcOrd="1" destOrd="0" parTransId="{252A8C23-91CF-4D3E-AC0E-622C89F9051C}" sibTransId="{2620DD6A-B0B6-4532-B322-80D6853796E0}"/>
    <dgm:cxn modelId="{1C82BD32-FC50-4F54-AED7-45AB3E2A01B4}" type="presParOf" srcId="{AD5E324F-BCC4-46F5-922F-B288A13514BE}" destId="{A560A8F9-E419-4331-8381-CBB18F1D19AC}" srcOrd="0" destOrd="0" presId="urn:microsoft.com/office/officeart/2018/2/layout/IconLabelList"/>
    <dgm:cxn modelId="{70D6EFBF-406C-400C-B32B-25763AAAE0E3}" type="presParOf" srcId="{A560A8F9-E419-4331-8381-CBB18F1D19AC}" destId="{A86D7A9F-C4D2-40A0-8B1A-AC0BEF64D216}" srcOrd="0" destOrd="0" presId="urn:microsoft.com/office/officeart/2018/2/layout/IconLabelList"/>
    <dgm:cxn modelId="{57DA11BE-D725-4521-9723-3BC9EAF10B9B}" type="presParOf" srcId="{A560A8F9-E419-4331-8381-CBB18F1D19AC}" destId="{F11053BA-1291-49BE-8C6A-20CD2A097610}" srcOrd="1" destOrd="0" presId="urn:microsoft.com/office/officeart/2018/2/layout/IconLabelList"/>
    <dgm:cxn modelId="{71D3B88E-25D0-4E7A-9958-0B39858A7530}" type="presParOf" srcId="{A560A8F9-E419-4331-8381-CBB18F1D19AC}" destId="{AC8C58E4-78A2-4F90-8232-BAFAB9417D79}" srcOrd="2" destOrd="0" presId="urn:microsoft.com/office/officeart/2018/2/layout/IconLabelList"/>
    <dgm:cxn modelId="{A53ABB1C-4219-4631-87D9-E0424A38D488}" type="presParOf" srcId="{AD5E324F-BCC4-46F5-922F-B288A13514BE}" destId="{7E1281B8-37B4-45C8-920E-1C16B61EEFD8}" srcOrd="1" destOrd="0" presId="urn:microsoft.com/office/officeart/2018/2/layout/IconLabelList"/>
    <dgm:cxn modelId="{281DA8EE-F34F-4DDD-ABE8-94A4EE32F2EC}" type="presParOf" srcId="{AD5E324F-BCC4-46F5-922F-B288A13514BE}" destId="{BBA5C053-34F7-4D40-9280-35C00A31DAFF}" srcOrd="2" destOrd="0" presId="urn:microsoft.com/office/officeart/2018/2/layout/IconLabelList"/>
    <dgm:cxn modelId="{F0718E36-81A1-4BF2-B5FE-1AFA72ADF396}" type="presParOf" srcId="{BBA5C053-34F7-4D40-9280-35C00A31DAFF}" destId="{E5C1B2F3-B45F-428E-BA2E-A9319EEDE315}" srcOrd="0" destOrd="0" presId="urn:microsoft.com/office/officeart/2018/2/layout/IconLabelList"/>
    <dgm:cxn modelId="{04E21883-2E86-4ED8-AC23-F5AC4BDC4D01}" type="presParOf" srcId="{BBA5C053-34F7-4D40-9280-35C00A31DAFF}" destId="{B1F4F522-C1EE-4FA5-A9E2-613A52E8C3BB}" srcOrd="1" destOrd="0" presId="urn:microsoft.com/office/officeart/2018/2/layout/IconLabelList"/>
    <dgm:cxn modelId="{DE4AF27C-F6AB-4EC5-91B4-DD311BB6C1C8}" type="presParOf" srcId="{BBA5C053-34F7-4D40-9280-35C00A31DAFF}" destId="{BAAFB5C6-18C2-45D3-BDFD-1FE4123E5E1E}" srcOrd="2" destOrd="0" presId="urn:microsoft.com/office/officeart/2018/2/layout/IconLabelList"/>
    <dgm:cxn modelId="{3EACD755-9CDE-4EDA-BEBD-E51CF86CCB89}" type="presParOf" srcId="{AD5E324F-BCC4-46F5-922F-B288A13514BE}" destId="{8E7533C4-633C-4F1B-B009-14C45E500C60}" srcOrd="3" destOrd="0" presId="urn:microsoft.com/office/officeart/2018/2/layout/IconLabelList"/>
    <dgm:cxn modelId="{58F79118-7E90-4BD5-97F6-4E7F6B89BCDF}" type="presParOf" srcId="{AD5E324F-BCC4-46F5-922F-B288A13514BE}" destId="{EC315DCE-97BB-4CA7-908B-334646ADEA64}" srcOrd="4" destOrd="0" presId="urn:microsoft.com/office/officeart/2018/2/layout/IconLabelList"/>
    <dgm:cxn modelId="{E190DADF-F7FF-48A6-A420-D55E3CD0AD04}" type="presParOf" srcId="{EC315DCE-97BB-4CA7-908B-334646ADEA64}" destId="{E5669F5A-A88C-4103-8C90-CBA2D00CF8A5}" srcOrd="0" destOrd="0" presId="urn:microsoft.com/office/officeart/2018/2/layout/IconLabelList"/>
    <dgm:cxn modelId="{E323C9BE-5F69-425D-BB32-EFF3B9E9267C}" type="presParOf" srcId="{EC315DCE-97BB-4CA7-908B-334646ADEA64}" destId="{7EB96E0E-CAEF-495F-AD09-C7C0FD2F2C09}" srcOrd="1" destOrd="0" presId="urn:microsoft.com/office/officeart/2018/2/layout/IconLabelList"/>
    <dgm:cxn modelId="{EB57177C-40B8-46BF-ACE3-DECF533A50FE}" type="presParOf" srcId="{EC315DCE-97BB-4CA7-908B-334646ADEA64}" destId="{688E4402-68E9-4885-8A4E-BF96B22ECB83}" srcOrd="2" destOrd="0" presId="urn:microsoft.com/office/officeart/2018/2/layout/IconLabelList"/>
    <dgm:cxn modelId="{A8B7DC1D-0213-40CE-9286-1F9D12F390C8}" type="presParOf" srcId="{AD5E324F-BCC4-46F5-922F-B288A13514BE}" destId="{EE989787-6EE7-471A-83A6-E504A8A6060F}" srcOrd="5" destOrd="0" presId="urn:microsoft.com/office/officeart/2018/2/layout/IconLabelList"/>
    <dgm:cxn modelId="{2C10A3EE-71D1-4190-AF4A-185FE84A8DF1}" type="presParOf" srcId="{AD5E324F-BCC4-46F5-922F-B288A13514BE}" destId="{2D61555A-CA01-423C-9DFC-C081644E22BB}" srcOrd="6" destOrd="0" presId="urn:microsoft.com/office/officeart/2018/2/layout/IconLabelList"/>
    <dgm:cxn modelId="{06D1F9BA-B925-45D8-AFEB-35C52D21D087}" type="presParOf" srcId="{2D61555A-CA01-423C-9DFC-C081644E22BB}" destId="{F2CDCDC2-66B3-4DD0-BFFB-032661CAC9B1}" srcOrd="0" destOrd="0" presId="urn:microsoft.com/office/officeart/2018/2/layout/IconLabelList"/>
    <dgm:cxn modelId="{44C31499-CDB7-4B2B-945F-76CE65C7B6BF}" type="presParOf" srcId="{2D61555A-CA01-423C-9DFC-C081644E22BB}" destId="{DDAA25BA-FDD8-4B6D-891A-D21ED661E6E5}" srcOrd="1" destOrd="0" presId="urn:microsoft.com/office/officeart/2018/2/layout/IconLabelList"/>
    <dgm:cxn modelId="{3A735D0D-CB66-47FE-A9DA-363A12FEAB4D}" type="presParOf" srcId="{2D61555A-CA01-423C-9DFC-C081644E22BB}" destId="{1F8C07B5-5F27-4BC1-B38A-0F88E9D8D4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3F93CE-65F8-43B2-8771-D234A51A770F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NG"/>
        </a:p>
      </dgm:t>
    </dgm:pt>
    <dgm:pt modelId="{9186E4BA-FBCB-45A2-88D7-3CF46FA6BAD2}">
      <dgm:prSet/>
      <dgm:spPr/>
      <dgm:t>
        <a:bodyPr/>
        <a:lstStyle/>
        <a:p>
          <a:r>
            <a:rPr lang="en-US" dirty="0"/>
            <a:t>Methodology of Objective Three</a:t>
          </a:r>
          <a:endParaRPr lang="en-NG" dirty="0"/>
        </a:p>
      </dgm:t>
    </dgm:pt>
    <dgm:pt modelId="{07159EA3-C2BF-40C8-9FFA-90463E18D5A1}" type="parTrans" cxnId="{360CBCDD-A6DE-46CA-940A-293A05986EA0}">
      <dgm:prSet/>
      <dgm:spPr/>
      <dgm:t>
        <a:bodyPr/>
        <a:lstStyle/>
        <a:p>
          <a:endParaRPr lang="en-NG"/>
        </a:p>
      </dgm:t>
    </dgm:pt>
    <dgm:pt modelId="{0C2AA013-BAB9-45D7-BC6F-0D749FCBAC16}" type="sibTrans" cxnId="{360CBCDD-A6DE-46CA-940A-293A05986EA0}">
      <dgm:prSet/>
      <dgm:spPr/>
      <dgm:t>
        <a:bodyPr/>
        <a:lstStyle/>
        <a:p>
          <a:endParaRPr lang="en-NG"/>
        </a:p>
      </dgm:t>
    </dgm:pt>
    <dgm:pt modelId="{935DAD45-212E-47B9-8C28-2FACA3CA77BC}" type="pres">
      <dgm:prSet presAssocID="{893F93CE-65F8-43B2-8771-D234A51A770F}" presName="linear" presStyleCnt="0">
        <dgm:presLayoutVars>
          <dgm:animLvl val="lvl"/>
          <dgm:resizeHandles val="exact"/>
        </dgm:presLayoutVars>
      </dgm:prSet>
      <dgm:spPr/>
    </dgm:pt>
    <dgm:pt modelId="{07DBB3B0-E4C8-4136-A9C3-EE8D885EB8EA}" type="pres">
      <dgm:prSet presAssocID="{9186E4BA-FBCB-45A2-88D7-3CF46FA6BAD2}" presName="parentText" presStyleLbl="node1" presStyleIdx="0" presStyleCnt="1" custLinFactNeighborX="-81" custLinFactNeighborY="-396">
        <dgm:presLayoutVars>
          <dgm:chMax val="0"/>
          <dgm:bulletEnabled val="1"/>
        </dgm:presLayoutVars>
      </dgm:prSet>
      <dgm:spPr/>
    </dgm:pt>
  </dgm:ptLst>
  <dgm:cxnLst>
    <dgm:cxn modelId="{FFD6893F-A078-4125-B8EA-8BE4C49487A1}" type="presOf" srcId="{9186E4BA-FBCB-45A2-88D7-3CF46FA6BAD2}" destId="{07DBB3B0-E4C8-4136-A9C3-EE8D885EB8EA}" srcOrd="0" destOrd="0" presId="urn:microsoft.com/office/officeart/2005/8/layout/vList2"/>
    <dgm:cxn modelId="{86035192-3CB4-40A8-B09A-94A5F28CAAAC}" type="presOf" srcId="{893F93CE-65F8-43B2-8771-D234A51A770F}" destId="{935DAD45-212E-47B9-8C28-2FACA3CA77BC}" srcOrd="0" destOrd="0" presId="urn:microsoft.com/office/officeart/2005/8/layout/vList2"/>
    <dgm:cxn modelId="{360CBCDD-A6DE-46CA-940A-293A05986EA0}" srcId="{893F93CE-65F8-43B2-8771-D234A51A770F}" destId="{9186E4BA-FBCB-45A2-88D7-3CF46FA6BAD2}" srcOrd="0" destOrd="0" parTransId="{07159EA3-C2BF-40C8-9FFA-90463E18D5A1}" sibTransId="{0C2AA013-BAB9-45D7-BC6F-0D749FCBAC16}"/>
    <dgm:cxn modelId="{D5446AF8-8518-485B-A700-2816F92964FB}" type="presParOf" srcId="{935DAD45-212E-47B9-8C28-2FACA3CA77BC}" destId="{07DBB3B0-E4C8-4136-A9C3-EE8D885EB8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515DC-E539-4BA2-A5D5-A89DDBF2DFE7}">
      <dsp:nvSpPr>
        <dsp:cNvPr id="0" name=""/>
        <dsp:cNvSpPr/>
      </dsp:nvSpPr>
      <dsp:spPr>
        <a:xfrm>
          <a:off x="4" y="679449"/>
          <a:ext cx="1438979" cy="25282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0" rIns="13991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response to increasing population and fast industrilisation, the world is plunging into an Industry 4.0 era.</a:t>
          </a:r>
          <a:endParaRPr lang="en-NG" sz="1100" kern="1200"/>
        </a:p>
      </dsp:txBody>
      <dsp:txXfrm>
        <a:off x="4" y="1690763"/>
        <a:ext cx="1438979" cy="1516969"/>
      </dsp:txXfrm>
    </dsp:sp>
    <dsp:sp modelId="{BC9C1FC3-5F60-4CF7-9E70-6D1A2C33FCB8}">
      <dsp:nvSpPr>
        <dsp:cNvPr id="0" name=""/>
        <dsp:cNvSpPr/>
      </dsp:nvSpPr>
      <dsp:spPr>
        <a:xfrm>
          <a:off x="11258" y="1093708"/>
          <a:ext cx="1416471" cy="67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165100" rIns="13991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500" kern="1200"/>
            <a:t>01</a:t>
          </a:r>
        </a:p>
      </dsp:txBody>
      <dsp:txXfrm>
        <a:off x="11258" y="1093708"/>
        <a:ext cx="1416471" cy="679906"/>
      </dsp:txXfrm>
    </dsp:sp>
    <dsp:sp modelId="{124007CA-CD7F-4433-9AC7-2A9CF8EC00F2}">
      <dsp:nvSpPr>
        <dsp:cNvPr id="0" name=""/>
        <dsp:cNvSpPr/>
      </dsp:nvSpPr>
      <dsp:spPr>
        <a:xfrm>
          <a:off x="1552301" y="679449"/>
          <a:ext cx="1444036" cy="291132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0" rIns="13991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Today, carbon emission is a major contributor to global warming.</a:t>
          </a:r>
          <a:endParaRPr lang="en-NG" sz="1100" kern="1200"/>
        </a:p>
      </dsp:txBody>
      <dsp:txXfrm>
        <a:off x="1552301" y="1843980"/>
        <a:ext cx="1444036" cy="1746795"/>
      </dsp:txXfrm>
    </dsp:sp>
    <dsp:sp modelId="{CF6A778A-F2A2-4C00-BC50-9803858381C1}">
      <dsp:nvSpPr>
        <dsp:cNvPr id="0" name=""/>
        <dsp:cNvSpPr/>
      </dsp:nvSpPr>
      <dsp:spPr>
        <a:xfrm>
          <a:off x="1566084" y="1285229"/>
          <a:ext cx="1416471" cy="67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165100" rIns="13991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500" kern="1200"/>
            <a:t>02</a:t>
          </a:r>
        </a:p>
      </dsp:txBody>
      <dsp:txXfrm>
        <a:off x="1566084" y="1285229"/>
        <a:ext cx="1416471" cy="679906"/>
      </dsp:txXfrm>
    </dsp:sp>
    <dsp:sp modelId="{49135EE5-C60C-4A9D-8EAF-F44FFA843BEC}">
      <dsp:nvSpPr>
        <dsp:cNvPr id="0" name=""/>
        <dsp:cNvSpPr/>
      </dsp:nvSpPr>
      <dsp:spPr>
        <a:xfrm>
          <a:off x="3109655" y="679449"/>
          <a:ext cx="1532749" cy="313431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0" rIns="13991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Combustion of energy from various sectors contributes to carbon emission into the atmosphere in varying quantities – including households.</a:t>
          </a:r>
          <a:endParaRPr lang="en-NG" sz="1100" kern="1200" dirty="0"/>
        </a:p>
      </dsp:txBody>
      <dsp:txXfrm>
        <a:off x="3109655" y="1933176"/>
        <a:ext cx="1532749" cy="1880590"/>
      </dsp:txXfrm>
    </dsp:sp>
    <dsp:sp modelId="{9A6B9AB6-3014-4BF9-B705-507643311CC4}">
      <dsp:nvSpPr>
        <dsp:cNvPr id="0" name=""/>
        <dsp:cNvSpPr/>
      </dsp:nvSpPr>
      <dsp:spPr>
        <a:xfrm>
          <a:off x="3167795" y="1396725"/>
          <a:ext cx="1416471" cy="67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165100" rIns="13991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500" kern="1200"/>
            <a:t>03</a:t>
          </a:r>
        </a:p>
      </dsp:txBody>
      <dsp:txXfrm>
        <a:off x="3167795" y="1396725"/>
        <a:ext cx="1416471" cy="679906"/>
      </dsp:txXfrm>
    </dsp:sp>
    <dsp:sp modelId="{3459758E-6E70-4E82-A7AA-6893E36E2000}">
      <dsp:nvSpPr>
        <dsp:cNvPr id="0" name=""/>
        <dsp:cNvSpPr/>
      </dsp:nvSpPr>
      <dsp:spPr>
        <a:xfrm>
          <a:off x="4758896" y="679449"/>
          <a:ext cx="1410125" cy="351472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0" rIns="13991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Energy saving methods are deployed to curb the effects of these emissions.</a:t>
          </a:r>
          <a:endParaRPr lang="en-NG" sz="1100" kern="1200"/>
        </a:p>
      </dsp:txBody>
      <dsp:txXfrm>
        <a:off x="4758896" y="2085339"/>
        <a:ext cx="1410125" cy="2108835"/>
      </dsp:txXfrm>
    </dsp:sp>
    <dsp:sp modelId="{B51E3B61-98A0-4C68-8899-40356F8649B5}">
      <dsp:nvSpPr>
        <dsp:cNvPr id="0" name=""/>
        <dsp:cNvSpPr/>
      </dsp:nvSpPr>
      <dsp:spPr>
        <a:xfrm>
          <a:off x="4755723" y="1586929"/>
          <a:ext cx="1416471" cy="67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6" tIns="165100" rIns="13991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500" kern="1200"/>
            <a:t>04</a:t>
          </a:r>
        </a:p>
      </dsp:txBody>
      <dsp:txXfrm>
        <a:off x="4755723" y="1586929"/>
        <a:ext cx="1416471" cy="679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1C64-0BCA-415D-B068-075C274FE92C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A7955-0F8F-4EFE-A2F1-ED771DF5794A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3423E-A1C7-40D4-8EA8-C2A705C5F713}">
      <dsp:nvSpPr>
        <dsp:cNvPr id="0" name=""/>
        <dsp:cNvSpPr/>
      </dsp:nvSpPr>
      <dsp:spPr>
        <a:xfrm>
          <a:off x="1184076" y="2022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Service Selection</a:t>
          </a:r>
        </a:p>
      </dsp:txBody>
      <dsp:txXfrm>
        <a:off x="1184076" y="2022"/>
        <a:ext cx="4988123" cy="1025174"/>
      </dsp:txXfrm>
    </dsp:sp>
    <dsp:sp modelId="{A6087AA8-B8C2-43D9-B6E2-89C6349C8F0E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B23CF-0AF7-4A07-9CD9-40460112C45A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7D44F-D3EB-4185-8C1F-9396C59604D6}">
      <dsp:nvSpPr>
        <dsp:cNvPr id="0" name=""/>
        <dsp:cNvSpPr/>
      </dsp:nvSpPr>
      <dsp:spPr>
        <a:xfrm>
          <a:off x="1184076" y="1283491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Measures</a:t>
          </a:r>
        </a:p>
      </dsp:txBody>
      <dsp:txXfrm>
        <a:off x="1184076" y="1283491"/>
        <a:ext cx="4988123" cy="1025174"/>
      </dsp:txXfrm>
    </dsp:sp>
    <dsp:sp modelId="{9DDA0CCC-35EC-4422-8580-F4FD9245A74A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FFAD9-4DB7-4C74-8937-1070E8FDDA04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69F44-AB9C-4C84-A498-CC3C743021EE}">
      <dsp:nvSpPr>
        <dsp:cNvPr id="0" name=""/>
        <dsp:cNvSpPr/>
      </dsp:nvSpPr>
      <dsp:spPr>
        <a:xfrm>
          <a:off x="1184076" y="2564959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 Planning</a:t>
          </a:r>
        </a:p>
      </dsp:txBody>
      <dsp:txXfrm>
        <a:off x="1184076" y="2564959"/>
        <a:ext cx="4988123" cy="1025174"/>
      </dsp:txXfrm>
    </dsp:sp>
    <dsp:sp modelId="{8C43D2CE-6F10-4AE6-B0B8-952E9C088675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36F76-DBE8-4290-8CBA-AA9DBBF58A53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2EE42-85C4-442E-B93E-2630C0ED4A68}">
      <dsp:nvSpPr>
        <dsp:cNvPr id="0" name=""/>
        <dsp:cNvSpPr/>
      </dsp:nvSpPr>
      <dsp:spPr>
        <a:xfrm>
          <a:off x="1184076" y="3846427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Monitoring and Improvement</a:t>
          </a:r>
        </a:p>
      </dsp:txBody>
      <dsp:txXfrm>
        <a:off x="1184076" y="3846427"/>
        <a:ext cx="4988123" cy="10251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347D3-7A3E-4175-B6D9-BC237425B9F4}">
      <dsp:nvSpPr>
        <dsp:cNvPr id="0" name=""/>
        <dsp:cNvSpPr/>
      </dsp:nvSpPr>
      <dsp:spPr>
        <a:xfrm>
          <a:off x="0" y="1219110"/>
          <a:ext cx="3932237" cy="258453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Methodology of Objective Four</a:t>
          </a:r>
          <a:endParaRPr lang="en-NG" sz="4700" kern="1200" dirty="0"/>
        </a:p>
      </dsp:txBody>
      <dsp:txXfrm>
        <a:off x="126166" y="1345276"/>
        <a:ext cx="3679905" cy="23321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4757D-A963-4B8F-94E2-23A4C48ED82D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AB82C-19DE-4837-A7F8-86D46B6FD98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726E0-AB7A-4992-AC15-20420A497023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User-Friendly Interactive Energy Audit (IEA) Interface</a:t>
          </a:r>
        </a:p>
      </dsp:txBody>
      <dsp:txXfrm>
        <a:off x="1357965" y="2319"/>
        <a:ext cx="4887299" cy="1175727"/>
      </dsp:txXfrm>
    </dsp:sp>
    <dsp:sp modelId="{CDEFC7B0-F5F2-4C61-8639-D4C633CC2CB1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91798-8F76-4252-936C-9FACC5B4B2A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83A6-5F1D-49A9-9802-7542D87F1EB1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Robust Backend System for Real-Time Data Collection</a:t>
          </a:r>
        </a:p>
      </dsp:txBody>
      <dsp:txXfrm>
        <a:off x="1357965" y="1471979"/>
        <a:ext cx="4887299" cy="1175727"/>
      </dsp:txXfrm>
    </dsp:sp>
    <dsp:sp modelId="{607B3E6E-ED56-4763-A01D-D1BEF76125AC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7C1DC-5167-4296-A3FD-FBB55530BEB2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78AE6-7CBC-4BA5-BED8-BB4EA6A109E5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 of Machine Learning Algorithms for Data Analysis</a:t>
          </a:r>
        </a:p>
      </dsp:txBody>
      <dsp:txXfrm>
        <a:off x="1357965" y="2941639"/>
        <a:ext cx="4887299" cy="1175727"/>
      </dsp:txXfrm>
    </dsp:sp>
    <dsp:sp modelId="{49C35000-0B74-4808-B1E5-07B1FD57C614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FB606-5BE4-445A-ADBE-9902DDFDCF88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DA3A9-7549-4033-A754-5DB102865068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Establishment of a Secure and Scalable Cloud Infrastructure</a:t>
          </a:r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16025-39D9-4349-9EBD-79F7F9120B54}">
      <dsp:nvSpPr>
        <dsp:cNvPr id="0" name=""/>
        <dsp:cNvSpPr/>
      </dsp:nvSpPr>
      <dsp:spPr>
        <a:xfrm>
          <a:off x="705545" y="466126"/>
          <a:ext cx="989018" cy="989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7E2F-E880-41AE-B15A-BF41C0B37919}">
      <dsp:nvSpPr>
        <dsp:cNvPr id="0" name=""/>
        <dsp:cNvSpPr/>
      </dsp:nvSpPr>
      <dsp:spPr>
        <a:xfrm>
          <a:off x="101145" y="1789218"/>
          <a:ext cx="2197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 and implement a user-friendly Interactive Energy Audit (IEA) interface .</a:t>
          </a:r>
        </a:p>
      </dsp:txBody>
      <dsp:txXfrm>
        <a:off x="101145" y="1789218"/>
        <a:ext cx="2197818" cy="720000"/>
      </dsp:txXfrm>
    </dsp:sp>
    <dsp:sp modelId="{6E2361EC-2D3A-4A15-A453-585EB41C4F25}">
      <dsp:nvSpPr>
        <dsp:cNvPr id="0" name=""/>
        <dsp:cNvSpPr/>
      </dsp:nvSpPr>
      <dsp:spPr>
        <a:xfrm>
          <a:off x="3287982" y="466126"/>
          <a:ext cx="989018" cy="989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11B53-E6C0-4641-B4FD-8034179B8609}">
      <dsp:nvSpPr>
        <dsp:cNvPr id="0" name=""/>
        <dsp:cNvSpPr/>
      </dsp:nvSpPr>
      <dsp:spPr>
        <a:xfrm>
          <a:off x="2683582" y="1789218"/>
          <a:ext cx="2197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Develop a robust backend system that integrates with smart devices and sensors for real-time data.</a:t>
          </a:r>
        </a:p>
      </dsp:txBody>
      <dsp:txXfrm>
        <a:off x="2683582" y="1789218"/>
        <a:ext cx="2197818" cy="720000"/>
      </dsp:txXfrm>
    </dsp:sp>
    <dsp:sp modelId="{F62BB4B8-29A4-45D5-8C74-34D2C7E53F03}">
      <dsp:nvSpPr>
        <dsp:cNvPr id="0" name=""/>
        <dsp:cNvSpPr/>
      </dsp:nvSpPr>
      <dsp:spPr>
        <a:xfrm>
          <a:off x="705545" y="3058672"/>
          <a:ext cx="989018" cy="989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5A97C-C3B2-4845-A76D-A16B1EF146D7}">
      <dsp:nvSpPr>
        <dsp:cNvPr id="0" name=""/>
        <dsp:cNvSpPr/>
      </dsp:nvSpPr>
      <dsp:spPr>
        <a:xfrm>
          <a:off x="101145" y="4381764"/>
          <a:ext cx="2197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machine learning algorithms to analyze the collected data.</a:t>
          </a:r>
        </a:p>
      </dsp:txBody>
      <dsp:txXfrm>
        <a:off x="101145" y="4381764"/>
        <a:ext cx="2197818" cy="720000"/>
      </dsp:txXfrm>
    </dsp:sp>
    <dsp:sp modelId="{C9994B69-B982-4B0C-BC81-0E40A4DFBDD9}">
      <dsp:nvSpPr>
        <dsp:cNvPr id="0" name=""/>
        <dsp:cNvSpPr/>
      </dsp:nvSpPr>
      <dsp:spPr>
        <a:xfrm>
          <a:off x="3287982" y="3058672"/>
          <a:ext cx="989018" cy="9890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0B0D8-82CB-4D20-A9D5-CC932D13C4A6}">
      <dsp:nvSpPr>
        <dsp:cNvPr id="0" name=""/>
        <dsp:cNvSpPr/>
      </dsp:nvSpPr>
      <dsp:spPr>
        <a:xfrm>
          <a:off x="2683582" y="4381764"/>
          <a:ext cx="2197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Establish a secure and scalable cloud infrastructure </a:t>
          </a:r>
          <a:endParaRPr lang="en-US" sz="1200" kern="1200" dirty="0"/>
        </a:p>
      </dsp:txBody>
      <dsp:txXfrm>
        <a:off x="2683582" y="4381764"/>
        <a:ext cx="21978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DC39-31EB-431D-BB65-CB1241B42548}">
      <dsp:nvSpPr>
        <dsp:cNvPr id="0" name=""/>
        <dsp:cNvSpPr/>
      </dsp:nvSpPr>
      <dsp:spPr>
        <a:xfrm>
          <a:off x="0" y="245901"/>
          <a:ext cx="2617672" cy="1441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research aims to develop an innovative and efficient system for smart real-time monitoring system for the determination of household’s carbon footprint using interactive energy audits. </a:t>
          </a:r>
          <a:endParaRPr lang="en-NG" sz="1400" kern="1200" dirty="0"/>
        </a:p>
      </dsp:txBody>
      <dsp:txXfrm>
        <a:off x="70365" y="316266"/>
        <a:ext cx="2476942" cy="1300710"/>
      </dsp:txXfrm>
    </dsp:sp>
    <dsp:sp modelId="{8D12AD39-149D-4BFC-89D4-0607D1EA4CF8}">
      <dsp:nvSpPr>
        <dsp:cNvPr id="0" name=""/>
        <dsp:cNvSpPr/>
      </dsp:nvSpPr>
      <dsp:spPr>
        <a:xfrm>
          <a:off x="0" y="1727661"/>
          <a:ext cx="2617672" cy="14414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following objectives shall be applied to </a:t>
          </a:r>
          <a:r>
            <a:rPr lang="en-US" sz="1400" kern="1200" dirty="0" err="1"/>
            <a:t>actualise</a:t>
          </a:r>
          <a:r>
            <a:rPr lang="en-US" sz="1400" kern="1200" dirty="0"/>
            <a:t> this aim:</a:t>
          </a:r>
          <a:endParaRPr lang="en-NG" sz="1400" kern="1200" dirty="0"/>
        </a:p>
      </dsp:txBody>
      <dsp:txXfrm>
        <a:off x="70365" y="1798026"/>
        <a:ext cx="2476942" cy="1300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09576-33CB-491C-8511-ADF973DBB719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589A-FBCE-4360-B86B-77AF6C5E5B96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21FF5-1A38-4DE3-8FD8-3350428BE0F7}">
      <dsp:nvSpPr>
        <dsp:cNvPr id="0" name=""/>
        <dsp:cNvSpPr/>
      </dsp:nvSpPr>
      <dsp:spPr>
        <a:xfrm>
          <a:off x="1184076" y="2022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User-Centered Design using surveys</a:t>
          </a:r>
          <a:endParaRPr lang="en-NG" sz="2000" kern="1200"/>
        </a:p>
      </dsp:txBody>
      <dsp:txXfrm>
        <a:off x="1184076" y="2022"/>
        <a:ext cx="4988123" cy="1025174"/>
      </dsp:txXfrm>
    </dsp:sp>
    <dsp:sp modelId="{B9354E3E-CA2B-41D6-8A17-B9F5DAAA6D21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C9E91-5BCB-45E2-AF8A-8A2207F62A94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DBDAA-B254-4738-AFE0-08C0FEBBE8D1}">
      <dsp:nvSpPr>
        <dsp:cNvPr id="0" name=""/>
        <dsp:cNvSpPr/>
      </dsp:nvSpPr>
      <dsp:spPr>
        <a:xfrm>
          <a:off x="1184076" y="1283491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Prototyping: Create wireframes and prototypes for the IEA interface – NODE-RED.</a:t>
          </a:r>
        </a:p>
      </dsp:txBody>
      <dsp:txXfrm>
        <a:off x="1184076" y="1283491"/>
        <a:ext cx="4988123" cy="1025174"/>
      </dsp:txXfrm>
    </dsp:sp>
    <dsp:sp modelId="{C2A1BD92-6422-4744-AC41-AD0C2FC8CBA5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FB5D-5E54-40BF-AD62-4C9A3E2BE95D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3BF3-3C7D-496F-8955-D1C8D9371919}">
      <dsp:nvSpPr>
        <dsp:cNvPr id="0" name=""/>
        <dsp:cNvSpPr/>
      </dsp:nvSpPr>
      <dsp:spPr>
        <a:xfrm>
          <a:off x="1184076" y="2564959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Usability Testing</a:t>
          </a:r>
          <a:endParaRPr lang="en-NG" sz="2000" kern="1200" dirty="0"/>
        </a:p>
      </dsp:txBody>
      <dsp:txXfrm>
        <a:off x="1184076" y="2564959"/>
        <a:ext cx="4988123" cy="1025174"/>
      </dsp:txXfrm>
    </dsp:sp>
    <dsp:sp modelId="{5B9E0235-B118-417F-BBD0-97849348AE5B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4ADE2-FA95-42E5-A09F-4749BCD6DE19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45C8-CFD6-42A8-A844-AB7B3C614DCD}">
      <dsp:nvSpPr>
        <dsp:cNvPr id="0" name=""/>
        <dsp:cNvSpPr/>
      </dsp:nvSpPr>
      <dsp:spPr>
        <a:xfrm>
          <a:off x="1184076" y="3846427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Front-End Development</a:t>
          </a:r>
          <a:endParaRPr lang="en-NG" sz="2000" kern="1200" dirty="0"/>
        </a:p>
      </dsp:txBody>
      <dsp:txXfrm>
        <a:off x="1184076" y="3846427"/>
        <a:ext cx="4988123" cy="10251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81649-EF31-452F-8689-61EB72D23CFE}">
      <dsp:nvSpPr>
        <dsp:cNvPr id="0" name=""/>
        <dsp:cNvSpPr/>
      </dsp:nvSpPr>
      <dsp:spPr>
        <a:xfrm>
          <a:off x="0" y="604198"/>
          <a:ext cx="3932237" cy="258453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Methodology of Objective One</a:t>
          </a:r>
          <a:endParaRPr lang="en-NG" sz="4700" kern="1200" dirty="0"/>
        </a:p>
      </dsp:txBody>
      <dsp:txXfrm>
        <a:off x="126166" y="730364"/>
        <a:ext cx="3679905" cy="2332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8F785-4E3D-4F0C-A3E2-0D59A363F93A}">
      <dsp:nvSpPr>
        <dsp:cNvPr id="0" name=""/>
        <dsp:cNvSpPr/>
      </dsp:nvSpPr>
      <dsp:spPr>
        <a:xfrm>
          <a:off x="422099" y="5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FE190-6D25-48C1-9D65-697D704DD382}">
      <dsp:nvSpPr>
        <dsp:cNvPr id="0" name=""/>
        <dsp:cNvSpPr/>
      </dsp:nvSpPr>
      <dsp:spPr>
        <a:xfrm>
          <a:off x="656099" y="2858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63352-E5F1-4E97-9C90-B25E01804223}">
      <dsp:nvSpPr>
        <dsp:cNvPr id="0" name=""/>
        <dsp:cNvSpPr/>
      </dsp:nvSpPr>
      <dsp:spPr>
        <a:xfrm>
          <a:off x="71099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Sensor Integration</a:t>
          </a:r>
        </a:p>
      </dsp:txBody>
      <dsp:txXfrm>
        <a:off x="71099" y="1491812"/>
        <a:ext cx="1800000" cy="720000"/>
      </dsp:txXfrm>
    </dsp:sp>
    <dsp:sp modelId="{57D39E57-EAAE-4EDD-8131-2B2199645E05}">
      <dsp:nvSpPr>
        <dsp:cNvPr id="0" name=""/>
        <dsp:cNvSpPr/>
      </dsp:nvSpPr>
      <dsp:spPr>
        <a:xfrm>
          <a:off x="2537099" y="5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31F30-7304-46B0-8A5F-50A1E1745ECB}">
      <dsp:nvSpPr>
        <dsp:cNvPr id="0" name=""/>
        <dsp:cNvSpPr/>
      </dsp:nvSpPr>
      <dsp:spPr>
        <a:xfrm>
          <a:off x="2771099" y="2858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054AC-A484-4689-8EC5-69DFAA9072E4}">
      <dsp:nvSpPr>
        <dsp:cNvPr id="0" name=""/>
        <dsp:cNvSpPr/>
      </dsp:nvSpPr>
      <dsp:spPr>
        <a:xfrm>
          <a:off x="2186099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Standardization</a:t>
          </a:r>
        </a:p>
      </dsp:txBody>
      <dsp:txXfrm>
        <a:off x="2186099" y="1491812"/>
        <a:ext cx="1800000" cy="720000"/>
      </dsp:txXfrm>
    </dsp:sp>
    <dsp:sp modelId="{56EEBBD1-7A1E-4884-B229-F7431AE179D8}">
      <dsp:nvSpPr>
        <dsp:cNvPr id="0" name=""/>
        <dsp:cNvSpPr/>
      </dsp:nvSpPr>
      <dsp:spPr>
        <a:xfrm>
          <a:off x="4652100" y="5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D097A-7A61-44FB-AABE-FDDAFA5132B2}">
      <dsp:nvSpPr>
        <dsp:cNvPr id="0" name=""/>
        <dsp:cNvSpPr/>
      </dsp:nvSpPr>
      <dsp:spPr>
        <a:xfrm>
          <a:off x="4886100" y="2858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71089-9563-4BA3-805F-F7BAA563A93E}">
      <dsp:nvSpPr>
        <dsp:cNvPr id="0" name=""/>
        <dsp:cNvSpPr/>
      </dsp:nvSpPr>
      <dsp:spPr>
        <a:xfrm>
          <a:off x="4301100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API Development</a:t>
          </a:r>
        </a:p>
      </dsp:txBody>
      <dsp:txXfrm>
        <a:off x="4301100" y="1491812"/>
        <a:ext cx="1800000" cy="720000"/>
      </dsp:txXfrm>
    </dsp:sp>
    <dsp:sp modelId="{E375D7A3-3594-4799-A328-F39A3DA877A7}">
      <dsp:nvSpPr>
        <dsp:cNvPr id="0" name=""/>
        <dsp:cNvSpPr/>
      </dsp:nvSpPr>
      <dsp:spPr>
        <a:xfrm>
          <a:off x="2537099" y="266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ACCA8-0A82-4909-BF29-E59866ADFD37}">
      <dsp:nvSpPr>
        <dsp:cNvPr id="0" name=""/>
        <dsp:cNvSpPr/>
      </dsp:nvSpPr>
      <dsp:spPr>
        <a:xfrm>
          <a:off x="2771099" y="28958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23AD5-EA91-4CD3-9174-EBEFAB01EB5A}">
      <dsp:nvSpPr>
        <dsp:cNvPr id="0" name=""/>
        <dsp:cNvSpPr/>
      </dsp:nvSpPr>
      <dsp:spPr>
        <a:xfrm>
          <a:off x="2186099" y="410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Database Management</a:t>
          </a:r>
        </a:p>
      </dsp:txBody>
      <dsp:txXfrm>
        <a:off x="2186099" y="410181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720D8-62BA-4CA9-B229-3FC9633B23E6}">
      <dsp:nvSpPr>
        <dsp:cNvPr id="0" name=""/>
        <dsp:cNvSpPr/>
      </dsp:nvSpPr>
      <dsp:spPr>
        <a:xfrm>
          <a:off x="0" y="613528"/>
          <a:ext cx="3932237" cy="258453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Methodology of Objective Two</a:t>
          </a:r>
          <a:endParaRPr lang="en-NG" sz="4700" kern="1200" dirty="0"/>
        </a:p>
      </dsp:txBody>
      <dsp:txXfrm>
        <a:off x="126166" y="739694"/>
        <a:ext cx="3679905" cy="2332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D7A9F-C4D2-40A0-8B1A-AC0BEF64D216}">
      <dsp:nvSpPr>
        <dsp:cNvPr id="0" name=""/>
        <dsp:cNvSpPr/>
      </dsp:nvSpPr>
      <dsp:spPr>
        <a:xfrm>
          <a:off x="566099" y="3893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C58E4-78A2-4F90-8232-BAFAB9417D79}">
      <dsp:nvSpPr>
        <dsp:cNvPr id="0" name=""/>
        <dsp:cNvSpPr/>
      </dsp:nvSpPr>
      <dsp:spPr>
        <a:xfrm>
          <a:off x="71099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</a:t>
          </a:r>
          <a:endParaRPr lang="en-NG" sz="2300" kern="1200"/>
        </a:p>
      </dsp:txBody>
      <dsp:txXfrm>
        <a:off x="71099" y="1491812"/>
        <a:ext cx="1800000" cy="720000"/>
      </dsp:txXfrm>
    </dsp:sp>
    <dsp:sp modelId="{E5C1B2F3-B45F-428E-BA2E-A9319EEDE315}">
      <dsp:nvSpPr>
        <dsp:cNvPr id="0" name=""/>
        <dsp:cNvSpPr/>
      </dsp:nvSpPr>
      <dsp:spPr>
        <a:xfrm>
          <a:off x="2681099" y="3893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B5C6-18C2-45D3-BDFD-1FE4123E5E1E}">
      <dsp:nvSpPr>
        <dsp:cNvPr id="0" name=""/>
        <dsp:cNvSpPr/>
      </dsp:nvSpPr>
      <dsp:spPr>
        <a:xfrm>
          <a:off x="2186099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Engineering</a:t>
          </a:r>
          <a:endParaRPr lang="en-NG" sz="2300" kern="1200"/>
        </a:p>
      </dsp:txBody>
      <dsp:txXfrm>
        <a:off x="2186099" y="1491812"/>
        <a:ext cx="1800000" cy="720000"/>
      </dsp:txXfrm>
    </dsp:sp>
    <dsp:sp modelId="{E5669F5A-A88C-4103-8C90-CBA2D00CF8A5}">
      <dsp:nvSpPr>
        <dsp:cNvPr id="0" name=""/>
        <dsp:cNvSpPr/>
      </dsp:nvSpPr>
      <dsp:spPr>
        <a:xfrm>
          <a:off x="4796100" y="3893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E4402-68E9-4885-8A4E-BF96B22ECB83}">
      <dsp:nvSpPr>
        <dsp:cNvPr id="0" name=""/>
        <dsp:cNvSpPr/>
      </dsp:nvSpPr>
      <dsp:spPr>
        <a:xfrm>
          <a:off x="4301100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Selection</a:t>
          </a:r>
          <a:endParaRPr lang="en-NG" sz="2300" kern="1200"/>
        </a:p>
      </dsp:txBody>
      <dsp:txXfrm>
        <a:off x="4301100" y="1491812"/>
        <a:ext cx="1800000" cy="720000"/>
      </dsp:txXfrm>
    </dsp:sp>
    <dsp:sp modelId="{F2CDCDC2-66B3-4DD0-BFFB-032661CAC9B1}">
      <dsp:nvSpPr>
        <dsp:cNvPr id="0" name=""/>
        <dsp:cNvSpPr/>
      </dsp:nvSpPr>
      <dsp:spPr>
        <a:xfrm>
          <a:off x="2681099" y="266181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C07B5-5F27-4BC1-B38A-0F88E9D8D4AA}">
      <dsp:nvSpPr>
        <dsp:cNvPr id="0" name=""/>
        <dsp:cNvSpPr/>
      </dsp:nvSpPr>
      <dsp:spPr>
        <a:xfrm>
          <a:off x="2186099" y="376423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Training and Evaluation</a:t>
          </a:r>
          <a:endParaRPr lang="en-NG" sz="2300" kern="1200"/>
        </a:p>
      </dsp:txBody>
      <dsp:txXfrm>
        <a:off x="2186099" y="3764230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BB3B0-E4C8-4136-A9C3-EE8D885EB8EA}">
      <dsp:nvSpPr>
        <dsp:cNvPr id="0" name=""/>
        <dsp:cNvSpPr/>
      </dsp:nvSpPr>
      <dsp:spPr>
        <a:xfrm>
          <a:off x="0" y="603294"/>
          <a:ext cx="3932237" cy="258453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Methodology of Objective Three</a:t>
          </a:r>
          <a:endParaRPr lang="en-NG" sz="4700" kern="1200" dirty="0"/>
        </a:p>
      </dsp:txBody>
      <dsp:txXfrm>
        <a:off x="126166" y="729460"/>
        <a:ext cx="3679905" cy="2332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05C6-74C9-4ABF-AC9A-9542F8A76E9B}" type="datetimeFigureOut">
              <a:rPr lang="en-NG" smtClean="0"/>
              <a:t>07/12/2023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12A8-B6CD-4FE3-B0AF-E9D95B19F8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670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digitization and data processing are contributing to improved living conditions, there is a growing concern on carbon emissions from these changes.</a:t>
            </a:r>
          </a:p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812A8-B6CD-4FE3-B0AF-E9D95B19F89B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321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9C50-B970-7A40-40BA-FCF114CF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AAB7-E339-C340-B7B0-32392B18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2843F-50E9-7864-E833-CFAD5E3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D43-E480-4DAE-AF47-415CE4D22BA7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01F7-2EE0-A5B1-E227-22642C10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8632-197C-F6E0-8C15-804EB489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384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B39E-A42F-423B-2DD3-9EB4835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F288-6F02-9DFA-0C54-25B3B4EAE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A46F-3244-068E-35A0-E2EDA64B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F906-1729-4780-9A67-B90C7791186D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FDAB-4D67-5F41-57B8-0EEA8EF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A12E-33A3-22C1-2F8F-612CE8D4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364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84376-1A32-6D61-4583-45BF5C3E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38F74-BA21-C8FB-9460-8713DC14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B015-C543-3A77-F51A-9D8EEB7C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CC07-4B3B-4F46-8105-A5740B09CB28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0505-1DFD-01C1-82EC-6C0648BF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18958-A3F8-C54F-C022-67271BE5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443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E645-1391-B817-2B58-03F088B7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905C-A61B-D57B-59D6-90672C37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51F9-65F6-2A56-723B-761ECFA4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9A1E-C487-4240-A480-CC727B888A8B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BF48-97BE-E0E4-07B0-071C65EB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9DA2-4D12-DC17-CFF6-7FA479B6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44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5B58-F320-7D75-BA41-9B6C6D29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957A-44B7-6309-3481-803641A1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FA33-00BD-3428-A1CE-650C16FE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BB3-0690-4B59-9393-37394C8446DF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854C-F7F5-F2B4-18B9-B8E9CAE2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8FFF-7946-BD63-C17F-E78B825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90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B5D8-CAA3-C40F-1EC3-3CB7A919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83ED-B7BF-49DD-7F4E-04D04858F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63BE-C958-D089-8298-B18A0477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15927-7538-DAA8-4468-2E30ABC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D10-862B-4AF5-B45B-7B216E001B83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8725-23B7-61DA-486F-64FCA6B8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957B-9849-CA2D-214F-54E00F2E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372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5B75-B2D2-FF34-BA5F-1216D61F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9355-C6C0-3159-481F-031B33C6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DF6F-72BA-CF64-B9ED-9C1F1DE8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8CAE6-6A0D-ED59-272C-F7DE16D0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841C0-93E1-8074-5A56-0BC030D9F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2365-B20D-073E-6A79-32B126A6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939A-54F7-4E8E-86AD-E2B1D393C952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7F086-6ECC-2428-DEBF-92BFC779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6A2BC-4924-01BF-F603-B6A93F20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6122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828-3470-0F7D-90BC-09638D37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87F34-1219-BEBC-A260-DEB8AA42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E37-F697-44E3-A22E-BE4E649E0FD2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8356-A374-AF4A-9A8B-DC601E07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B7086-CEC2-EA48-EF71-7C050906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2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F4E1A-F011-3F86-0474-58065E89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248-4142-4DA5-8C7B-E7BF1EB64777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4EC0D-5103-6889-D0F6-EB60058F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DE8DA-6968-EEE9-B45B-A74EAC89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93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04B6-D72A-1E3A-1DA4-118DF0EB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FB89-0445-AF28-804A-B1712DD1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C6DC-F822-A1B5-22C4-3DCFD357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11CE-49EA-F9EA-CF7D-2432E8F4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1E7-7697-45A7-ADEE-54BBFF976F1A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E2221-4940-EA44-20A4-733AF098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8040-E638-93A9-26F6-C1E6389A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775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3A95-0738-07B3-9FA8-FBCC7FF4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06B85-C234-B7A5-62E5-FFA87F31D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9C40-F4AF-525B-7D7B-7CB8BBF1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3485-08CC-A503-FC3E-F35CCA06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428-7BB5-409C-A46E-9FC99B9EC026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2F5F-6206-AF3E-9998-A3C0D504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30F96-2074-48E3-79B6-B1185628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61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EFDE0-3A33-BDED-F9D4-4E3F5492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46EA-B643-EFCB-F418-3189BC85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FDEA-C8C3-A146-F6C0-153973AB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F1DD-46CE-4908-853E-1D483244E145}" type="datetime8">
              <a:rPr lang="en-NG" smtClean="0"/>
              <a:t>07/12/2023 21:11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14E0-0D1B-E0A2-42AD-9C020A1AE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FC58-0168-66F7-DB58-C3C5485B6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6634-08E1-4CD0-B9D6-C38A43D04E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173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clamorworld.com/the-experts-should-there-be-a-price-on-carbon-emission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49847-27AE-D6AB-247D-662C81C47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SMART REAL-TIME MONITORING SYSTEM FOR THE DETERMINATION OF HOUSEHOLD’S CARBON FOOTPRINT USING INTERACTIVE ENERGY AUDITS (IEAS)</a:t>
            </a:r>
            <a:br>
              <a:rPr lang="en-NG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NG" sz="4100" dirty="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6570-DCFA-137E-ACCF-2E3028A7BFBA}"/>
              </a:ext>
            </a:extLst>
          </p:cNvPr>
          <p:cNvSpPr txBox="1"/>
          <p:nvPr/>
        </p:nvSpPr>
        <p:spPr>
          <a:xfrm>
            <a:off x="9262359" y="5586736"/>
            <a:ext cx="29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23 November 2023</a:t>
            </a:r>
            <a:endParaRPr lang="en-NG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1B25-BABC-CA18-159B-88776D9C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1</a:t>
            </a:fld>
            <a:endParaRPr lang="en-N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87DB732-0CE1-E622-BB77-AFC8FCDD8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57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3B25-7943-DEE6-1E4A-2E18098E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NG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96080C-DDC4-CE16-7B4A-F6C6CB2E322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872019964"/>
              </p:ext>
            </p:extLst>
          </p:nvPr>
        </p:nvGraphicFramePr>
        <p:xfrm>
          <a:off x="5183188" y="100647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Smoke coming out of a factory&#10;&#10;Description automatically generated">
            <a:extLst>
              <a:ext uri="{FF2B5EF4-FFF2-40B4-BE49-F238E27FC236}">
                <a16:creationId xmlns:a16="http://schemas.microsoft.com/office/drawing/2014/main" id="{E484AC5F-CD02-F040-BCC1-5EEB5B716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96945" y="2209799"/>
            <a:ext cx="3617921" cy="33051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E005-3BF1-0AE4-C15A-8051F0C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322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3650-DAB4-F41D-B99A-AA72B6C5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 AND OBJECTIVES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7DC4749-26F1-6A5C-D669-51108E4DA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397212"/>
              </p:ext>
            </p:extLst>
          </p:nvPr>
        </p:nvGraphicFramePr>
        <p:xfrm>
          <a:off x="6979299" y="643812"/>
          <a:ext cx="4982546" cy="5567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8A8FA4-8254-BEFC-E892-B8B89851B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765593"/>
              </p:ext>
            </p:extLst>
          </p:nvPr>
        </p:nvGraphicFramePr>
        <p:xfrm>
          <a:off x="4212336" y="1903445"/>
          <a:ext cx="2617672" cy="341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F0BB-5D7D-2A94-82C8-557A1355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29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9ECA-9F4B-E089-CB96-BAE622BD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G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504AA1-9BD4-2963-BC3B-4E6FCE805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39174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202925-C7CB-505D-266F-FE494C4F9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867542"/>
              </p:ext>
            </p:extLst>
          </p:nvPr>
        </p:nvGraphicFramePr>
        <p:xfrm>
          <a:off x="634514" y="267322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ED0DA-4576-FDE3-E1F3-2CB9DA42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1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9ECA-9F4B-E089-CB96-BAE622BD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G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7737BFE-CD7E-B896-403F-312EC2D50E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9B32F0-7517-830E-4F82-18E2C5EA6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652254"/>
              </p:ext>
            </p:extLst>
          </p:nvPr>
        </p:nvGraphicFramePr>
        <p:xfrm>
          <a:off x="615853" y="2589212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17A83-E1BF-739A-7E3D-2C8A5BB3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517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9ECA-9F4B-E089-CB96-BAE622BD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G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123CF82-64BA-19FD-71B6-A4BC3938B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7465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946768-496A-33F7-47CA-243E38B66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736343"/>
              </p:ext>
            </p:extLst>
          </p:nvPr>
        </p:nvGraphicFramePr>
        <p:xfrm>
          <a:off x="839788" y="267322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69575-9F60-FC5B-85EE-570B8CDB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65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9ECA-9F4B-E089-CB96-BAE622BD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NG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8EC68B7-8006-8F8F-B7AB-3F0CB10B4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8D94B2-6E60-EBB4-7E67-EAF700B57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465089"/>
              </p:ext>
            </p:extLst>
          </p:nvPr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56A6-9485-D0E3-F766-4A81EDB1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073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BEA0F-EF85-0AE8-4BA7-80A8B95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EXPECTED RESULTS</a:t>
            </a:r>
            <a:endParaRPr lang="en-NG" sz="5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14CB9BAA-90E1-2141-F5B3-79A9D8633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68358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48FFE-1695-A6B5-24AD-D1CF0409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6634-08E1-4CD0-B9D6-C38A43D04EB2}" type="slidenum">
              <a:rPr lang="en-NG" smtClean="0"/>
              <a:t>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5120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318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DEVELOPMENT OF SMART REAL-TIME MONITORING SYSTEM FOR THE DETERMINATION OF HOUSEHOLD’S CARBON FOOTPRINT USING INTERACTIVE ENERGY AUDITS (IEAS)   </vt:lpstr>
      <vt:lpstr>INTRODUCTION</vt:lpstr>
      <vt:lpstr>AIM AND OBJECTIVES</vt:lpstr>
      <vt:lpstr>METHODOLOGY</vt:lpstr>
      <vt:lpstr>METHODOLOGY</vt:lpstr>
      <vt:lpstr>METHODOLOGY</vt:lpstr>
      <vt:lpstr>METHODOLOGY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SMART REAL-TIME MONITORING SYSTEM FOR THE DETERMINATION OF HOUSEHOLD’S CARBON FOOTPRINT USING INTERACTIVE ENERGY AUDITS (IEAS) </dc:title>
  <dc:creator>Hameedat Bashir</dc:creator>
  <cp:lastModifiedBy>Hameedat Bashir</cp:lastModifiedBy>
  <cp:revision>20</cp:revision>
  <dcterms:created xsi:type="dcterms:W3CDTF">2023-11-19T06:47:06Z</dcterms:created>
  <dcterms:modified xsi:type="dcterms:W3CDTF">2023-12-07T20:13:21Z</dcterms:modified>
</cp:coreProperties>
</file>