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5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80" d="100"/>
          <a:sy n="80" d="100"/>
        </p:scale>
        <p:origin x="1752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57F3-CBF6-4209-81EF-D22DD51EEFD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7380-2EF2-4790-9897-2EB21B6EA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57F3-CBF6-4209-81EF-D22DD51EEFD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7380-2EF2-4790-9897-2EB21B6EA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2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57F3-CBF6-4209-81EF-D22DD51EEFD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7380-2EF2-4790-9897-2EB21B6EA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7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57F3-CBF6-4209-81EF-D22DD51EEFD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7380-2EF2-4790-9897-2EB21B6EA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8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57F3-CBF6-4209-81EF-D22DD51EEFD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7380-2EF2-4790-9897-2EB21B6EA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6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57F3-CBF6-4209-81EF-D22DD51EEFD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7380-2EF2-4790-9897-2EB21B6EA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9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57F3-CBF6-4209-81EF-D22DD51EEFD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7380-2EF2-4790-9897-2EB21B6EA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57F3-CBF6-4209-81EF-D22DD51EEFD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7380-2EF2-4790-9897-2EB21B6EA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6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57F3-CBF6-4209-81EF-D22DD51EEFD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7380-2EF2-4790-9897-2EB21B6EA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0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57F3-CBF6-4209-81EF-D22DD51EEFD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7380-2EF2-4790-9897-2EB21B6EA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52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57F3-CBF6-4209-81EF-D22DD51EEFD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7380-2EF2-4790-9897-2EB21B6EA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6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E57F3-CBF6-4209-81EF-D22DD51EEFD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F7380-2EF2-4790-9897-2EB21B6EA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556729"/>
          </a:xfrm>
        </p:spPr>
        <p:txBody>
          <a:bodyPr>
            <a:normAutofit/>
          </a:bodyPr>
          <a:lstStyle/>
          <a:p>
            <a:r>
              <a:rPr lang="km-KH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វែបសាយលក់ទំនិញ</a:t>
            </a:r>
            <a:br>
              <a:rPr lang="km-KH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</a:br>
            <a:r>
              <a:rPr lang="en-US" sz="48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Hands On Health Cambodia</a:t>
            </a:r>
            <a:endParaRPr lang="en-US" sz="48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195" y="801130"/>
            <a:ext cx="1787611" cy="178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14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Contact: </a:t>
            </a:r>
            <a:r>
              <a:rPr lang="km-KH" sz="32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ទំនាក់ទំនង</a:t>
            </a:r>
            <a:endParaRPr lang="en-US" sz="32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1091" y="290649"/>
            <a:ext cx="6617980" cy="656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52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About </a:t>
            </a:r>
            <a:r>
              <a:rPr lang="km-KH" sz="32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អំពីគ្លីនីក</a:t>
            </a:r>
            <a:endParaRPr lang="en-US" sz="32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0764" y="270121"/>
            <a:ext cx="6283036" cy="642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9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Backend - </a:t>
            </a:r>
            <a:r>
              <a:rPr lang="km-KH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ផ្នែកគ្រប់គ្រង</a:t>
            </a:r>
            <a:endParaRPr lang="en-US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1917"/>
            <a:ext cx="10515600" cy="46450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ផ្ទាំងត្រួតពិនិត្យ </a:t>
            </a:r>
            <a:r>
              <a:rPr lang="en-US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Dashboard</a:t>
            </a:r>
          </a:p>
          <a:p>
            <a:pPr>
              <a:lnSpc>
                <a:spcPct val="150000"/>
              </a:lnSpc>
            </a:pPr>
            <a:r>
              <a:rPr lang="km-KH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ទំនិញ </a:t>
            </a:r>
            <a:r>
              <a:rPr lang="en-US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Products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km-KH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បន្ថែមទំនិញថ្មី </a:t>
            </a:r>
            <a:r>
              <a:rPr lang="en-US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Add new product</a:t>
            </a:r>
          </a:p>
          <a:p>
            <a:pPr lvl="1">
              <a:lnSpc>
                <a:spcPct val="150000"/>
              </a:lnSpc>
            </a:pPr>
            <a:r>
              <a:rPr lang="km-KH" sz="20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ទំនិញដែលណែនាំ </a:t>
            </a:r>
            <a:r>
              <a:rPr lang="en-US" sz="20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Recommended products</a:t>
            </a:r>
          </a:p>
          <a:p>
            <a:pPr lvl="1">
              <a:lnSpc>
                <a:spcPct val="150000"/>
              </a:lnSpc>
            </a:pPr>
            <a:r>
              <a:rPr lang="km-KH" sz="20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បញ្ជីទំនិញទាំងអស់់ </a:t>
            </a:r>
            <a:r>
              <a:rPr lang="en-US" sz="20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List of products</a:t>
            </a:r>
          </a:p>
          <a:p>
            <a:pPr>
              <a:lnSpc>
                <a:spcPct val="150000"/>
              </a:lnSpc>
            </a:pPr>
            <a:r>
              <a:rPr lang="km-KH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ការកំណត់ </a:t>
            </a:r>
            <a:r>
              <a:rPr lang="en-US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Setup</a:t>
            </a:r>
          </a:p>
          <a:p>
            <a:pPr lvl="1">
              <a:lnSpc>
                <a:spcPct val="150000"/>
              </a:lnSpc>
            </a:pPr>
            <a:r>
              <a:rPr lang="km-KH" sz="20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ប្រភេទទំនិញ </a:t>
            </a:r>
            <a:r>
              <a:rPr lang="en-US" sz="20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Category</a:t>
            </a:r>
            <a:endParaRPr lang="en-US" sz="20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33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6" y="1377548"/>
            <a:ext cx="11982204" cy="537951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Dashboard: </a:t>
            </a:r>
            <a:r>
              <a:rPr lang="km-KH" sz="32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ផ្ទាំងត្រួតពិនិត្យ</a:t>
            </a:r>
            <a:endParaRPr lang="en-US" sz="32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449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Add new product:</a:t>
            </a:r>
            <a:r>
              <a:rPr lang="km-KH" sz="32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 បន្ថែមទំនិញថ្មី</a:t>
            </a:r>
            <a:endParaRPr lang="en-US" sz="32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616" y="1888177"/>
            <a:ext cx="11448146" cy="426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93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76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List of products:</a:t>
            </a:r>
            <a:r>
              <a:rPr lang="km-KH" sz="32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 ទំនិញទាំងអស់</a:t>
            </a:r>
            <a:endParaRPr lang="en-US" sz="32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636" y="1242034"/>
            <a:ext cx="11398102" cy="54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4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Category: </a:t>
            </a:r>
            <a:r>
              <a:rPr lang="km-KH" sz="32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ប្រភេទទំនិញ</a:t>
            </a:r>
            <a:endParaRPr lang="en-US" sz="32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135" y="1334257"/>
            <a:ext cx="11602191" cy="540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78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Front End - </a:t>
            </a:r>
            <a:r>
              <a:rPr lang="km-KH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ផ្នែក</a:t>
            </a:r>
            <a:r>
              <a:rPr lang="km-KH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ដាក់បញ្ហាញ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Home </a:t>
            </a:r>
            <a:r>
              <a:rPr lang="km-KH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ទំព័រដើម</a:t>
            </a:r>
            <a:endParaRPr lang="en-US" dirty="0" smtClean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Services</a:t>
            </a:r>
            <a:r>
              <a:rPr lang="km-KH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 សេវាកម្ម</a:t>
            </a:r>
            <a:endParaRPr lang="en-US" dirty="0" smtClean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Products</a:t>
            </a:r>
            <a:r>
              <a:rPr lang="km-KH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​ ​ទំនិញ</a:t>
            </a:r>
            <a:endParaRPr lang="en-US" dirty="0" smtClean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Contact</a:t>
            </a:r>
            <a:r>
              <a:rPr lang="km-KH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 ទំនាក់ទំនង</a:t>
            </a:r>
            <a:endParaRPr lang="en-US" dirty="0" smtClean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About</a:t>
            </a:r>
            <a:r>
              <a:rPr lang="km-KH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 អំពីគ្លីនីក</a:t>
            </a:r>
            <a:endParaRPr lang="en-US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731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Home: </a:t>
            </a:r>
            <a:r>
              <a:rPr lang="km-KH" sz="32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ទំព័រដើម</a:t>
            </a:r>
            <a:endParaRPr lang="en-US" sz="32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8726" y="365125"/>
            <a:ext cx="5856577" cy="61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75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Products: </a:t>
            </a:r>
            <a:r>
              <a:rPr lang="km-KH" sz="32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ទំនិញ</a:t>
            </a:r>
            <a:endParaRPr lang="en-US" sz="32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1787" y="104006"/>
            <a:ext cx="6381636" cy="673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72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112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Khmer OS Muol Light</vt:lpstr>
      <vt:lpstr>Office Theme</vt:lpstr>
      <vt:lpstr>វែបសាយលក់ទំនិញ Hands On Health Cambodia</vt:lpstr>
      <vt:lpstr>Backend - ផ្នែកគ្រប់គ្រង</vt:lpstr>
      <vt:lpstr>Dashboard: ផ្ទាំងត្រួតពិនិត្យ</vt:lpstr>
      <vt:lpstr>Add new product: បន្ថែមទំនិញថ្មី</vt:lpstr>
      <vt:lpstr>List of products: ទំនិញទាំងអស់</vt:lpstr>
      <vt:lpstr>Category: ប្រភេទទំនិញ</vt:lpstr>
      <vt:lpstr>Front End - ផ្នែកដាក់បញ្ហាញ</vt:lpstr>
      <vt:lpstr>Home: ទំព័រដើម</vt:lpstr>
      <vt:lpstr>Products: ទំនិញ</vt:lpstr>
      <vt:lpstr>Contact: ទំនាក់ទំនង</vt:lpstr>
      <vt:lpstr>About អំពីគ្លីនីក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វែបសាយលក់ទំនិញ Hands On Health Cambodia</dc:title>
  <dc:creator>admin</dc:creator>
  <cp:lastModifiedBy>admin</cp:lastModifiedBy>
  <cp:revision>4</cp:revision>
  <dcterms:created xsi:type="dcterms:W3CDTF">2018-10-15T13:35:15Z</dcterms:created>
  <dcterms:modified xsi:type="dcterms:W3CDTF">2018-10-15T13:54:25Z</dcterms:modified>
</cp:coreProperties>
</file>