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4" r:id="rId9"/>
    <p:sldId id="263" r:id="rId10"/>
    <p:sldId id="261"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08/04/2020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2159" y="2335144"/>
            <a:ext cx="4551421" cy="665827"/>
          </a:xfrm>
        </p:spPr>
        <p:txBody>
          <a:bodyPr>
            <a:normAutofit/>
          </a:bodyPr>
          <a:lstStyle/>
          <a:p>
            <a:pPr algn="ctr"/>
            <a:r>
              <a:rPr lang="en-US" sz="3200" b="1" u="sng" dirty="0"/>
              <a:t>CAR RENTAL PROJECT</a:t>
            </a:r>
          </a:p>
        </p:txBody>
      </p:sp>
      <p:pic>
        <p:nvPicPr>
          <p:cNvPr id="4" name="Picture 3">
            <a:extLst>
              <a:ext uri="{FF2B5EF4-FFF2-40B4-BE49-F238E27FC236}">
                <a16:creationId xmlns:a16="http://schemas.microsoft.com/office/drawing/2014/main" id="{AB7AB188-5FED-4BD6-8C88-8EBF02AB6387}"/>
              </a:ext>
            </a:extLst>
          </p:cNvPr>
          <p:cNvPicPr>
            <a:picLocks noChangeAspect="1"/>
          </p:cNvPicPr>
          <p:nvPr/>
        </p:nvPicPr>
        <p:blipFill>
          <a:blip r:embed="rId2"/>
          <a:stretch>
            <a:fillRect/>
          </a:stretch>
        </p:blipFill>
        <p:spPr>
          <a:xfrm>
            <a:off x="8876348" y="22382"/>
            <a:ext cx="2389413" cy="2389413"/>
          </a:xfrm>
          <a:prstGeom prst="rect">
            <a:avLst/>
          </a:prstGeom>
        </p:spPr>
      </p:pic>
      <p:sp>
        <p:nvSpPr>
          <p:cNvPr id="5" name="TextBox 4">
            <a:extLst>
              <a:ext uri="{FF2B5EF4-FFF2-40B4-BE49-F238E27FC236}">
                <a16:creationId xmlns:a16="http://schemas.microsoft.com/office/drawing/2014/main" id="{231355A8-A59B-444C-95B6-6FF5C7FAB323}"/>
              </a:ext>
            </a:extLst>
          </p:cNvPr>
          <p:cNvSpPr txBox="1"/>
          <p:nvPr/>
        </p:nvSpPr>
        <p:spPr>
          <a:xfrm>
            <a:off x="4008780" y="986257"/>
            <a:ext cx="4114800" cy="461665"/>
          </a:xfrm>
          <a:prstGeom prst="rect">
            <a:avLst/>
          </a:prstGeom>
          <a:noFill/>
        </p:spPr>
        <p:txBody>
          <a:bodyPr wrap="square" rtlCol="0">
            <a:spAutoFit/>
          </a:bodyPr>
          <a:lstStyle/>
          <a:p>
            <a:r>
              <a:rPr lang="en-GB" sz="2400" b="1" dirty="0"/>
              <a:t>University Of Puthisastra</a:t>
            </a:r>
          </a:p>
        </p:txBody>
      </p:sp>
      <p:sp>
        <p:nvSpPr>
          <p:cNvPr id="7" name="TextBox 6">
            <a:extLst>
              <a:ext uri="{FF2B5EF4-FFF2-40B4-BE49-F238E27FC236}">
                <a16:creationId xmlns:a16="http://schemas.microsoft.com/office/drawing/2014/main" id="{1E60617E-7118-467D-B9E8-DF942992EF03}"/>
              </a:ext>
            </a:extLst>
          </p:cNvPr>
          <p:cNvSpPr txBox="1"/>
          <p:nvPr/>
        </p:nvSpPr>
        <p:spPr>
          <a:xfrm>
            <a:off x="3530315" y="299982"/>
            <a:ext cx="5071731" cy="523220"/>
          </a:xfrm>
          <a:prstGeom prst="rect">
            <a:avLst/>
          </a:prstGeom>
          <a:noFill/>
        </p:spPr>
        <p:txBody>
          <a:bodyPr wrap="square" rtlCol="0">
            <a:spAutoFit/>
          </a:bodyPr>
          <a:lstStyle/>
          <a:p>
            <a:r>
              <a:rPr lang="km-KH" sz="2800" b="1" dirty="0"/>
              <a:t>សាកលវិទ្យាល័យ ពុទ្ធិសាស្រ្ត</a:t>
            </a:r>
            <a:endParaRPr lang="en-GB" sz="2800" b="1" dirty="0"/>
          </a:p>
        </p:txBody>
      </p:sp>
      <p:sp>
        <p:nvSpPr>
          <p:cNvPr id="8" name="Rectangle 7">
            <a:extLst>
              <a:ext uri="{FF2B5EF4-FFF2-40B4-BE49-F238E27FC236}">
                <a16:creationId xmlns:a16="http://schemas.microsoft.com/office/drawing/2014/main" id="{7EE2C92F-AB3E-426E-9F1F-6064B38FB482}"/>
              </a:ext>
            </a:extLst>
          </p:cNvPr>
          <p:cNvSpPr/>
          <p:nvPr/>
        </p:nvSpPr>
        <p:spPr>
          <a:xfrm>
            <a:off x="8602046" y="6188686"/>
            <a:ext cx="3413279" cy="369332"/>
          </a:xfrm>
          <a:prstGeom prst="rect">
            <a:avLst/>
          </a:prstGeom>
        </p:spPr>
        <p:txBody>
          <a:bodyPr wrap="square">
            <a:spAutoFit/>
          </a:bodyPr>
          <a:lstStyle/>
          <a:p>
            <a:r>
              <a:rPr lang="en-GB" b="1" dirty="0"/>
              <a:t>Professor: </a:t>
            </a:r>
            <a:r>
              <a:rPr lang="en-GB" b="1" dirty="0" err="1"/>
              <a:t>Lypengleang</a:t>
            </a:r>
            <a:endParaRPr lang="en-GB" b="1" dirty="0"/>
          </a:p>
        </p:txBody>
      </p:sp>
      <p:pic>
        <p:nvPicPr>
          <p:cNvPr id="1026" name="Picture 2" descr="Logo for car rental and sales Royalty Free Vector Image">
            <a:extLst>
              <a:ext uri="{FF2B5EF4-FFF2-40B4-BE49-F238E27FC236}">
                <a16:creationId xmlns:a16="http://schemas.microsoft.com/office/drawing/2014/main" id="{2EF71E85-7B0B-4E83-9873-2EBFFE9AB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969" y="3184958"/>
            <a:ext cx="3597307" cy="337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1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317D-BAA4-4469-B4BC-C405A59B3C26}"/>
              </a:ext>
            </a:extLst>
          </p:cNvPr>
          <p:cNvSpPr>
            <a:spLocks noGrp="1"/>
          </p:cNvSpPr>
          <p:nvPr>
            <p:ph type="title"/>
          </p:nvPr>
        </p:nvSpPr>
        <p:spPr>
          <a:xfrm>
            <a:off x="3428583" y="595160"/>
            <a:ext cx="5334834" cy="814073"/>
          </a:xfrm>
        </p:spPr>
        <p:txBody>
          <a:bodyPr/>
          <a:lstStyle/>
          <a:p>
            <a:pPr algn="ctr"/>
            <a:r>
              <a:rPr lang="en-US" b="1" dirty="0"/>
              <a:t>TECHNOLOY</a:t>
            </a:r>
          </a:p>
        </p:txBody>
      </p:sp>
      <p:pic>
        <p:nvPicPr>
          <p:cNvPr id="5" name="Picture 4">
            <a:extLst>
              <a:ext uri="{FF2B5EF4-FFF2-40B4-BE49-F238E27FC236}">
                <a16:creationId xmlns:a16="http://schemas.microsoft.com/office/drawing/2014/main" id="{9C2DF1AB-CD0A-4E1D-9AF8-936D926C38B2}"/>
              </a:ext>
            </a:extLst>
          </p:cNvPr>
          <p:cNvPicPr>
            <a:picLocks noChangeAspect="1"/>
          </p:cNvPicPr>
          <p:nvPr/>
        </p:nvPicPr>
        <p:blipFill>
          <a:blip r:embed="rId2"/>
          <a:stretch>
            <a:fillRect/>
          </a:stretch>
        </p:blipFill>
        <p:spPr>
          <a:xfrm>
            <a:off x="3128096" y="2418917"/>
            <a:ext cx="6296025" cy="3143250"/>
          </a:xfrm>
          <a:prstGeom prst="rect">
            <a:avLst/>
          </a:prstGeom>
        </p:spPr>
      </p:pic>
    </p:spTree>
    <p:extLst>
      <p:ext uri="{BB962C8B-B14F-4D97-AF65-F5344CB8AC3E}">
        <p14:creationId xmlns:p14="http://schemas.microsoft.com/office/powerpoint/2010/main" val="425241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317D-BAA4-4469-B4BC-C405A59B3C26}"/>
              </a:ext>
            </a:extLst>
          </p:cNvPr>
          <p:cNvSpPr>
            <a:spLocks noGrp="1"/>
          </p:cNvSpPr>
          <p:nvPr>
            <p:ph type="title"/>
          </p:nvPr>
        </p:nvSpPr>
        <p:spPr>
          <a:xfrm>
            <a:off x="3428583" y="539741"/>
            <a:ext cx="5334834" cy="814073"/>
          </a:xfrm>
        </p:spPr>
        <p:txBody>
          <a:bodyPr/>
          <a:lstStyle/>
          <a:p>
            <a:r>
              <a:rPr lang="en-US" b="1" dirty="0"/>
              <a:t>Project Demonstration</a:t>
            </a:r>
          </a:p>
        </p:txBody>
      </p:sp>
      <p:pic>
        <p:nvPicPr>
          <p:cNvPr id="2050" name="Picture 2" descr="Microsoft Project Server Training - Microsoft Project Server ...">
            <a:extLst>
              <a:ext uri="{FF2B5EF4-FFF2-40B4-BE49-F238E27FC236}">
                <a16:creationId xmlns:a16="http://schemas.microsoft.com/office/drawing/2014/main" id="{341CB18F-5246-4E5E-BF98-BCB7899BE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402" y="1802854"/>
            <a:ext cx="7190913" cy="404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08BF-A4D7-4F5E-98DC-CFB2FC7DBCB8}"/>
              </a:ext>
            </a:extLst>
          </p:cNvPr>
          <p:cNvSpPr>
            <a:spLocks noGrp="1"/>
          </p:cNvSpPr>
          <p:nvPr>
            <p:ph type="title"/>
          </p:nvPr>
        </p:nvSpPr>
        <p:spPr>
          <a:xfrm>
            <a:off x="3450777" y="357779"/>
            <a:ext cx="5290445" cy="831829"/>
          </a:xfrm>
        </p:spPr>
        <p:txBody>
          <a:bodyPr>
            <a:normAutofit fontScale="90000"/>
          </a:bodyPr>
          <a:lstStyle/>
          <a:p>
            <a:r>
              <a:rPr lang="en-US" b="1" dirty="0"/>
              <a:t>Questions and answer</a:t>
            </a:r>
            <a:br>
              <a:rPr lang="en-US" dirty="0"/>
            </a:br>
            <a:endParaRPr lang="en-US" dirty="0"/>
          </a:p>
        </p:txBody>
      </p:sp>
      <p:pic>
        <p:nvPicPr>
          <p:cNvPr id="5" name="Picture 4">
            <a:extLst>
              <a:ext uri="{FF2B5EF4-FFF2-40B4-BE49-F238E27FC236}">
                <a16:creationId xmlns:a16="http://schemas.microsoft.com/office/drawing/2014/main" id="{9239077D-36F3-47EF-B85C-FD04459F7928}"/>
              </a:ext>
            </a:extLst>
          </p:cNvPr>
          <p:cNvPicPr>
            <a:picLocks noChangeAspect="1"/>
          </p:cNvPicPr>
          <p:nvPr/>
        </p:nvPicPr>
        <p:blipFill>
          <a:blip r:embed="rId2"/>
          <a:stretch>
            <a:fillRect/>
          </a:stretch>
        </p:blipFill>
        <p:spPr>
          <a:xfrm>
            <a:off x="3450777" y="1189608"/>
            <a:ext cx="4826916" cy="4893286"/>
          </a:xfrm>
          <a:prstGeom prst="rect">
            <a:avLst/>
          </a:prstGeom>
        </p:spPr>
      </p:pic>
    </p:spTree>
    <p:extLst>
      <p:ext uri="{BB962C8B-B14F-4D97-AF65-F5344CB8AC3E}">
        <p14:creationId xmlns:p14="http://schemas.microsoft.com/office/powerpoint/2010/main" val="153095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1103" y="437679"/>
            <a:ext cx="2289793" cy="751929"/>
          </a:xfrm>
        </p:spPr>
        <p:txBody>
          <a:bodyPr/>
          <a:lstStyle/>
          <a:p>
            <a:pPr algn="ctr"/>
            <a:r>
              <a:rPr lang="en-US" b="1" u="sng" dirty="0"/>
              <a:t>MEMBER</a:t>
            </a:r>
          </a:p>
        </p:txBody>
      </p:sp>
      <p:sp>
        <p:nvSpPr>
          <p:cNvPr id="3" name="Content Placeholder 2"/>
          <p:cNvSpPr>
            <a:spLocks noGrp="1"/>
          </p:cNvSpPr>
          <p:nvPr>
            <p:ph idx="1"/>
          </p:nvPr>
        </p:nvSpPr>
        <p:spPr>
          <a:xfrm>
            <a:off x="2606967" y="2604117"/>
            <a:ext cx="3891487" cy="1928126"/>
          </a:xfrm>
        </p:spPr>
        <p:txBody>
          <a:bodyPr>
            <a:normAutofit lnSpcReduction="10000"/>
          </a:bodyPr>
          <a:lstStyle/>
          <a:p>
            <a:r>
              <a:rPr lang="en-US" sz="2400" b="1" dirty="0" err="1"/>
              <a:t>Neang</a:t>
            </a:r>
            <a:r>
              <a:rPr lang="en-US" sz="2400" b="1" dirty="0"/>
              <a:t> </a:t>
            </a:r>
            <a:r>
              <a:rPr lang="en-US" sz="2400" b="1" dirty="0" err="1"/>
              <a:t>Sovannthai</a:t>
            </a:r>
            <a:endParaRPr lang="en-US" sz="2400" b="1" dirty="0"/>
          </a:p>
          <a:p>
            <a:r>
              <a:rPr lang="en-US" sz="2400" b="1" dirty="0"/>
              <a:t>Norn </a:t>
            </a:r>
            <a:r>
              <a:rPr lang="en-US" sz="2400" b="1" dirty="0" err="1"/>
              <a:t>Sokhun</a:t>
            </a:r>
            <a:endParaRPr lang="en-US" sz="2400" b="1" dirty="0"/>
          </a:p>
          <a:p>
            <a:r>
              <a:rPr lang="en-US" sz="2400" b="1" dirty="0" err="1"/>
              <a:t>Doung</a:t>
            </a:r>
            <a:r>
              <a:rPr lang="en-US" sz="2400" b="1" dirty="0"/>
              <a:t> Dara</a:t>
            </a:r>
          </a:p>
          <a:p>
            <a:r>
              <a:rPr lang="en-US" sz="2400" b="1" dirty="0"/>
              <a:t>Roeuy Kay</a:t>
            </a:r>
          </a:p>
        </p:txBody>
      </p:sp>
      <p:pic>
        <p:nvPicPr>
          <p:cNvPr id="7" name="Picture 6">
            <a:extLst>
              <a:ext uri="{FF2B5EF4-FFF2-40B4-BE49-F238E27FC236}">
                <a16:creationId xmlns:a16="http://schemas.microsoft.com/office/drawing/2014/main" id="{6C4DFDF4-62EC-4662-9029-6FD176EE8440}"/>
              </a:ext>
            </a:extLst>
          </p:cNvPr>
          <p:cNvPicPr>
            <a:picLocks noChangeAspect="1"/>
          </p:cNvPicPr>
          <p:nvPr/>
        </p:nvPicPr>
        <p:blipFill>
          <a:blip r:embed="rId2"/>
          <a:stretch>
            <a:fillRect/>
          </a:stretch>
        </p:blipFill>
        <p:spPr>
          <a:xfrm>
            <a:off x="5953510" y="2022688"/>
            <a:ext cx="4160308" cy="3172842"/>
          </a:xfrm>
          <a:prstGeom prst="rect">
            <a:avLst/>
          </a:prstGeom>
        </p:spPr>
      </p:pic>
    </p:spTree>
    <p:extLst>
      <p:ext uri="{BB962C8B-B14F-4D97-AF65-F5344CB8AC3E}">
        <p14:creationId xmlns:p14="http://schemas.microsoft.com/office/powerpoint/2010/main" val="92934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717" y="482067"/>
            <a:ext cx="3612566" cy="716418"/>
          </a:xfrm>
        </p:spPr>
        <p:txBody>
          <a:bodyPr/>
          <a:lstStyle/>
          <a:p>
            <a:pPr algn="ctr"/>
            <a:r>
              <a:rPr lang="en-US" b="1" dirty="0"/>
              <a:t>Project content</a:t>
            </a:r>
          </a:p>
        </p:txBody>
      </p:sp>
      <p:sp>
        <p:nvSpPr>
          <p:cNvPr id="3" name="Content Placeholder 2"/>
          <p:cNvSpPr>
            <a:spLocks noGrp="1"/>
          </p:cNvSpPr>
          <p:nvPr>
            <p:ph idx="1"/>
          </p:nvPr>
        </p:nvSpPr>
        <p:spPr>
          <a:xfrm>
            <a:off x="2313709" y="2133601"/>
            <a:ext cx="6830291" cy="4433454"/>
          </a:xfrm>
        </p:spPr>
        <p:txBody>
          <a:bodyPr>
            <a:normAutofit fontScale="92500" lnSpcReduction="20000"/>
          </a:bodyPr>
          <a:lstStyle/>
          <a:p>
            <a:pPr>
              <a:lnSpc>
                <a:spcPct val="120000"/>
              </a:lnSpc>
            </a:pPr>
            <a:r>
              <a:rPr lang="en-US" b="1" dirty="0"/>
              <a:t>Why this project come out?</a:t>
            </a:r>
          </a:p>
          <a:p>
            <a:pPr lvl="1">
              <a:lnSpc>
                <a:spcPct val="120000"/>
              </a:lnSpc>
              <a:buFont typeface="Wingdings" panose="05000000000000000000" pitchFamily="2" charset="2"/>
              <a:buChar char="Ø"/>
            </a:pPr>
            <a:r>
              <a:rPr lang="en-US" sz="1800" dirty="0"/>
              <a:t>Problem </a:t>
            </a:r>
          </a:p>
          <a:p>
            <a:pPr lvl="1">
              <a:lnSpc>
                <a:spcPct val="120000"/>
              </a:lnSpc>
              <a:buFont typeface="Wingdings" panose="05000000000000000000" pitchFamily="2" charset="2"/>
              <a:buChar char="Ø"/>
            </a:pPr>
            <a:r>
              <a:rPr lang="en-US" sz="1800" dirty="0"/>
              <a:t>solution</a:t>
            </a:r>
          </a:p>
          <a:p>
            <a:pPr>
              <a:lnSpc>
                <a:spcPct val="120000"/>
              </a:lnSpc>
            </a:pPr>
            <a:r>
              <a:rPr lang="en-US" b="1" dirty="0"/>
              <a:t>Advantage Of Using Car rental</a:t>
            </a:r>
          </a:p>
          <a:p>
            <a:pPr>
              <a:lnSpc>
                <a:spcPct val="120000"/>
              </a:lnSpc>
            </a:pPr>
            <a:r>
              <a:rPr lang="en-US" b="1" dirty="0"/>
              <a:t>Great ideas why should rent a car?</a:t>
            </a:r>
          </a:p>
          <a:p>
            <a:pPr>
              <a:lnSpc>
                <a:spcPct val="120000"/>
              </a:lnSpc>
            </a:pPr>
            <a:r>
              <a:rPr lang="en-US" b="1" dirty="0"/>
              <a:t>Car rental alternatives</a:t>
            </a:r>
          </a:p>
          <a:p>
            <a:pPr>
              <a:lnSpc>
                <a:spcPct val="120000"/>
              </a:lnSpc>
            </a:pPr>
            <a:r>
              <a:rPr lang="en-US" b="1" dirty="0"/>
              <a:t>Project Feature</a:t>
            </a:r>
          </a:p>
          <a:p>
            <a:pPr>
              <a:lnSpc>
                <a:spcPct val="120000"/>
              </a:lnSpc>
            </a:pPr>
            <a:r>
              <a:rPr lang="en-US" b="1" dirty="0"/>
              <a:t>Technology</a:t>
            </a:r>
          </a:p>
          <a:p>
            <a:pPr>
              <a:lnSpc>
                <a:spcPct val="120000"/>
              </a:lnSpc>
            </a:pPr>
            <a:r>
              <a:rPr lang="en-US" b="1" dirty="0"/>
              <a:t>Project Demonstration</a:t>
            </a:r>
          </a:p>
          <a:p>
            <a:pPr>
              <a:lnSpc>
                <a:spcPct val="120000"/>
              </a:lnSpc>
            </a:pPr>
            <a:r>
              <a:rPr lang="en-US" b="1" dirty="0"/>
              <a:t>Conclusion</a:t>
            </a:r>
          </a:p>
          <a:p>
            <a:pPr>
              <a:lnSpc>
                <a:spcPct val="120000"/>
              </a:lnSpc>
            </a:pPr>
            <a:r>
              <a:rPr lang="en-US" b="1" dirty="0"/>
              <a:t>Questions and answer</a:t>
            </a:r>
          </a:p>
          <a:p>
            <a:endParaRPr lang="en-US" dirty="0"/>
          </a:p>
          <a:p>
            <a:endParaRPr lang="en-US" dirty="0"/>
          </a:p>
        </p:txBody>
      </p:sp>
    </p:spTree>
    <p:extLst>
      <p:ext uri="{BB962C8B-B14F-4D97-AF65-F5344CB8AC3E}">
        <p14:creationId xmlns:p14="http://schemas.microsoft.com/office/powerpoint/2010/main" val="2093016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1702" y="1618410"/>
            <a:ext cx="1925809" cy="609885"/>
          </a:xfrm>
        </p:spPr>
        <p:txBody>
          <a:bodyPr>
            <a:normAutofit/>
          </a:bodyPr>
          <a:lstStyle/>
          <a:p>
            <a:r>
              <a:rPr lang="en-US" sz="2800" b="1" dirty="0"/>
              <a:t>Problem</a:t>
            </a:r>
          </a:p>
        </p:txBody>
      </p:sp>
      <p:sp>
        <p:nvSpPr>
          <p:cNvPr id="3" name="Content Placeholder 2"/>
          <p:cNvSpPr>
            <a:spLocks noGrp="1"/>
          </p:cNvSpPr>
          <p:nvPr>
            <p:ph idx="1"/>
          </p:nvPr>
        </p:nvSpPr>
        <p:spPr>
          <a:xfrm>
            <a:off x="2796359" y="1832952"/>
            <a:ext cx="4788132" cy="1170659"/>
          </a:xfrm>
        </p:spPr>
        <p:txBody>
          <a:bodyPr/>
          <a:lstStyle/>
          <a:p>
            <a:endParaRPr lang="en-US" dirty="0"/>
          </a:p>
          <a:p>
            <a:r>
              <a:rPr lang="en-US" dirty="0"/>
              <a:t>Difficult to find rental company</a:t>
            </a:r>
          </a:p>
          <a:p>
            <a:r>
              <a:rPr lang="en-US" dirty="0"/>
              <a:t>Span a lot of time</a:t>
            </a:r>
          </a:p>
          <a:p>
            <a:pPr marL="0" indent="0">
              <a:buNone/>
            </a:pPr>
            <a:endParaRPr lang="en-US" dirty="0"/>
          </a:p>
        </p:txBody>
      </p:sp>
      <p:sp>
        <p:nvSpPr>
          <p:cNvPr id="4" name="Title 1">
            <a:extLst>
              <a:ext uri="{FF2B5EF4-FFF2-40B4-BE49-F238E27FC236}">
                <a16:creationId xmlns:a16="http://schemas.microsoft.com/office/drawing/2014/main" id="{00F45C7F-F933-4F3D-B584-CCDDC355D914}"/>
              </a:ext>
            </a:extLst>
          </p:cNvPr>
          <p:cNvSpPr txBox="1">
            <a:spLocks/>
          </p:cNvSpPr>
          <p:nvPr/>
        </p:nvSpPr>
        <p:spPr>
          <a:xfrm>
            <a:off x="3393395" y="598957"/>
            <a:ext cx="6275867" cy="7785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Why this project come out?</a:t>
            </a:r>
          </a:p>
        </p:txBody>
      </p:sp>
      <p:sp>
        <p:nvSpPr>
          <p:cNvPr id="5" name="Title 1">
            <a:extLst>
              <a:ext uri="{FF2B5EF4-FFF2-40B4-BE49-F238E27FC236}">
                <a16:creationId xmlns:a16="http://schemas.microsoft.com/office/drawing/2014/main" id="{EC55B56D-F070-4E9E-A9E2-FDE1660148F8}"/>
              </a:ext>
            </a:extLst>
          </p:cNvPr>
          <p:cNvSpPr txBox="1">
            <a:spLocks/>
          </p:cNvSpPr>
          <p:nvPr/>
        </p:nvSpPr>
        <p:spPr>
          <a:xfrm>
            <a:off x="2681701" y="3218153"/>
            <a:ext cx="4331657" cy="6098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t>Solution</a:t>
            </a:r>
            <a:r>
              <a:rPr lang="en-US" sz="2800" dirty="0"/>
              <a:t> </a:t>
            </a:r>
          </a:p>
        </p:txBody>
      </p:sp>
      <p:sp>
        <p:nvSpPr>
          <p:cNvPr id="6" name="Content Placeholder 2">
            <a:extLst>
              <a:ext uri="{FF2B5EF4-FFF2-40B4-BE49-F238E27FC236}">
                <a16:creationId xmlns:a16="http://schemas.microsoft.com/office/drawing/2014/main" id="{809101A1-A02F-4DEA-94B0-42369F8FD26B}"/>
              </a:ext>
            </a:extLst>
          </p:cNvPr>
          <p:cNvSpPr txBox="1">
            <a:spLocks/>
          </p:cNvSpPr>
          <p:nvPr/>
        </p:nvSpPr>
        <p:spPr>
          <a:xfrm>
            <a:off x="2681701" y="3712092"/>
            <a:ext cx="9001313" cy="1734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ü"/>
            </a:pPr>
            <a:r>
              <a:rPr lang="en-US" dirty="0"/>
              <a:t>Save more time</a:t>
            </a:r>
          </a:p>
          <a:p>
            <a:pPr lvl="1">
              <a:buFont typeface="Wingdings" panose="05000000000000000000" pitchFamily="2" charset="2"/>
              <a:buChar char="ü"/>
            </a:pPr>
            <a:r>
              <a:rPr lang="en-US" dirty="0"/>
              <a:t>Can get a lot of information from all the car rental company</a:t>
            </a:r>
          </a:p>
          <a:p>
            <a:pPr lvl="1">
              <a:buFont typeface="Wingdings" panose="05000000000000000000" pitchFamily="2" charset="2"/>
              <a:buChar char="ü"/>
            </a:pPr>
            <a:r>
              <a:rPr lang="en-US" dirty="0"/>
              <a:t>Can booking online </a:t>
            </a:r>
          </a:p>
          <a:p>
            <a:pPr lvl="1">
              <a:buFont typeface="Wingdings" panose="05000000000000000000" pitchFamily="2" charset="2"/>
              <a:buChar char="ü"/>
            </a:pPr>
            <a:r>
              <a:rPr lang="en-US" dirty="0"/>
              <a:t>Can choose the perfect kind of transport that they need</a:t>
            </a:r>
          </a:p>
        </p:txBody>
      </p:sp>
    </p:spTree>
    <p:extLst>
      <p:ext uri="{BB962C8B-B14F-4D97-AF65-F5344CB8AC3E}">
        <p14:creationId xmlns:p14="http://schemas.microsoft.com/office/powerpoint/2010/main" val="20047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Using Car rental</a:t>
            </a:r>
          </a:p>
        </p:txBody>
      </p:sp>
      <p:sp>
        <p:nvSpPr>
          <p:cNvPr id="3" name="Content Placeholder 2"/>
          <p:cNvSpPr>
            <a:spLocks noGrp="1"/>
          </p:cNvSpPr>
          <p:nvPr>
            <p:ph idx="1"/>
          </p:nvPr>
        </p:nvSpPr>
        <p:spPr>
          <a:xfrm>
            <a:off x="2592925" y="1540189"/>
            <a:ext cx="8915400" cy="3777622"/>
          </a:xfrm>
        </p:spPr>
        <p:txBody>
          <a:bodyPr/>
          <a:lstStyle/>
          <a:p>
            <a:pPr>
              <a:buFont typeface="Wingdings" panose="05000000000000000000" pitchFamily="2" charset="2"/>
              <a:buChar char="ü"/>
            </a:pPr>
            <a:r>
              <a:rPr lang="en-US" dirty="0"/>
              <a:t>Freedom of movement</a:t>
            </a:r>
          </a:p>
          <a:p>
            <a:pPr>
              <a:buFont typeface="Wingdings" panose="05000000000000000000" pitchFamily="2" charset="2"/>
              <a:buChar char="ü"/>
            </a:pPr>
            <a:r>
              <a:rPr lang="en-US" dirty="0"/>
              <a:t>Money Saving</a:t>
            </a:r>
          </a:p>
          <a:p>
            <a:pPr>
              <a:buFont typeface="Wingdings" panose="05000000000000000000" pitchFamily="2" charset="2"/>
              <a:buChar char="ü"/>
            </a:pPr>
            <a:r>
              <a:rPr lang="en-US" dirty="0"/>
              <a:t>Quality Of life</a:t>
            </a:r>
          </a:p>
          <a:p>
            <a:pPr>
              <a:buFont typeface="Wingdings" panose="05000000000000000000" pitchFamily="2" charset="2"/>
              <a:buChar char="ü"/>
            </a:pPr>
            <a:r>
              <a:rPr lang="en-US" dirty="0"/>
              <a:t>Comfort</a:t>
            </a:r>
          </a:p>
          <a:p>
            <a:pPr>
              <a:buFont typeface="Wingdings" panose="05000000000000000000" pitchFamily="2" charset="2"/>
              <a:buChar char="ü"/>
            </a:pPr>
            <a:r>
              <a:rPr lang="en-US" dirty="0"/>
              <a:t>Price</a:t>
            </a:r>
          </a:p>
          <a:p>
            <a:pPr>
              <a:buFont typeface="Wingdings" panose="05000000000000000000" pitchFamily="2" charset="2"/>
              <a:buChar char="ü"/>
            </a:pPr>
            <a:r>
              <a:rPr lang="en-US" dirty="0"/>
              <a:t>Affordability</a:t>
            </a:r>
          </a:p>
          <a:p>
            <a:pPr>
              <a:buFont typeface="Wingdings" panose="05000000000000000000" pitchFamily="2" charset="2"/>
              <a:buChar char="ü"/>
            </a:pPr>
            <a:r>
              <a:rPr lang="en-US" dirty="0"/>
              <a:t>Low cost travelling</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23503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Great ideas why should rent a car?</a:t>
            </a:r>
          </a:p>
        </p:txBody>
      </p:sp>
      <p:sp>
        <p:nvSpPr>
          <p:cNvPr id="3" name="Content Placeholder 2"/>
          <p:cNvSpPr>
            <a:spLocks noGrp="1"/>
          </p:cNvSpPr>
          <p:nvPr>
            <p:ph idx="1"/>
          </p:nvPr>
        </p:nvSpPr>
        <p:spPr>
          <a:xfrm>
            <a:off x="1953491" y="1904999"/>
            <a:ext cx="9409060" cy="4717473"/>
          </a:xfrm>
        </p:spPr>
        <p:txBody>
          <a:bodyPr>
            <a:normAutofit/>
          </a:bodyPr>
          <a:lstStyle/>
          <a:p>
            <a:pPr>
              <a:lnSpc>
                <a:spcPct val="110000"/>
              </a:lnSpc>
              <a:buFont typeface="Wingdings" panose="05000000000000000000" pitchFamily="2" charset="2"/>
              <a:buChar char="ü"/>
            </a:pPr>
            <a:r>
              <a:rPr lang="en-US" sz="2200" dirty="0"/>
              <a:t>Rent an automatic car and discover driving</a:t>
            </a:r>
          </a:p>
          <a:p>
            <a:pPr>
              <a:lnSpc>
                <a:spcPct val="110000"/>
              </a:lnSpc>
              <a:buFont typeface="Wingdings" panose="05000000000000000000" pitchFamily="2" charset="2"/>
              <a:buChar char="ü"/>
            </a:pPr>
            <a:r>
              <a:rPr lang="en-US" sz="2200" dirty="0"/>
              <a:t>Rent a hybrid car and save on parking</a:t>
            </a:r>
          </a:p>
          <a:p>
            <a:pPr>
              <a:lnSpc>
                <a:spcPct val="110000"/>
              </a:lnSpc>
              <a:buFont typeface="Wingdings" panose="05000000000000000000" pitchFamily="2" charset="2"/>
              <a:buChar char="ü"/>
            </a:pPr>
            <a:r>
              <a:rPr lang="en-US" sz="2200" dirty="0"/>
              <a:t>Rent a car for each situation</a:t>
            </a:r>
          </a:p>
          <a:p>
            <a:pPr lvl="1">
              <a:lnSpc>
                <a:spcPct val="110000"/>
              </a:lnSpc>
              <a:buFont typeface="Wingdings" panose="05000000000000000000" pitchFamily="2" charset="2"/>
              <a:buChar char="§"/>
            </a:pPr>
            <a:r>
              <a:rPr lang="en-US" sz="1900" dirty="0"/>
              <a:t>Business meeting</a:t>
            </a:r>
          </a:p>
          <a:p>
            <a:pPr lvl="1">
              <a:lnSpc>
                <a:spcPct val="110000"/>
              </a:lnSpc>
              <a:buFont typeface="Wingdings" panose="05000000000000000000" pitchFamily="2" charset="2"/>
              <a:buChar char="§"/>
            </a:pPr>
            <a:r>
              <a:rPr lang="en-US" sz="1900" dirty="0"/>
              <a:t>Travelling with friends</a:t>
            </a:r>
          </a:p>
          <a:p>
            <a:pPr lvl="1">
              <a:lnSpc>
                <a:spcPct val="110000"/>
              </a:lnSpc>
              <a:buFont typeface="Wingdings" panose="05000000000000000000" pitchFamily="2" charset="2"/>
              <a:buChar char="§"/>
            </a:pPr>
            <a:r>
              <a:rPr lang="en-US" sz="1900" dirty="0"/>
              <a:t>Travelling with children</a:t>
            </a:r>
          </a:p>
          <a:p>
            <a:pPr marL="285750" lvl="1">
              <a:lnSpc>
                <a:spcPct val="110000"/>
              </a:lnSpc>
              <a:buFont typeface="Wingdings" panose="05000000000000000000" pitchFamily="2" charset="2"/>
              <a:buChar char="ü"/>
            </a:pPr>
            <a:r>
              <a:rPr lang="en-US" sz="1900" dirty="0"/>
              <a:t>Rent a car, and don't look like a tourist</a:t>
            </a:r>
          </a:p>
          <a:p>
            <a:pPr marL="400050" lvl="2" indent="457200">
              <a:lnSpc>
                <a:spcPct val="110000"/>
              </a:lnSpc>
              <a:buFont typeface="Wingdings" panose="05000000000000000000" pitchFamily="2" charset="2"/>
              <a:buChar char="§"/>
            </a:pPr>
            <a:r>
              <a:rPr lang="en-US" sz="1700" dirty="0"/>
              <a:t>I don't want to pay for Sat-Nav roaming</a:t>
            </a:r>
          </a:p>
          <a:p>
            <a:pPr marL="400050" lvl="2" indent="457200">
              <a:lnSpc>
                <a:spcPct val="110000"/>
              </a:lnSpc>
              <a:buFont typeface="Wingdings" panose="05000000000000000000" pitchFamily="2" charset="2"/>
              <a:buChar char="§"/>
            </a:pPr>
            <a:r>
              <a:rPr lang="en-US" sz="1700" dirty="0"/>
              <a:t>I don't like people know I'm a tourist</a:t>
            </a:r>
          </a:p>
          <a:p>
            <a:pPr marL="400050" lvl="2" indent="457200">
              <a:lnSpc>
                <a:spcPct val="110000"/>
              </a:lnSpc>
              <a:buFont typeface="Wingdings" panose="05000000000000000000" pitchFamily="2" charset="2"/>
              <a:buChar char="§"/>
            </a:pPr>
            <a:r>
              <a:rPr lang="en-US" sz="1700" dirty="0"/>
              <a:t>It's very easy to find a car rental office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92028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 rental alternatives</a:t>
            </a:r>
          </a:p>
        </p:txBody>
      </p:sp>
      <p:sp>
        <p:nvSpPr>
          <p:cNvPr id="3" name="Content Placeholder 2"/>
          <p:cNvSpPr>
            <a:spLocks noGrp="1"/>
          </p:cNvSpPr>
          <p:nvPr>
            <p:ph idx="1"/>
          </p:nvPr>
        </p:nvSpPr>
        <p:spPr>
          <a:xfrm>
            <a:off x="2447151" y="1905000"/>
            <a:ext cx="8915400" cy="3777622"/>
          </a:xfrm>
        </p:spPr>
        <p:txBody>
          <a:bodyPr/>
          <a:lstStyle/>
          <a:p>
            <a:pPr>
              <a:buFont typeface="Wingdings" panose="05000000000000000000" pitchFamily="2" charset="2"/>
              <a:buChar char="§"/>
            </a:pPr>
            <a:endParaRPr lang="en-US" dirty="0"/>
          </a:p>
          <a:p>
            <a:pPr>
              <a:buFont typeface="Wingdings" panose="05000000000000000000" pitchFamily="2" charset="2"/>
              <a:buChar char="ü"/>
            </a:pPr>
            <a:r>
              <a:rPr lang="en-US" dirty="0"/>
              <a:t>Carsharing</a:t>
            </a:r>
          </a:p>
          <a:p>
            <a:pPr>
              <a:buFont typeface="Wingdings" panose="05000000000000000000" pitchFamily="2" charset="2"/>
              <a:buChar char="ü"/>
            </a:pPr>
            <a:r>
              <a:rPr lang="en-US" dirty="0"/>
              <a:t>Peer to peer car rental</a:t>
            </a:r>
          </a:p>
          <a:p>
            <a:pPr>
              <a:buFont typeface="Wingdings" panose="05000000000000000000" pitchFamily="2" charset="2"/>
              <a:buChar char="ü"/>
            </a:pPr>
            <a:r>
              <a:rPr lang="en-US" dirty="0"/>
              <a:t>Taxi</a:t>
            </a:r>
          </a:p>
          <a:p>
            <a:pPr>
              <a:buFont typeface="Wingdings" panose="05000000000000000000" pitchFamily="2" charset="2"/>
              <a:buChar char="ü"/>
            </a:pPr>
            <a:r>
              <a:rPr lang="en-US" dirty="0"/>
              <a:t>Long distance buses</a:t>
            </a:r>
          </a:p>
          <a:p>
            <a:pPr>
              <a:buFont typeface="Wingdings" panose="05000000000000000000" pitchFamily="2" charset="2"/>
              <a:buChar char="ü"/>
            </a:pPr>
            <a:r>
              <a:rPr lang="en-US" dirty="0"/>
              <a:t>City buses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0114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feature</a:t>
            </a:r>
          </a:p>
        </p:txBody>
      </p:sp>
      <p:sp>
        <p:nvSpPr>
          <p:cNvPr id="3" name="Content Placeholder 2"/>
          <p:cNvSpPr>
            <a:spLocks noGrp="1"/>
          </p:cNvSpPr>
          <p:nvPr>
            <p:ph idx="1"/>
          </p:nvPr>
        </p:nvSpPr>
        <p:spPr>
          <a:xfrm>
            <a:off x="1620982" y="1540188"/>
            <a:ext cx="9887343" cy="5151557"/>
          </a:xfrm>
        </p:spPr>
        <p:txBody>
          <a:bodyPr>
            <a:normAutofit/>
          </a:bodyPr>
          <a:lstStyle/>
          <a:p>
            <a:r>
              <a:rPr lang="en-US" b="1" dirty="0"/>
              <a:t>Home page</a:t>
            </a:r>
          </a:p>
          <a:p>
            <a:pPr lvl="1">
              <a:buFont typeface="Wingdings" panose="05000000000000000000" pitchFamily="2" charset="2"/>
              <a:buChar char="Ø"/>
            </a:pPr>
            <a:r>
              <a:rPr lang="en-US" sz="1700" dirty="0"/>
              <a:t>Allow user to view detail about transportation(Price, available status, size)</a:t>
            </a:r>
          </a:p>
          <a:p>
            <a:pPr lvl="1">
              <a:buFont typeface="Wingdings" panose="05000000000000000000" pitchFamily="2" charset="2"/>
              <a:buChar char="Ø"/>
            </a:pPr>
            <a:r>
              <a:rPr lang="en-US" sz="1700" dirty="0"/>
              <a:t>Allow user to add to booking list</a:t>
            </a:r>
          </a:p>
          <a:p>
            <a:pPr marL="0" lvl="1" indent="457200">
              <a:buFont typeface="Wingdings" panose="05000000000000000000" pitchFamily="2" charset="2"/>
              <a:buChar char="Ø"/>
            </a:pPr>
            <a:endParaRPr lang="en-US" dirty="0"/>
          </a:p>
          <a:p>
            <a:r>
              <a:rPr lang="en-US" b="1" dirty="0"/>
              <a:t>About Us</a:t>
            </a:r>
          </a:p>
          <a:p>
            <a:pPr lvl="1">
              <a:buFont typeface="Wingdings" panose="05000000000000000000" pitchFamily="2" charset="2"/>
              <a:buChar char="Ø"/>
            </a:pPr>
            <a:r>
              <a:rPr lang="en-US" sz="1700" dirty="0"/>
              <a:t>Talk about overall and what company can provide to customer</a:t>
            </a:r>
          </a:p>
          <a:p>
            <a:r>
              <a:rPr lang="en-US" b="1" dirty="0"/>
              <a:t>Car List</a:t>
            </a:r>
          </a:p>
          <a:p>
            <a:pPr lvl="1">
              <a:buFont typeface="Wingdings" panose="05000000000000000000" pitchFamily="2" charset="2"/>
              <a:buChar char="Ø"/>
            </a:pPr>
            <a:r>
              <a:rPr lang="en-US" sz="1700" dirty="0"/>
              <a:t>User can do multiple booking</a:t>
            </a:r>
          </a:p>
          <a:p>
            <a:pPr lvl="1">
              <a:buFont typeface="Wingdings" panose="05000000000000000000" pitchFamily="2" charset="2"/>
              <a:buChar char="Ø"/>
            </a:pPr>
            <a:r>
              <a:rPr lang="en-US" sz="1700" dirty="0"/>
              <a:t>User can input the booking date (From –to)</a:t>
            </a:r>
          </a:p>
          <a:p>
            <a:pPr lvl="1">
              <a:buFont typeface="Wingdings" panose="05000000000000000000" pitchFamily="2" charset="2"/>
              <a:buChar char="Ø"/>
            </a:pPr>
            <a:r>
              <a:rPr lang="en-US" sz="1700" dirty="0"/>
              <a:t>User can cancel booking if the company not approve yet</a:t>
            </a:r>
          </a:p>
          <a:p>
            <a:r>
              <a:rPr lang="en-US" sz="1900" b="1" dirty="0"/>
              <a:t>Contact Us</a:t>
            </a:r>
            <a:r>
              <a:rPr lang="en-US" sz="1900" dirty="0"/>
              <a:t>	</a:t>
            </a:r>
          </a:p>
          <a:p>
            <a:pPr lvl="1">
              <a:buFont typeface="Wingdings" panose="05000000000000000000" pitchFamily="2" charset="2"/>
              <a:buChar char="Ø"/>
            </a:pPr>
            <a:r>
              <a:rPr lang="en-US" sz="1700" dirty="0"/>
              <a:t>Form that customer can contact to company</a:t>
            </a:r>
          </a:p>
          <a:p>
            <a:pPr lvl="1">
              <a:buFont typeface="Wingdings" panose="05000000000000000000" pitchFamily="2" charset="2"/>
              <a:buChar char="Ø"/>
            </a:pPr>
            <a:r>
              <a:rPr lang="en-US" sz="1700" dirty="0"/>
              <a:t>What they need and ask  any information about rent a car</a:t>
            </a:r>
          </a:p>
        </p:txBody>
      </p:sp>
    </p:spTree>
    <p:extLst>
      <p:ext uri="{BB962C8B-B14F-4D97-AF65-F5344CB8AC3E}">
        <p14:creationId xmlns:p14="http://schemas.microsoft.com/office/powerpoint/2010/main" val="171607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7D83-7269-4B55-9CC6-8B5294885681}"/>
              </a:ext>
            </a:extLst>
          </p:cNvPr>
          <p:cNvSpPr>
            <a:spLocks noGrp="1"/>
          </p:cNvSpPr>
          <p:nvPr>
            <p:ph type="title"/>
          </p:nvPr>
        </p:nvSpPr>
        <p:spPr>
          <a:xfrm>
            <a:off x="4738038" y="757276"/>
            <a:ext cx="2715922" cy="743051"/>
          </a:xfrm>
        </p:spPr>
        <p:txBody>
          <a:bodyPr/>
          <a:lstStyle/>
          <a:p>
            <a:r>
              <a:rPr lang="en-US" b="1" dirty="0"/>
              <a:t>Conclusion</a:t>
            </a:r>
          </a:p>
        </p:txBody>
      </p:sp>
      <p:sp>
        <p:nvSpPr>
          <p:cNvPr id="3" name="Content Placeholder 2">
            <a:extLst>
              <a:ext uri="{FF2B5EF4-FFF2-40B4-BE49-F238E27FC236}">
                <a16:creationId xmlns:a16="http://schemas.microsoft.com/office/drawing/2014/main" id="{D20FC2BB-2EE6-414D-A87A-803A69F4EE27}"/>
              </a:ext>
            </a:extLst>
          </p:cNvPr>
          <p:cNvSpPr>
            <a:spLocks noGrp="1"/>
          </p:cNvSpPr>
          <p:nvPr>
            <p:ph idx="1"/>
          </p:nvPr>
        </p:nvSpPr>
        <p:spPr>
          <a:xfrm>
            <a:off x="2666288" y="1911390"/>
            <a:ext cx="8445731" cy="1357812"/>
          </a:xfrm>
        </p:spPr>
        <p:txBody>
          <a:bodyPr>
            <a:normAutofit/>
          </a:bodyPr>
          <a:lstStyle/>
          <a:p>
            <a:pPr>
              <a:lnSpc>
                <a:spcPct val="150000"/>
              </a:lnSpc>
            </a:pPr>
            <a:r>
              <a:rPr lang="en-US" dirty="0"/>
              <a:t>In conclusion car rental project come out to help the people to get the life in technology experience and help to save time, money and also make people can choose their best transportation for their need.</a:t>
            </a:r>
          </a:p>
        </p:txBody>
      </p:sp>
      <p:pic>
        <p:nvPicPr>
          <p:cNvPr id="4" name="Picture 2" descr="Logo for car rental and sales Royalty Free Vector Image">
            <a:extLst>
              <a:ext uri="{FF2B5EF4-FFF2-40B4-BE49-F238E27FC236}">
                <a16:creationId xmlns:a16="http://schemas.microsoft.com/office/drawing/2014/main" id="{BBFF1D49-9289-4203-91B1-78A046B97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558" y="3269202"/>
            <a:ext cx="4556881" cy="427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8212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2778</TotalTime>
  <Words>344</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CAR RENTAL PROJECT</vt:lpstr>
      <vt:lpstr>MEMBER</vt:lpstr>
      <vt:lpstr>Project content</vt:lpstr>
      <vt:lpstr>Problem</vt:lpstr>
      <vt:lpstr>Advantage Of Using Car rental</vt:lpstr>
      <vt:lpstr>Great ideas why should rent a car?</vt:lpstr>
      <vt:lpstr>Car rental alternatives</vt:lpstr>
      <vt:lpstr>Project feature</vt:lpstr>
      <vt:lpstr>Conclusion</vt:lpstr>
      <vt:lpstr>TECHNOLOY</vt:lpstr>
      <vt:lpstr>Project Demonstration</vt:lpstr>
      <vt:lpstr>Questions and answer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CARENTAL</dc:title>
  <dc:creator>Va</dc:creator>
  <cp:lastModifiedBy>kay</cp:lastModifiedBy>
  <cp:revision>19</cp:revision>
  <dcterms:created xsi:type="dcterms:W3CDTF">2020-03-19T05:57:34Z</dcterms:created>
  <dcterms:modified xsi:type="dcterms:W3CDTF">2020-08-04T12:25:03Z</dcterms:modified>
</cp:coreProperties>
</file>