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2" r:id="rId6"/>
    <p:sldId id="263" r:id="rId7"/>
    <p:sldId id="264" r:id="rId8"/>
    <p:sldId id="265" r:id="rId9"/>
    <p:sldId id="266" r:id="rId10"/>
    <p:sldId id="267" r:id="rId11"/>
    <p:sldId id="269" r:id="rId12"/>
    <p:sldId id="259" r:id="rId13"/>
    <p:sldId id="270" r:id="rId14"/>
    <p:sldId id="260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9" autoAdjust="0"/>
    <p:restoredTop sz="94660"/>
  </p:normalViewPr>
  <p:slideViewPr>
    <p:cSldViewPr snapToGrid="0">
      <p:cViewPr varScale="1">
        <p:scale>
          <a:sx n="64" d="100"/>
          <a:sy n="64" d="100"/>
        </p:scale>
        <p:origin x="90" y="368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CEA3F0-4671-4E16-AC9C-8E7DAF080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AA448E3-6EA1-4C4F-A17E-3F98DF1D9B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1DECCB-0B4E-4E6A-B4D3-BA8EB5CE0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732A1B-A5F6-4F23-877B-1266A6B1C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676439-0FCD-4B60-80DD-AC400E91E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8671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553BDB-130F-4974-A388-65B422C17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900ECF-0E7B-45D8-91AA-4488287C04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692614-E832-4AB9-9D8D-0F7A00B4F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9B08505-FB4F-48E6-A0EC-5828136E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B65F36-4595-4662-AD54-7D1975148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6200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B38CE90-3D67-4F45-90C5-688DC8A460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6280AE0-7280-49A6-A183-1CDAB7AE9F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C98626-F95F-467C-AA34-4F5D0DEDD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935F5B8-F6C5-4B40-82C5-A59C3DC82A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DDDBB5-47E0-41C7-9AE8-8A9F9B145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1348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F785B0-81B9-4866-96DB-BBD4B682E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F8858E-DCED-4058-9035-A2CBB01A1C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EEE3A4-EA04-4659-A470-CED49CB58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E68014-C432-425B-9AAC-456BF2529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AB3289-F817-49B4-B8E5-61D71AA1A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49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AD77EC-328E-4264-BE49-86D452A94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D38D0C8-4D77-4AF5-9F8F-995F23F11A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BA7C-6610-449F-95A4-2E330CE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85F87B3-2BA2-41CB-A02B-EA62581750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0F02D50-FF17-480A-8CC9-2EEE78885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734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A4E8E4-D74D-4AAF-B436-2CDE3D989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0F7E31-E26D-47F0-BB04-AD7DF9D520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50BDAE0-8CB3-47C8-91C2-33466A23E5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9985B1-F6A1-4E77-A428-E15E59DF2D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147615-437D-460D-9492-2B772590E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310B2A-2EF0-408F-8173-A68F019FF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24223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4F6227-7FE5-429B-B175-1731AFA5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E70ED2-6A78-4941-9044-633F8F1DA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0DCED4-FF39-42FF-93B1-864E1997EB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0964BF8-8A50-47C7-92D3-51550CEB38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E0FEA0-00C6-4CB6-9466-FEBB28DC25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DE734CB-F892-447F-AFAF-3A1648B5D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A359D3-20BF-48E9-BF72-00013528A0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0534D01-83E6-4192-AAC0-1F20485A1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5585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2B1653-8C3C-4C57-9085-B312D94DE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3367AD-CCBA-4824-A8E6-64AB5E827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A2DFB04-8685-4C49-93B5-F33FF412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405A0F-563A-470A-BAE7-8E87EE3B9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94293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C2F7690-3AC0-4BBD-ADBA-14408D2FFD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B08D70C-26DA-47C3-984B-CF9C987D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9B7E79-C416-45DD-8F55-C4906C7F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3901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B90306-9D76-44AF-830D-474F7BAC9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18FCCB-6A6B-4DC9-8360-8364A8EC6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C5B201-3A47-4AE7-B404-461370E166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25B08C-8F9B-42CB-8AD5-5625B13D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2E218D-D112-4572-825D-58DE9CF5B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110BDE-C44C-4D3C-AEAB-F3530189A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203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E6B1F0-6F8F-4741-8112-E972F90C4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E939386-1E39-484D-825C-1642E4DE02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3AA595-1ED2-4FC2-AE72-946A10A151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B4FA51-72E0-40DF-B471-42D3F03B1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68C68-498C-4B65-A0CB-E2DB1B46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5FE1639-9E6E-4386-A732-98DD95C9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0490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F995221-3EF9-4EF2-B69B-A66152063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000FC0-AEF1-4CAE-9162-C9017897B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586295-51C4-4079-AFE5-C5E696654B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E7C59F-F3D6-4D16-B56E-F5067A507D55}" type="datetimeFigureOut">
              <a:rPr lang="ko-KR" altLang="en-US" smtClean="0"/>
              <a:t>2025-02-28(Fri)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58833F-05C7-4F4F-82C1-724B4D6234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5BD004-3CEB-464A-881B-3A6C36DC51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0FBD4D-F8CF-4EB2-827A-EAF43EB610E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6041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ngw-w64.org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Xman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niXman/mingw-builds-binaries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universe0/mingwInstaller/releases/download/1.2.1/mingwInstaller.exe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B03B4F-C3E7-4636-9191-4E23D63FCD5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MinGW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9B9B69D-DE13-46C3-BC43-120CD04C81B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12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D2494153-EDD8-4AD3-A484-39A8E33948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6" y="1659059"/>
            <a:ext cx="4723762" cy="1673529"/>
          </a:xfrm>
          <a:prstGeom prst="rect">
            <a:avLst/>
          </a:prstGeom>
        </p:spPr>
      </p:pic>
      <p:sp>
        <p:nvSpPr>
          <p:cNvPr id="10" name="제목 1">
            <a:extLst>
              <a:ext uri="{FF2B5EF4-FFF2-40B4-BE49-F238E27FC236}">
                <a16:creationId xmlns:a16="http://schemas.microsoft.com/office/drawing/2014/main" id="{B8F8A1D9-4C83-4C96-9440-0556B0E9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260194"/>
            <a:ext cx="11708570" cy="744147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MinGW-W64 install </a:t>
            </a:r>
            <a:r>
              <a:rPr lang="en-US" altLang="ko-KR" sz="3200" dirty="0" err="1"/>
              <a:t>wiazrd</a:t>
            </a:r>
            <a:endParaRPr lang="ko-KR" altLang="en-US" sz="32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16D1B61F-77EC-4CE5-8486-4FB676BD54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73" y="1659059"/>
            <a:ext cx="4840937" cy="1673529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4974A225-E1B7-43FE-AA8E-112F956B81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6" y="4362064"/>
            <a:ext cx="4723762" cy="168321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693F2D88-01B4-4C3F-829C-7732F0F35C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73" y="4347238"/>
            <a:ext cx="4840937" cy="1683212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77A36285-C0E3-4A3F-9744-6180D865B1A9}"/>
              </a:ext>
            </a:extLst>
          </p:cNvPr>
          <p:cNvSpPr/>
          <p:nvPr/>
        </p:nvSpPr>
        <p:spPr>
          <a:xfrm>
            <a:off x="4874301" y="3117952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C17EA94-BA17-4D83-BFBB-32050DBDDD02}"/>
              </a:ext>
            </a:extLst>
          </p:cNvPr>
          <p:cNvSpPr/>
          <p:nvPr/>
        </p:nvSpPr>
        <p:spPr>
          <a:xfrm>
            <a:off x="10513105" y="3120452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81A47D-9B69-4554-9A9B-E9E06CFEA020}"/>
              </a:ext>
            </a:extLst>
          </p:cNvPr>
          <p:cNvSpPr/>
          <p:nvPr/>
        </p:nvSpPr>
        <p:spPr>
          <a:xfrm>
            <a:off x="4891791" y="5848656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3E2330C-3B5A-4A3B-80D9-617BA023B5DD}"/>
              </a:ext>
            </a:extLst>
          </p:cNvPr>
          <p:cNvSpPr/>
          <p:nvPr/>
        </p:nvSpPr>
        <p:spPr>
          <a:xfrm>
            <a:off x="10530595" y="5851156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7232ADF-B739-4B72-8886-CAF928845489}"/>
              </a:ext>
            </a:extLst>
          </p:cNvPr>
          <p:cNvSpPr txBox="1"/>
          <p:nvPr/>
        </p:nvSpPr>
        <p:spPr>
          <a:xfrm>
            <a:off x="6266771" y="3959905"/>
            <a:ext cx="1915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Choose win32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5459E8-48A0-48E9-9C90-BA51AC0BFF9C}"/>
              </a:ext>
            </a:extLst>
          </p:cNvPr>
          <p:cNvSpPr txBox="1"/>
          <p:nvPr/>
        </p:nvSpPr>
        <p:spPr>
          <a:xfrm>
            <a:off x="653530" y="1289727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1. Next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E0C0BFF-D23D-40A2-B9B5-E3B903DFE988}"/>
              </a:ext>
            </a:extLst>
          </p:cNvPr>
          <p:cNvSpPr txBox="1"/>
          <p:nvPr/>
        </p:nvSpPr>
        <p:spPr>
          <a:xfrm>
            <a:off x="6266772" y="1327000"/>
            <a:ext cx="331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Choose the highest version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1CC9E85-F179-4C6E-9B44-E362C2E0BB57}"/>
              </a:ext>
            </a:extLst>
          </p:cNvPr>
          <p:cNvSpPr txBox="1"/>
          <p:nvPr/>
        </p:nvSpPr>
        <p:spPr>
          <a:xfrm>
            <a:off x="722028" y="4004875"/>
            <a:ext cx="19127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3. Choose 64 bit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648AE08-8B6E-4756-8A40-3A1EBE8E8E6B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32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>
            <a:extLst>
              <a:ext uri="{FF2B5EF4-FFF2-40B4-BE49-F238E27FC236}">
                <a16:creationId xmlns:a16="http://schemas.microsoft.com/office/drawing/2014/main" id="{B8F8A1D9-4C83-4C96-9440-0556B0E98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260194"/>
            <a:ext cx="11708570" cy="744147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MinGW-W64 install wizard</a:t>
            </a:r>
            <a:endParaRPr lang="ko-KR" altLang="en-US" sz="3200" dirty="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8BE0ECEE-4F7B-46D5-B3B4-388B1E81CB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6" y="1742497"/>
            <a:ext cx="4723762" cy="169998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FD37F5E-A82F-4253-AB6F-8A1BDF5D3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6773" y="1757486"/>
            <a:ext cx="4840937" cy="1699989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B673EE2-4288-44A4-8609-65D7257699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516" y="4408810"/>
            <a:ext cx="4796852" cy="1713368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0FB6A98-548E-48DB-8401-CE8EE02A16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772" y="4275694"/>
            <a:ext cx="4840937" cy="17220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6C5E44D-C8C2-4752-8C73-5C02A05211B1}"/>
              </a:ext>
            </a:extLst>
          </p:cNvPr>
          <p:cNvSpPr txBox="1"/>
          <p:nvPr/>
        </p:nvSpPr>
        <p:spPr>
          <a:xfrm>
            <a:off x="6296751" y="3974895"/>
            <a:ext cx="19195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8. Wait for finish</a:t>
            </a:r>
            <a:endParaRPr lang="ko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83AD563-6BEB-4FE0-9A37-0130209F7165}"/>
              </a:ext>
            </a:extLst>
          </p:cNvPr>
          <p:cNvSpPr txBox="1"/>
          <p:nvPr/>
        </p:nvSpPr>
        <p:spPr>
          <a:xfrm>
            <a:off x="683510" y="1304717"/>
            <a:ext cx="17443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5. Choose rev1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FF02EAF-D38E-40C9-A82E-B28AEDA866FD}"/>
              </a:ext>
            </a:extLst>
          </p:cNvPr>
          <p:cNvSpPr txBox="1"/>
          <p:nvPr/>
        </p:nvSpPr>
        <p:spPr>
          <a:xfrm>
            <a:off x="6296752" y="1341990"/>
            <a:ext cx="1714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6. Choose </a:t>
            </a:r>
            <a:r>
              <a:rPr lang="en-US" altLang="ko-KR" dirty="0" err="1"/>
              <a:t>ucrt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8BF2DC-32B1-4E69-A383-86214F539153}"/>
              </a:ext>
            </a:extLst>
          </p:cNvPr>
          <p:cNvSpPr txBox="1"/>
          <p:nvPr/>
        </p:nvSpPr>
        <p:spPr>
          <a:xfrm>
            <a:off x="752008" y="4019865"/>
            <a:ext cx="34419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7. Press “Choose” and type c:\</a:t>
            </a:r>
            <a:endParaRPr lang="ko-KR" altLang="en-US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5C46AB1-4E01-463E-AF76-839BA28C4A9C}"/>
              </a:ext>
            </a:extLst>
          </p:cNvPr>
          <p:cNvSpPr/>
          <p:nvPr/>
        </p:nvSpPr>
        <p:spPr>
          <a:xfrm>
            <a:off x="4874301" y="3237872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EE1FF5-DC8F-4D3D-98DD-AF59AC838490}"/>
              </a:ext>
            </a:extLst>
          </p:cNvPr>
          <p:cNvSpPr/>
          <p:nvPr/>
        </p:nvSpPr>
        <p:spPr>
          <a:xfrm>
            <a:off x="10513105" y="3240372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ACBD823-1AD1-4097-8BA8-A1BAEDE85D72}"/>
              </a:ext>
            </a:extLst>
          </p:cNvPr>
          <p:cNvSpPr/>
          <p:nvPr/>
        </p:nvSpPr>
        <p:spPr>
          <a:xfrm>
            <a:off x="4936761" y="5923606"/>
            <a:ext cx="583978" cy="22962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913BD91-00B9-492E-930E-DC48447F9F4C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1930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7137318D-FED4-417B-866A-1756A42AC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63643" y="1301648"/>
            <a:ext cx="11663596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MinGW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from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command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need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PATH.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Explorer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navigate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3000" dirty="0">
                <a:latin typeface="Arial" panose="020B0604020202020204" pitchFamily="34" charset="0"/>
              </a:rPr>
              <a:t>  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C:\MinGW\bin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Copy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folder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C:\MinGW\bin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Control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Panel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System → Advanced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settings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Under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System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Variables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New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paste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MinGW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path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C:\MinGW\bin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sz="30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OK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save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close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windows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2DC3D2D-416A-4054-B9EB-E26C8589E82A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482B578B-E7C3-4B63-82FD-2CF92F3E0A21}"/>
              </a:ext>
            </a:extLst>
          </p:cNvPr>
          <p:cNvSpPr txBox="1">
            <a:spLocks/>
          </p:cNvSpPr>
          <p:nvPr/>
        </p:nvSpPr>
        <p:spPr>
          <a:xfrm>
            <a:off x="238591" y="260194"/>
            <a:ext cx="10434403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Step 3: Add MinGW to System PATH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8443728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96DF826-B9FA-45F5-8B0C-45AEC385C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1264532"/>
            <a:ext cx="11708570" cy="1538623"/>
          </a:xfrm>
        </p:spPr>
        <p:txBody>
          <a:bodyPr>
            <a:noAutofit/>
          </a:bodyPr>
          <a:lstStyle/>
          <a:p>
            <a:r>
              <a:rPr lang="en-US" altLang="ko-KR" sz="3200" dirty="0"/>
              <a:t>Control panel </a:t>
            </a:r>
            <a:r>
              <a:rPr lang="en-US" altLang="ko-KR" sz="3200" dirty="0">
                <a:sym typeface="Wingdings" panose="05000000000000000000" pitchFamily="2" charset="2"/>
              </a:rPr>
              <a:t> System  Advanced system options</a:t>
            </a:r>
            <a:br>
              <a:rPr lang="en-US" altLang="ko-KR" sz="3200" dirty="0">
                <a:sym typeface="Wingdings" panose="05000000000000000000" pitchFamily="2" charset="2"/>
              </a:rPr>
            </a:br>
            <a:r>
              <a:rPr lang="en-US" altLang="ko-KR" sz="3200" dirty="0">
                <a:sym typeface="Wingdings" panose="05000000000000000000" pitchFamily="2" charset="2"/>
              </a:rPr>
              <a:t>   Environment Variables  Add Path “c:\mingw64\bin</a:t>
            </a:r>
            <a:endParaRPr lang="ko-KR" altLang="en-US" sz="32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90C8EB8E-3EA4-4417-9B1E-656E9C1242C7}"/>
              </a:ext>
            </a:extLst>
          </p:cNvPr>
          <p:cNvGrpSpPr/>
          <p:nvPr/>
        </p:nvGrpSpPr>
        <p:grpSpPr>
          <a:xfrm>
            <a:off x="1334125" y="2534605"/>
            <a:ext cx="8529403" cy="4136018"/>
            <a:chOff x="629587" y="1755116"/>
            <a:chExt cx="9803567" cy="4842690"/>
          </a:xfrm>
        </p:grpSpPr>
        <p:pic>
          <p:nvPicPr>
            <p:cNvPr id="2" name="그림 1">
              <a:extLst>
                <a:ext uri="{FF2B5EF4-FFF2-40B4-BE49-F238E27FC236}">
                  <a16:creationId xmlns:a16="http://schemas.microsoft.com/office/drawing/2014/main" id="{857B33EE-23A7-4C03-A36D-8A176BBFB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9587" y="1755116"/>
              <a:ext cx="9803567" cy="4842690"/>
            </a:xfrm>
            <a:prstGeom prst="rect">
              <a:avLst/>
            </a:prstGeom>
          </p:spPr>
        </p:pic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33E8BEB7-1B84-45A7-951C-8C03A47A6ABA}"/>
                </a:ext>
              </a:extLst>
            </p:cNvPr>
            <p:cNvSpPr/>
            <p:nvPr/>
          </p:nvSpPr>
          <p:spPr>
            <a:xfrm>
              <a:off x="7017897" y="3969091"/>
              <a:ext cx="552135" cy="2296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F8BFB448-A9B8-42FF-A9CB-B1C79997D93C}"/>
                </a:ext>
              </a:extLst>
            </p:cNvPr>
            <p:cNvSpPr/>
            <p:nvPr/>
          </p:nvSpPr>
          <p:spPr>
            <a:xfrm>
              <a:off x="4219731" y="4176461"/>
              <a:ext cx="717029" cy="2296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146E10-5969-479E-9E94-D70BD2CFD131}"/>
                </a:ext>
              </a:extLst>
            </p:cNvPr>
            <p:cNvSpPr/>
            <p:nvPr/>
          </p:nvSpPr>
          <p:spPr>
            <a:xfrm>
              <a:off x="7754914" y="2473376"/>
              <a:ext cx="2258516" cy="11992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F2270D5-2C01-4EEE-BAB0-DCECD88E3EC0}"/>
                </a:ext>
              </a:extLst>
            </p:cNvPr>
            <p:cNvSpPr/>
            <p:nvPr/>
          </p:nvSpPr>
          <p:spPr>
            <a:xfrm>
              <a:off x="7754914" y="4035078"/>
              <a:ext cx="984352" cy="229626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5D79E61E-BA83-43C5-AA03-9CCB87F13F84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6E9F811C-BBDA-408D-96BE-602F32009AA0}"/>
              </a:ext>
            </a:extLst>
          </p:cNvPr>
          <p:cNvSpPr txBox="1">
            <a:spLocks/>
          </p:cNvSpPr>
          <p:nvPr/>
        </p:nvSpPr>
        <p:spPr>
          <a:xfrm>
            <a:off x="238591" y="260194"/>
            <a:ext cx="10434403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>
                <a:solidFill>
                  <a:schemeClr val="bg1">
                    <a:lumMod val="75000"/>
                  </a:schemeClr>
                </a:solidFill>
              </a:rPr>
              <a:t>Step 3: Add MinGW to System PATH</a:t>
            </a:r>
            <a:endParaRPr lang="ko-KR" altLang="en-US" sz="40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5154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2D31665C-FC2A-4D5D-8E2C-5EB5AC6361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8638" y="1337997"/>
            <a:ext cx="1137877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Open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Command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Prompt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cmd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)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PowerShell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Type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following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command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and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press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ko-KR" altLang="ko-KR" sz="30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Enter</a:t>
            </a:r>
            <a:r>
              <a:rPr kumimoji="0" lang="ko-KR" altLang="ko-KR" sz="3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 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gcc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--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version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</a:t>
            </a: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If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MinGW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is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installed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correctly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3000" dirty="0"/>
              <a:t>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you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should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output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like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Unicode M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3000" dirty="0">
                <a:latin typeface="Arial Unicode MS"/>
              </a:rPr>
              <a:t>     </a:t>
            </a:r>
            <a:r>
              <a:rPr kumimoji="0" lang="ko-KR" altLang="ko-KR" sz="3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gcc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 (MinGW-w64) 1</a:t>
            </a: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4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</a:t>
            </a:r>
            <a:r>
              <a:rPr kumimoji="0" lang="en-US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2</a:t>
            </a:r>
            <a:r>
              <a:rPr kumimoji="0" lang="ko-KR" altLang="ko-KR" sz="3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.0</a:t>
            </a:r>
            <a:endParaRPr kumimoji="0" lang="ko-KR" altLang="ko-KR" sz="3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AF0508F-FE94-4BD2-A5D6-337094BCD60A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제목 1">
            <a:extLst>
              <a:ext uri="{FF2B5EF4-FFF2-40B4-BE49-F238E27FC236}">
                <a16:creationId xmlns:a16="http://schemas.microsoft.com/office/drawing/2014/main" id="{FA08E336-5954-433A-BC9D-E82A264528B1}"/>
              </a:ext>
            </a:extLst>
          </p:cNvPr>
          <p:cNvSpPr txBox="1">
            <a:spLocks/>
          </p:cNvSpPr>
          <p:nvPr/>
        </p:nvSpPr>
        <p:spPr>
          <a:xfrm>
            <a:off x="238591" y="260194"/>
            <a:ext cx="10434403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 dirty="0"/>
              <a:t>Step 4: Verify the Installation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100301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4BC413-760F-4AB9-9017-34D43D8B6D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9847" y="1315965"/>
            <a:ext cx="11407514" cy="4351338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MinGW (Minimalist GNU for Windows) is a lightweight development environment for C, C++, and other programming languages on Windows.</a:t>
            </a:r>
            <a:endParaRPr lang="ko-KR" altLang="en-US" sz="3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A94464E-DC5F-4653-9585-922E7504B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154" y="2802962"/>
            <a:ext cx="7659974" cy="4020619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4A73B9A6-B689-4482-A95B-3705D76F13C8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Overview MinGW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58CA685-2540-4BA7-AEC9-CD5B009C5D4C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14408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5844324-FB5A-4C81-BDAE-C04610FF43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4" y="1315963"/>
            <a:ext cx="10515600" cy="4351338"/>
          </a:xfrm>
        </p:spPr>
        <p:txBody>
          <a:bodyPr/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/>
              <a:t>Go to the official MinGW-w64 website:</a:t>
            </a:r>
            <a:br>
              <a:rPr lang="en-US" altLang="ko-KR" sz="3000" dirty="0"/>
            </a:br>
            <a:r>
              <a:rPr lang="ko-KR" altLang="en-US" sz="3000" dirty="0"/>
              <a:t>🔗 </a:t>
            </a:r>
            <a:r>
              <a:rPr lang="en-US" altLang="ko-KR" sz="3000" dirty="0">
                <a:hlinkClick r:id="rId2"/>
              </a:rPr>
              <a:t>https://www.mingw-w64.org/</a:t>
            </a:r>
            <a:endParaRPr lang="en-US" altLang="ko-KR" sz="3000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/>
              <a:t>Click on "Downloads".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/>
              <a:t>Under the Windows section, select "Mingw-w64-builds".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sz="3000" dirty="0"/>
              <a:t>Download the latest MinGW-w64 installer for Windows.</a:t>
            </a:r>
          </a:p>
          <a:p>
            <a:pPr>
              <a:lnSpc>
                <a:spcPct val="100000"/>
              </a:lnSpc>
            </a:pPr>
            <a:endParaRPr lang="ko-KR" altLang="en-US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0EA20C5-5894-4297-96F9-F90C7C1D70D8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Step 1. Download MinGW</a:t>
            </a:r>
            <a:endParaRPr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2813585-9A55-420D-8357-2BA8AAADDB61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5858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8B646FC8-F2AE-4AF0-ABFF-0CB95680F5C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3629" y="1324836"/>
            <a:ext cx="11783512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downloaded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MinGW-w64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installer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mingw-w64-install.exe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setup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wizard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Latest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stable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Architecture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x86_64 (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64-bit Windows)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i686 (</a:t>
            </a:r>
            <a:r>
              <a:rPr kumimoji="0" lang="ko-KR" altLang="ko-KR" sz="2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32-bit Windows)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Threads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win32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posix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win32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compatibility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Handling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sjlj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seh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64-bit,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sjlj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32-bit).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Choose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directory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e.g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.,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C:\MinGW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C:\mingw-w64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ko-KR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wait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installation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complete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Click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Finish</a:t>
            </a:r>
            <a:r>
              <a:rPr kumimoji="0" lang="ko-KR" altLang="ko-KR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3858D585-4FD1-4CA5-82C5-F8DB139CF8AA}"/>
              </a:ext>
            </a:extLst>
          </p:cNvPr>
          <p:cNvSpPr txBox="1">
            <a:spLocks/>
          </p:cNvSpPr>
          <p:nvPr/>
        </p:nvSpPr>
        <p:spPr>
          <a:xfrm>
            <a:off x="13744" y="35345"/>
            <a:ext cx="1217825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dirty="0"/>
              <a:t>Step 2. Install MinGW</a:t>
            </a:r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5EA43C8-628D-4ADA-9455-80DED8592E76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0797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53C3D831-793C-476F-9A55-A6E264307B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3" y="1315963"/>
            <a:ext cx="10884107" cy="7077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https://www.mingw-w64.org/</a:t>
            </a:r>
            <a:endParaRPr lang="ko-KR" altLang="en-US" sz="32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FCEEF33-E9E4-4C75-BBA9-DDC0B4BE9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013" y="2023672"/>
            <a:ext cx="9152995" cy="4601979"/>
          </a:xfrm>
          <a:prstGeom prst="rect">
            <a:avLst/>
          </a:prstGeom>
        </p:spPr>
      </p:pic>
      <p:sp>
        <p:nvSpPr>
          <p:cNvPr id="6" name="제목 1">
            <a:extLst>
              <a:ext uri="{FF2B5EF4-FFF2-40B4-BE49-F238E27FC236}">
                <a16:creationId xmlns:a16="http://schemas.microsoft.com/office/drawing/2014/main" id="{DC094432-EF75-455E-93A1-E6336119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260194"/>
            <a:ext cx="10434403" cy="74414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</a:rPr>
              <a:t>Step 2. Install MinGW</a:t>
            </a:r>
            <a:endParaRPr lang="ko-KR" altLang="en-US" sz="4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3962EB-51C8-4AF7-BB15-1152AC2BB864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43197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A9023CFA-8E97-4665-9E21-775F7DE386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0394" y="1997441"/>
            <a:ext cx="5459344" cy="443062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F433B36-0FDF-4D95-9ABB-30318EE0D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260194"/>
            <a:ext cx="10434403" cy="74414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</a:rPr>
              <a:t>Step 2. Install MinGW</a:t>
            </a:r>
            <a:endParaRPr lang="ko-KR" altLang="en-US" sz="4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E647D65-783D-4EE8-B631-0AF5F520D50D}"/>
              </a:ext>
            </a:extLst>
          </p:cNvPr>
          <p:cNvSpPr/>
          <p:nvPr/>
        </p:nvSpPr>
        <p:spPr>
          <a:xfrm flipV="1">
            <a:off x="3615127" y="4931762"/>
            <a:ext cx="5049187" cy="40473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4C567F4-BA69-422F-9063-1CF191F843BF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A6D0D3D8-C32C-44BE-B2FB-3D57F723E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3" y="1315963"/>
            <a:ext cx="10884107" cy="7077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200" dirty="0"/>
              <a:t>Download </a:t>
            </a:r>
            <a:r>
              <a:rPr lang="en-US" altLang="ko-KR" sz="3200" dirty="0">
                <a:sym typeface="Wingdings" panose="05000000000000000000" pitchFamily="2" charset="2"/>
              </a:rPr>
              <a:t> Pre-built Toolchains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690344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31D82C-2ABF-4098-9BAB-9B4CE55DB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617" y="1247931"/>
            <a:ext cx="10795188" cy="4362138"/>
          </a:xfrm>
          <a:prstGeom prst="rect">
            <a:avLst/>
          </a:prstGeom>
        </p:spPr>
      </p:pic>
      <p:sp>
        <p:nvSpPr>
          <p:cNvPr id="5" name="제목 1">
            <a:extLst>
              <a:ext uri="{FF2B5EF4-FFF2-40B4-BE49-F238E27FC236}">
                <a16:creationId xmlns:a16="http://schemas.microsoft.com/office/drawing/2014/main" id="{F04E5A1F-31F3-4B48-8122-50C7671550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8591" y="260194"/>
            <a:ext cx="10434403" cy="744147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solidFill>
                  <a:schemeClr val="bg1">
                    <a:lumMod val="85000"/>
                  </a:schemeClr>
                </a:solidFill>
              </a:rPr>
              <a:t>Step 2. Install MinGW</a:t>
            </a:r>
            <a:endParaRPr lang="ko-KR" altLang="en-US" sz="400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B0286FE-A892-427E-AD9F-524E8AABB37C}"/>
              </a:ext>
            </a:extLst>
          </p:cNvPr>
          <p:cNvSpPr/>
          <p:nvPr/>
        </p:nvSpPr>
        <p:spPr>
          <a:xfrm flipV="1">
            <a:off x="3255363" y="1873767"/>
            <a:ext cx="5049187" cy="7195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FDF4866-9693-4CBB-9E95-B9EC67877EDD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39875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그룹 1">
            <a:extLst>
              <a:ext uri="{FF2B5EF4-FFF2-40B4-BE49-F238E27FC236}">
                <a16:creationId xmlns:a16="http://schemas.microsoft.com/office/drawing/2014/main" id="{175C75EF-1719-4499-B69D-98B2C643B81D}"/>
              </a:ext>
            </a:extLst>
          </p:cNvPr>
          <p:cNvGrpSpPr/>
          <p:nvPr/>
        </p:nvGrpSpPr>
        <p:grpSpPr>
          <a:xfrm>
            <a:off x="2098623" y="2023671"/>
            <a:ext cx="7075358" cy="4519537"/>
            <a:chOff x="1854977" y="1274167"/>
            <a:chExt cx="7319004" cy="526904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13DA7B8-3E8F-42D7-BCBD-5FE1C03884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854977" y="1274167"/>
              <a:ext cx="7319004" cy="526904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D001580-F5E6-4151-96AB-1D69E8686D3D}"/>
                </a:ext>
              </a:extLst>
            </p:cNvPr>
            <p:cNvSpPr/>
            <p:nvPr/>
          </p:nvSpPr>
          <p:spPr>
            <a:xfrm flipV="1">
              <a:off x="2655759" y="1558978"/>
              <a:ext cx="866930" cy="19487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8CB4EA-027A-46F8-AA4C-6E63F7F6A630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69394F6-3FAD-49AD-8DEC-630A26DF1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3" y="1315963"/>
            <a:ext cx="10884107" cy="7077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200" dirty="0" err="1">
                <a:hlinkClick r:id="rId3"/>
              </a:rPr>
              <a:t>niXman</a:t>
            </a:r>
            <a:r>
              <a:rPr lang="en-US" altLang="ko-KR" sz="3200" dirty="0"/>
              <a:t>/</a:t>
            </a:r>
            <a:r>
              <a:rPr lang="en-US" altLang="ko-KR" sz="3200" dirty="0" err="1">
                <a:hlinkClick r:id="rId4"/>
              </a:rPr>
              <a:t>mingw</a:t>
            </a:r>
            <a:r>
              <a:rPr lang="en-US" altLang="ko-KR" sz="3200" dirty="0">
                <a:hlinkClick r:id="rId4"/>
              </a:rPr>
              <a:t>-builds-binaries</a:t>
            </a:r>
            <a:endParaRPr lang="ko-KR" altLang="en-US" sz="3200" dirty="0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9041928A-0BED-41D7-B02A-5D07F1A79241}"/>
              </a:ext>
            </a:extLst>
          </p:cNvPr>
          <p:cNvSpPr txBox="1">
            <a:spLocks/>
          </p:cNvSpPr>
          <p:nvPr/>
        </p:nvSpPr>
        <p:spPr>
          <a:xfrm>
            <a:off x="238591" y="260194"/>
            <a:ext cx="10434403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1">
                    <a:lumMod val="85000"/>
                  </a:schemeClr>
                </a:solidFill>
              </a:rPr>
              <a:t>Step 2. Install MinGW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21993202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45AA6DB8-B431-448C-9507-22C6045F9522}"/>
              </a:ext>
            </a:extLst>
          </p:cNvPr>
          <p:cNvGrpSpPr/>
          <p:nvPr/>
        </p:nvGrpSpPr>
        <p:grpSpPr>
          <a:xfrm>
            <a:off x="1132137" y="2309232"/>
            <a:ext cx="8611470" cy="4398865"/>
            <a:chOff x="1132137" y="1438596"/>
            <a:chExt cx="8941254" cy="52695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EF82F9C0-FE13-43AF-A47D-5A9CA619F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32137" y="1438596"/>
              <a:ext cx="8941254" cy="5269502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471431A-8FFC-4491-9E67-D4A4DC5D306B}"/>
                </a:ext>
              </a:extLst>
            </p:cNvPr>
            <p:cNvSpPr/>
            <p:nvPr/>
          </p:nvSpPr>
          <p:spPr>
            <a:xfrm flipV="1">
              <a:off x="4094813" y="5711252"/>
              <a:ext cx="3760034" cy="284812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7" name="직사각형 6">
            <a:extLst>
              <a:ext uri="{FF2B5EF4-FFF2-40B4-BE49-F238E27FC236}">
                <a16:creationId xmlns:a16="http://schemas.microsoft.com/office/drawing/2014/main" id="{9D0C11BA-41E3-4E92-843B-A64D1CECF755}"/>
              </a:ext>
            </a:extLst>
          </p:cNvPr>
          <p:cNvSpPr/>
          <p:nvPr/>
        </p:nvSpPr>
        <p:spPr>
          <a:xfrm flipV="1">
            <a:off x="134911" y="1183476"/>
            <a:ext cx="11842230" cy="4571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3D0AAB1C-B160-46DD-950B-7A82EA53B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623" y="1315963"/>
            <a:ext cx="10884107" cy="707709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ko-KR" sz="3200" u="sng" dirty="0">
                <a:hlinkClick r:id="rId3"/>
              </a:rPr>
              <a:t>MinGW-W64 online installer</a:t>
            </a:r>
            <a:endParaRPr lang="ko-KR" altLang="en-US" sz="3200" dirty="0"/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954DB65E-0241-48BD-8BB0-6BAE92BA5C28}"/>
              </a:ext>
            </a:extLst>
          </p:cNvPr>
          <p:cNvSpPr txBox="1">
            <a:spLocks/>
          </p:cNvSpPr>
          <p:nvPr/>
        </p:nvSpPr>
        <p:spPr>
          <a:xfrm>
            <a:off x="238591" y="260194"/>
            <a:ext cx="10434403" cy="7441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000">
                <a:solidFill>
                  <a:schemeClr val="bg1">
                    <a:lumMod val="85000"/>
                  </a:schemeClr>
                </a:solidFill>
              </a:rPr>
              <a:t>Step 2. Install MinGW</a:t>
            </a:r>
            <a:endParaRPr lang="ko-KR" altLang="en-US" sz="4000" dirty="0"/>
          </a:p>
        </p:txBody>
      </p:sp>
    </p:spTree>
    <p:extLst>
      <p:ext uri="{BB962C8B-B14F-4D97-AF65-F5344CB8AC3E}">
        <p14:creationId xmlns:p14="http://schemas.microsoft.com/office/powerpoint/2010/main" val="12200931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464</Words>
  <Application>Microsoft Office PowerPoint</Application>
  <PresentationFormat>와이드스크린</PresentationFormat>
  <Paragraphs>62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Arial Unicode MS</vt:lpstr>
      <vt:lpstr>Arial</vt:lpstr>
      <vt:lpstr>Wingdings</vt:lpstr>
      <vt:lpstr>맑은 고딕</vt:lpstr>
      <vt:lpstr>Office 테마</vt:lpstr>
      <vt:lpstr>MinGW</vt:lpstr>
      <vt:lpstr>PowerPoint 프레젠테이션</vt:lpstr>
      <vt:lpstr>PowerPoint 프레젠테이션</vt:lpstr>
      <vt:lpstr>PowerPoint 프레젠테이션</vt:lpstr>
      <vt:lpstr>Step 2. Install MinGW</vt:lpstr>
      <vt:lpstr>Step 2. Install MinGW</vt:lpstr>
      <vt:lpstr>Step 2. Install MinGW</vt:lpstr>
      <vt:lpstr>PowerPoint 프레젠테이션</vt:lpstr>
      <vt:lpstr>PowerPoint 프레젠테이션</vt:lpstr>
      <vt:lpstr>MinGW-W64 install wiazrd</vt:lpstr>
      <vt:lpstr>MinGW-W64 install wizard</vt:lpstr>
      <vt:lpstr>PowerPoint 프레젠테이션</vt:lpstr>
      <vt:lpstr>Control panel  System  Advanced system options    Environment Variables  Add Path “c:\mingw64\bin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MinGW</dc:title>
  <dc:creator>Administrator</dc:creator>
  <cp:lastModifiedBy>Administrator</cp:lastModifiedBy>
  <cp:revision>10</cp:revision>
  <dcterms:created xsi:type="dcterms:W3CDTF">2025-02-27T07:44:21Z</dcterms:created>
  <dcterms:modified xsi:type="dcterms:W3CDTF">2025-02-28T00:12:52Z</dcterms:modified>
</cp:coreProperties>
</file>