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59" r:id="rId14"/>
    <p:sldId id="270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A3F0-4671-4E16-AC9C-8E7DAF08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448E3-6EA1-4C4F-A17E-3F98DF1D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ECCB-0B4E-4E6A-B4D3-BA8EB5CE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2A1B-A5F6-4F23-877B-1266A6B1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76439-0FCD-4B60-80DD-AC400E91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53BDB-130F-4974-A388-65B422C1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00ECF-0E7B-45D8-91AA-4488287C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92614-E832-4AB9-9D8D-0F7A00B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8505-FB4F-48E6-A0EC-5828136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65F36-4595-4662-AD54-7D197514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2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38CE90-3D67-4F45-90C5-688DC8A46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80AE0-7280-49A6-A183-1CDAB7AE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98626-F95F-467C-AA34-4F5D0DED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5F5B8-F6C5-4B40-82C5-A59C3DC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DDBB5-47E0-41C7-9AE8-8A9F9B14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785B0-81B9-4866-96DB-BBD4B68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8858E-DCED-4058-9035-A2CBB01A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E3A4-EA04-4659-A470-CED49C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8014-C432-425B-9AAC-456BF252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3289-F817-49B4-B8E5-61D71AA1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77EC-328E-4264-BE49-86D452A9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8D0C8-4D77-4AF5-9F8F-995F23F1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BA7C-6610-449F-95A4-2E330CE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F87B3-2BA2-41CB-A02B-EA62581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02D50-FF17-480A-8CC9-2EEE788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4E8E4-D74D-4AAF-B436-2CDE3D9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F7E31-E26D-47F0-BB04-AD7DF9D5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BDAE0-8CB3-47C8-91C2-33466A23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985B1-F6A1-4E77-A428-E15E59DF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47615-437D-460D-9492-2B772590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0B2A-2EF0-408F-8173-A68F019F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F6227-7FE5-429B-B175-1731AFA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70ED2-6A78-4941-9044-633F8F1D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DCED4-FF39-42FF-93B1-864E1997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64BF8-8A50-47C7-92D3-51550CEB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0FEA0-00C6-4CB6-9466-FEBB28DC2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734CB-F892-447F-AFAF-3A1648B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359D3-20BF-48E9-BF72-0001352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34D01-83E6-4192-AAC0-1F20485A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8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1653-8C3C-4C57-9085-B312D94D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3367AD-CCBA-4824-A8E6-64AB5E82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DFB04-8685-4C49-93B5-F33FF412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5A0F-563A-470A-BAE7-8E87EE3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F7690-3AC0-4BBD-ADBA-14408D2F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08D70C-26DA-47C3-984B-CF9C987D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B7E79-C416-45DD-8F55-C4906C7F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90306-9D76-44AF-830D-474F7BAC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8FCCB-6A6B-4DC9-8360-8364A8EC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5B201-3A47-4AE7-B404-461370E1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B08C-8F9B-42CB-8AD5-5625B13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E218D-D112-4572-825D-58DE9CF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10BDE-C44C-4D3C-AEAB-F353018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6B1F0-6F8F-4741-8112-E972F90C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39386-1E39-484D-825C-1642E4DE0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AA595-1ED2-4FC2-AE72-946A10A1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4FA51-72E0-40DF-B471-42D3F03B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68C68-498C-4B65-A0CB-E2DB1B46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1639-9E6E-4386-A732-98DD95C9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95221-3EF9-4EF2-B69B-A6615206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00FC0-AEF1-4CAE-9162-C9017897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86295-51C4-4079-AFE5-C5E696654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C59F-F3D6-4D16-B56E-F5067A507D55}" type="datetimeFigureOut">
              <a:rPr lang="ko-KR" altLang="en-US" smtClean="0"/>
              <a:t>2025-03-05(Wed)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8833F-05C7-4F4F-82C1-724B4D62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BD004-3CEB-464A-881B-3A6C36DC5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niverse0/mingwInstaller/releases/download/1.2.1/mingwInstaller.ex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f-kweon/C-Language-Course/blob/main/LectureReference/Week1/mingwInstaller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Xman/mingw-builds-bina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03B4F-C3E7-4636-9191-4E23D63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MinGW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9B69D-DE13-46C3-BC43-120CD04C8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5AA6DB8-B431-448C-9507-22C6045F9522}"/>
              </a:ext>
            </a:extLst>
          </p:cNvPr>
          <p:cNvGrpSpPr/>
          <p:nvPr/>
        </p:nvGrpSpPr>
        <p:grpSpPr>
          <a:xfrm>
            <a:off x="1132137" y="2309232"/>
            <a:ext cx="8611470" cy="4398865"/>
            <a:chOff x="1132137" y="1438596"/>
            <a:chExt cx="8941254" cy="52695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F82F9C0-FE13-43AF-A47D-5A9CA619F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137" y="1438596"/>
              <a:ext cx="8941254" cy="526950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71431A-8FFC-4491-9E67-D4A4DC5D306B}"/>
                </a:ext>
              </a:extLst>
            </p:cNvPr>
            <p:cNvSpPr/>
            <p:nvPr/>
          </p:nvSpPr>
          <p:spPr>
            <a:xfrm flipV="1">
              <a:off x="4094813" y="5711252"/>
              <a:ext cx="3760034" cy="2848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0C11BA-41E3-4E92-843B-A64D1CECF755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D0AAB1C-B160-46DD-950B-7A82EA53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u="sng" dirty="0">
                <a:hlinkClick r:id="rId3"/>
              </a:rPr>
              <a:t>MinGW-W64 online installer</a:t>
            </a:r>
            <a:endParaRPr lang="ko-KR" altLang="en-US" sz="3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54DB65E-0241-48BD-8BB0-6BAE92BA5C28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2009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2494153-EDD8-4AD3-A484-39A8E339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6" y="1659059"/>
            <a:ext cx="4723762" cy="167352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8F8A1D9-4C83-4C96-9440-0556B0E9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1708570" cy="74414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MinGW-W64 install </a:t>
            </a:r>
            <a:r>
              <a:rPr lang="en-US" altLang="ko-KR" sz="3200" dirty="0" err="1"/>
              <a:t>wiazrd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D1B61F-77EC-4CE5-8486-4FB676BD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73" y="1659059"/>
            <a:ext cx="4840937" cy="1673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74A225-E1B7-43FE-AA8E-112F956B8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6" y="4362064"/>
            <a:ext cx="4723762" cy="1683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3F2D88-01B4-4C3F-829C-7732F0F35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73" y="4347238"/>
            <a:ext cx="4840937" cy="16832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36285-C0E3-4A3F-9744-6180D865B1A9}"/>
              </a:ext>
            </a:extLst>
          </p:cNvPr>
          <p:cNvSpPr/>
          <p:nvPr/>
        </p:nvSpPr>
        <p:spPr>
          <a:xfrm>
            <a:off x="4874301" y="311795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17EA94-BA17-4D83-BFBB-32050DBDDD02}"/>
              </a:ext>
            </a:extLst>
          </p:cNvPr>
          <p:cNvSpPr/>
          <p:nvPr/>
        </p:nvSpPr>
        <p:spPr>
          <a:xfrm>
            <a:off x="10513105" y="312045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81A47D-9B69-4554-9A9B-E9E06CFEA020}"/>
              </a:ext>
            </a:extLst>
          </p:cNvPr>
          <p:cNvSpPr/>
          <p:nvPr/>
        </p:nvSpPr>
        <p:spPr>
          <a:xfrm>
            <a:off x="4891791" y="5848656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E2330C-3B5A-4A3B-80D9-617BA023B5DD}"/>
              </a:ext>
            </a:extLst>
          </p:cNvPr>
          <p:cNvSpPr/>
          <p:nvPr/>
        </p:nvSpPr>
        <p:spPr>
          <a:xfrm>
            <a:off x="10530595" y="5851156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232ADF-B739-4B72-8886-CAF928845489}"/>
              </a:ext>
            </a:extLst>
          </p:cNvPr>
          <p:cNvSpPr txBox="1"/>
          <p:nvPr/>
        </p:nvSpPr>
        <p:spPr>
          <a:xfrm>
            <a:off x="6266771" y="395990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Choose win32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459E8-48A0-48E9-9C90-BA51AC0BFF9C}"/>
              </a:ext>
            </a:extLst>
          </p:cNvPr>
          <p:cNvSpPr txBox="1"/>
          <p:nvPr/>
        </p:nvSpPr>
        <p:spPr>
          <a:xfrm>
            <a:off x="653530" y="128972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Next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C0BFF-D23D-40A2-B9B5-E3B903DFE988}"/>
              </a:ext>
            </a:extLst>
          </p:cNvPr>
          <p:cNvSpPr txBox="1"/>
          <p:nvPr/>
        </p:nvSpPr>
        <p:spPr>
          <a:xfrm>
            <a:off x="6266772" y="1327000"/>
            <a:ext cx="331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Choose the highest version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C9E85-F179-4C6E-9B44-E362C2E0BB57}"/>
              </a:ext>
            </a:extLst>
          </p:cNvPr>
          <p:cNvSpPr txBox="1"/>
          <p:nvPr/>
        </p:nvSpPr>
        <p:spPr>
          <a:xfrm>
            <a:off x="722028" y="400487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Choose 64 bit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48AE08-8B6E-4756-8A40-3A1EBE8E8E6B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8F8A1D9-4C83-4C96-9440-0556B0E9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1708570" cy="74414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MinGW-W64 install wizard</a:t>
            </a:r>
            <a:endParaRPr lang="ko-KR" altLang="en-US" sz="3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E0ECEE-4F7B-46D5-B3B4-388B1E81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6" y="1742497"/>
            <a:ext cx="4723762" cy="16999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D37F5E-A82F-4253-AB6F-8A1BDF5D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73" y="1757486"/>
            <a:ext cx="4840937" cy="1699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673EE2-4288-44A4-8609-65D72576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6" y="4408810"/>
            <a:ext cx="4796852" cy="1713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FB6A98-548E-48DB-8401-CE8EE02A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72" y="4275694"/>
            <a:ext cx="4840937" cy="172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C5E44D-C8C2-4752-8C73-5C02A05211B1}"/>
              </a:ext>
            </a:extLst>
          </p:cNvPr>
          <p:cNvSpPr txBox="1"/>
          <p:nvPr/>
        </p:nvSpPr>
        <p:spPr>
          <a:xfrm>
            <a:off x="6296751" y="3974895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Wait for finish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AD563-6BEB-4FE0-9A37-0130209F7165}"/>
              </a:ext>
            </a:extLst>
          </p:cNvPr>
          <p:cNvSpPr txBox="1"/>
          <p:nvPr/>
        </p:nvSpPr>
        <p:spPr>
          <a:xfrm>
            <a:off x="683510" y="1304717"/>
            <a:ext cx="174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Choose rev1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F02EAF-D38E-40C9-A82E-B28AEDA866FD}"/>
              </a:ext>
            </a:extLst>
          </p:cNvPr>
          <p:cNvSpPr txBox="1"/>
          <p:nvPr/>
        </p:nvSpPr>
        <p:spPr>
          <a:xfrm>
            <a:off x="6296752" y="1341990"/>
            <a:ext cx="17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Choose </a:t>
            </a:r>
            <a:r>
              <a:rPr lang="en-US" altLang="ko-KR" dirty="0" err="1"/>
              <a:t>ucrt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BF2DC-32B1-4E69-A383-86214F539153}"/>
              </a:ext>
            </a:extLst>
          </p:cNvPr>
          <p:cNvSpPr txBox="1"/>
          <p:nvPr/>
        </p:nvSpPr>
        <p:spPr>
          <a:xfrm>
            <a:off x="752008" y="4019865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Press “Choose” and </a:t>
            </a:r>
            <a:r>
              <a:rPr lang="en-US" altLang="ko-KR" dirty="0">
                <a:solidFill>
                  <a:srgbClr val="FF0000"/>
                </a:solidFill>
              </a:rPr>
              <a:t>type c:\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C46AB1-4E01-463E-AF76-839BA28C4A9C}"/>
              </a:ext>
            </a:extLst>
          </p:cNvPr>
          <p:cNvSpPr/>
          <p:nvPr/>
        </p:nvSpPr>
        <p:spPr>
          <a:xfrm>
            <a:off x="4874301" y="323787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EE1FF5-DC8F-4D3D-98DD-AF59AC838490}"/>
              </a:ext>
            </a:extLst>
          </p:cNvPr>
          <p:cNvSpPr/>
          <p:nvPr/>
        </p:nvSpPr>
        <p:spPr>
          <a:xfrm>
            <a:off x="10513105" y="324037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CBD823-1AD1-4097-8BA8-A1BAEDE85D72}"/>
              </a:ext>
            </a:extLst>
          </p:cNvPr>
          <p:cNvSpPr/>
          <p:nvPr/>
        </p:nvSpPr>
        <p:spPr>
          <a:xfrm>
            <a:off x="4936761" y="5923606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13BD91-00B9-492E-930E-DC48447F9F4C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9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37318D-FED4-417B-866A-1756A42AC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643" y="1301648"/>
            <a:ext cx="1166359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MinGW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PATH.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Explorer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" panose="020B0604020202020204" pitchFamily="34" charset="0"/>
              </a:rPr>
              <a:t> 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C:\MinGW\bin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C:\MinGW\bin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System → Advanced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MinGW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C:\MinGW\bin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OK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C3D2D-416A-4054-B9EB-E26C8589E82A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82B578B-E7C3-4B63-82FD-2CF92F3E0A21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Step 3: Add MinGW to System PATH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437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96DF826-B9FA-45F5-8B0C-45AEC385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1264532"/>
            <a:ext cx="11708570" cy="153862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Control panel </a:t>
            </a:r>
            <a:r>
              <a:rPr lang="en-US" altLang="ko-KR" sz="3200" dirty="0">
                <a:sym typeface="Wingdings" panose="05000000000000000000" pitchFamily="2" charset="2"/>
              </a:rPr>
              <a:t> System  Advanced system options</a:t>
            </a:r>
            <a:br>
              <a:rPr lang="en-US" altLang="ko-KR" sz="3200" dirty="0">
                <a:sym typeface="Wingdings" panose="05000000000000000000" pitchFamily="2" charset="2"/>
              </a:rPr>
            </a:br>
            <a:r>
              <a:rPr lang="en-US" altLang="ko-KR" sz="3200" dirty="0">
                <a:sym typeface="Wingdings" panose="05000000000000000000" pitchFamily="2" charset="2"/>
              </a:rPr>
              <a:t>   Environment Variables  Select Path Edit  New  “c:\mingw64\bin</a:t>
            </a:r>
            <a:endParaRPr lang="ko-KR" altLang="en-US" sz="3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C8EB8E-3EA4-4417-9B1E-656E9C1242C7}"/>
              </a:ext>
            </a:extLst>
          </p:cNvPr>
          <p:cNvGrpSpPr/>
          <p:nvPr/>
        </p:nvGrpSpPr>
        <p:grpSpPr>
          <a:xfrm>
            <a:off x="1334125" y="3147933"/>
            <a:ext cx="7794885" cy="3522689"/>
            <a:chOff x="629587" y="1755116"/>
            <a:chExt cx="9803567" cy="484269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57B33EE-23A7-4C03-A36D-8A176BBFB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87" y="1755116"/>
              <a:ext cx="9803567" cy="484269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E8BEB7-1B84-45A7-951C-8C03A47A6ABA}"/>
                </a:ext>
              </a:extLst>
            </p:cNvPr>
            <p:cNvSpPr/>
            <p:nvPr/>
          </p:nvSpPr>
          <p:spPr>
            <a:xfrm>
              <a:off x="7017897" y="3969091"/>
              <a:ext cx="552135" cy="229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BFB448-A9B8-42FF-A9CB-B1C79997D93C}"/>
                </a:ext>
              </a:extLst>
            </p:cNvPr>
            <p:cNvSpPr/>
            <p:nvPr/>
          </p:nvSpPr>
          <p:spPr>
            <a:xfrm>
              <a:off x="4219731" y="4176461"/>
              <a:ext cx="717029" cy="229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146E10-5969-479E-9E94-D70BD2CFD131}"/>
                </a:ext>
              </a:extLst>
            </p:cNvPr>
            <p:cNvSpPr/>
            <p:nvPr/>
          </p:nvSpPr>
          <p:spPr>
            <a:xfrm>
              <a:off x="7754914" y="2473376"/>
              <a:ext cx="2258516" cy="1199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F2270D5-2C01-4EEE-BAB0-DCECD88E3EC0}"/>
                </a:ext>
              </a:extLst>
            </p:cNvPr>
            <p:cNvSpPr/>
            <p:nvPr/>
          </p:nvSpPr>
          <p:spPr>
            <a:xfrm>
              <a:off x="7754914" y="4035078"/>
              <a:ext cx="984352" cy="229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79E61E-BA83-43C5-AA03-9CCB87F13F84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E9F811C-BBDA-408D-96BE-602F32009AA0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Step 3: Add MinGW to System PATH</a:t>
            </a:r>
            <a:endParaRPr lang="ko-KR" alt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54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31665C-FC2A-4D5D-8E2C-5EB5AC636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638" y="1337997"/>
            <a:ext cx="113787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Prompt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cmd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PowerShell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following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press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version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MinGW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installed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correctly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/>
              <a:t>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should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like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 Unicode MS"/>
              </a:rPr>
              <a:t> 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(MinGW-w64) 1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.0</a:t>
            </a: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F0508F-FE94-4BD2-A5D6-337094BCD60A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A08E336-5954-433A-BC9D-E82A264528B1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Step 4: Verify the Installation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00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BC413-760F-4AB9-9017-34D43D8B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7" y="1315965"/>
            <a:ext cx="11407514" cy="435133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MinGW (Minimalist GNU for Windows) is a lightweight development environment for C, C++, and other programming languages on Windows.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4464E-DC5F-4653-9585-922E7504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4" y="2802962"/>
            <a:ext cx="7659974" cy="402061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A73B9A6-B689-4482-A95B-3705D76F13C8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Overview MinGW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8CA685-2540-4BA7-AEC9-CD5B009C5D4C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44324-FB5A-4C81-BDAE-C04610FF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4" y="1315963"/>
            <a:ext cx="105156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Go to my </a:t>
            </a:r>
            <a:r>
              <a:rPr lang="en-US" altLang="ko-KR" sz="3000" dirty="0" err="1"/>
              <a:t>github</a:t>
            </a:r>
            <a:r>
              <a:rPr lang="en-US" altLang="ko-KR" sz="3000" dirty="0"/>
              <a:t> website:</a:t>
            </a:r>
            <a:br>
              <a:rPr lang="en-US" altLang="ko-KR" sz="3000" dirty="0"/>
            </a:br>
            <a:r>
              <a:rPr lang="ko-KR" altLang="en-US" sz="3000" dirty="0"/>
              <a:t>🔗 </a:t>
            </a:r>
            <a:r>
              <a:rPr lang="en-US" altLang="ko-KR" sz="3000" dirty="0">
                <a:hlinkClick r:id="rId2"/>
              </a:rPr>
              <a:t>https://github.com/prof-kweon/C-Language-Course/blob/main/LectureReference/Week1/mingwInstaller.exe</a:t>
            </a:r>
            <a:endParaRPr lang="en-US" altLang="ko-KR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Click on "Download raw file".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Jump to Page 11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EA20C5-5894-4297-96F9-F90C7C1D70D8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Step 0. Download MinGW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813585-9A55-420D-8357-2BA8AAADDB61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44324-FB5A-4C81-BDAE-C04610FF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4" y="1315963"/>
            <a:ext cx="105156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Go to the official MinGW-w64 website:</a:t>
            </a:r>
            <a:br>
              <a:rPr lang="en-US" altLang="ko-KR" sz="3000" dirty="0"/>
            </a:br>
            <a:r>
              <a:rPr lang="ko-KR" altLang="en-US" sz="3000" dirty="0"/>
              <a:t>🔗 </a:t>
            </a:r>
            <a:r>
              <a:rPr lang="en-US" altLang="ko-KR" sz="3000" dirty="0">
                <a:hlinkClick r:id="rId2"/>
              </a:rPr>
              <a:t>https://www.mingw-w64.org/</a:t>
            </a:r>
            <a:endParaRPr lang="en-US" altLang="ko-KR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Click on "Downloads".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Under the Windows section, select "Mingw-w64-builds".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Download the latest MinGW-w64 installer for Windows.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EA20C5-5894-4297-96F9-F90C7C1D70D8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Step 1. Download MinGW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813585-9A55-420D-8357-2BA8AAADDB61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5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646FC8-F2AE-4AF0-ABFF-0CB95680F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629" y="1324836"/>
            <a:ext cx="1178351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downloaded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MinGW-w64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mingw-w64-install.exe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wizard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x86_64 (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64-bit Windows)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i686 (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32-bit Windows)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win32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posix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win32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sjlj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64-bit,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sjlj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32-bit).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C:\mingw-w64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Finish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858D585-4FD1-4CA5-82C5-F8DB139CF8AA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Step 2. Install MinGW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A43C8-628D-4ADA-9455-80DED8592E76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9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C3D831-793C-476F-9A55-A6E26430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https://www.mingw-w64.org/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EEF33-E9E4-4C75-BBA9-DDC0B4BE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13" y="2023672"/>
            <a:ext cx="9152995" cy="460197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C094432-EF75-455E-93A1-E6336119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0434403" cy="74414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962EB-51C8-4AF7-BB15-1152AC2BB864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1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023CFA-8E97-4665-9E21-775F7DE3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94" y="1997441"/>
            <a:ext cx="5459344" cy="44306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433B36-0FDF-4D95-9ABB-30318EE0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0434403" cy="74414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47D65-783D-4EE8-B631-0AF5F520D50D}"/>
              </a:ext>
            </a:extLst>
          </p:cNvPr>
          <p:cNvSpPr/>
          <p:nvPr/>
        </p:nvSpPr>
        <p:spPr>
          <a:xfrm flipV="1">
            <a:off x="3615127" y="4931762"/>
            <a:ext cx="5049187" cy="404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567F4-BA69-422F-9063-1CF191F843BF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D0D3D8-C32C-44BE-B2FB-3D57F723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Download </a:t>
            </a:r>
            <a:r>
              <a:rPr lang="en-US" altLang="ko-KR" sz="3200" dirty="0">
                <a:sym typeface="Wingdings" panose="05000000000000000000" pitchFamily="2" charset="2"/>
              </a:rPr>
              <a:t> Pre-built Toolchains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034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31D82C-2ABF-4098-9BAB-9B4CE55D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7" y="1247931"/>
            <a:ext cx="10795188" cy="43621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04E5A1F-31F3-4B48-8122-50C76715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0434403" cy="74414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0286FE-A892-427E-AD9F-524E8AABB37C}"/>
              </a:ext>
            </a:extLst>
          </p:cNvPr>
          <p:cNvSpPr/>
          <p:nvPr/>
        </p:nvSpPr>
        <p:spPr>
          <a:xfrm flipV="1">
            <a:off x="3255363" y="1873767"/>
            <a:ext cx="5049187" cy="719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DF4866-9693-4CBB-9E95-B9EC67877EDD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5C75EF-1719-4499-B69D-98B2C643B81D}"/>
              </a:ext>
            </a:extLst>
          </p:cNvPr>
          <p:cNvGrpSpPr/>
          <p:nvPr/>
        </p:nvGrpSpPr>
        <p:grpSpPr>
          <a:xfrm>
            <a:off x="2098623" y="2023671"/>
            <a:ext cx="7075358" cy="4519537"/>
            <a:chOff x="1854977" y="1274167"/>
            <a:chExt cx="7319004" cy="5269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3DA7B8-3E8F-42D7-BCBD-5FE1C038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4977" y="1274167"/>
              <a:ext cx="7319004" cy="526904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001580-F5E6-4151-96AB-1D69E8686D3D}"/>
                </a:ext>
              </a:extLst>
            </p:cNvPr>
            <p:cNvSpPr/>
            <p:nvPr/>
          </p:nvSpPr>
          <p:spPr>
            <a:xfrm flipV="1">
              <a:off x="2655759" y="1558978"/>
              <a:ext cx="866930" cy="194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8CB4EA-027A-46F8-AA4C-6E63F7F6A630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69394F6-3FAD-49AD-8DEC-630A26DF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 err="1">
                <a:hlinkClick r:id="rId3"/>
              </a:rPr>
              <a:t>niXman</a:t>
            </a:r>
            <a:r>
              <a:rPr lang="en-US" altLang="ko-KR" sz="3200" dirty="0"/>
              <a:t>/</a:t>
            </a:r>
            <a:r>
              <a:rPr lang="en-US" altLang="ko-KR" sz="3200" dirty="0" err="1">
                <a:hlinkClick r:id="rId4"/>
              </a:rPr>
              <a:t>mingw</a:t>
            </a:r>
            <a:r>
              <a:rPr lang="en-US" altLang="ko-KR" sz="3200" dirty="0">
                <a:hlinkClick r:id="rId4"/>
              </a:rPr>
              <a:t>-builds-binaries</a:t>
            </a:r>
            <a:endParaRPr lang="ko-KR" altLang="en-US" sz="32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041928A-0BED-41D7-B02A-5D07F1A79241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932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514</Words>
  <Application>Microsoft Office PowerPoint</Application>
  <PresentationFormat>와이드스크린</PresentationFormat>
  <Paragraphs>66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맑은 고딕</vt:lpstr>
      <vt:lpstr>Arial</vt:lpstr>
      <vt:lpstr>Wingdings</vt:lpstr>
      <vt:lpstr>Office 테마</vt:lpstr>
      <vt:lpstr>MinGW</vt:lpstr>
      <vt:lpstr>PowerPoint 프레젠테이션</vt:lpstr>
      <vt:lpstr>PowerPoint 프레젠테이션</vt:lpstr>
      <vt:lpstr>PowerPoint 프레젠테이션</vt:lpstr>
      <vt:lpstr>PowerPoint 프레젠테이션</vt:lpstr>
      <vt:lpstr>Step 2. Install MinGW</vt:lpstr>
      <vt:lpstr>Step 2. Install MinGW</vt:lpstr>
      <vt:lpstr>Step 2. Install MinGW</vt:lpstr>
      <vt:lpstr>PowerPoint 프레젠테이션</vt:lpstr>
      <vt:lpstr>PowerPoint 프레젠테이션</vt:lpstr>
      <vt:lpstr>MinGW-W64 install wiazrd</vt:lpstr>
      <vt:lpstr>MinGW-W64 install wizard</vt:lpstr>
      <vt:lpstr>PowerPoint 프레젠테이션</vt:lpstr>
      <vt:lpstr>Control panel  System  Advanced system options    Environment Variables  Select Path Edit  New  “c:\mingw64\bin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MinGW</dc:title>
  <dc:creator>Administrator</dc:creator>
  <cp:lastModifiedBy>Administrator</cp:lastModifiedBy>
  <cp:revision>14</cp:revision>
  <dcterms:created xsi:type="dcterms:W3CDTF">2025-02-27T07:44:21Z</dcterms:created>
  <dcterms:modified xsi:type="dcterms:W3CDTF">2025-03-05T05:09:08Z</dcterms:modified>
</cp:coreProperties>
</file>