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3" r:id="rId2"/>
    <p:sldId id="26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C51E1-CDDE-4C8A-8A1F-786FB878C00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18040-2A82-418D-9367-B23029561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5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18040-2A82-418D-9367-B23029561A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0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3B168-2A3B-4069-BA30-9C4886239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0311B-3A4A-4864-9846-FB808790F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C8E6D-B7DB-4C4C-8305-3F51026C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0C864-8124-4979-9132-4DAA8069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4F46E-119D-4F31-A9B2-BDC8A1A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4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96BE-9EA3-4BD2-9AC0-C0DDA9A4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D70CB-418D-474B-8DBD-8B37DFE2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D57D3-8E4B-4372-8A3F-8E3EFF79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6DA39-2BEC-4FDD-BE27-EC3ECB4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A2CF4-F2CB-485B-AADA-D68EC16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57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ECC39D-F779-437E-804D-CAF2042AE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7EA73-A421-4D70-AF4C-EE1AC6385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C21B7-7987-406E-A3FE-E349D656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03002-E4B8-4E2D-B658-8B268C0B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102F5-5910-4F38-842D-12728589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3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F920F-C278-4F53-8BFE-79839DA9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ECA83E-8269-41CA-B356-D7B76916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3281B-A677-4070-8B6A-6DCB95F0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FB66E-96FA-42C4-A8AC-21FFF0C1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8E91D-AD4B-4674-9D15-27AE7B7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0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3ACF-1AFE-44BC-B603-338A0724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BC4AF2-C6AB-44CF-8525-3EB92E99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6A5F1-16F7-40BE-9A20-839F90D3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845FD-D6B9-4BE3-937E-BAB29D80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6272C-E9FD-4ABA-9C6A-BCE492C7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7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0B8A4-BEED-4A82-A350-E67F8D78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22D7A-60A9-47C3-A9D1-545FDE0D6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19FB2-CC1F-46E6-A6DA-7946C0C39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FDBB3-CF9E-4CC7-8656-6242DCC25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D535A6-12C6-4D46-89D9-D401EC3A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55854-FE0E-40A0-84A2-CF91B571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4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00B81-F6C1-4806-8B7E-A170F50D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EBC93-425A-40CD-A46F-D2408265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3FF1ED-C961-485A-B3EE-2DAC27C27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36B330-570B-4AA8-971D-4C0A4090B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DD51CC-E11C-4815-8493-BBBE75957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BDCA2C-96E7-470D-8568-167E4A9E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F984B-05B6-4B15-94DE-8E48918C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30332F-B44A-4FD5-ACCE-7154E542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7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CF89E-0D99-4C13-A293-5DE65C07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D56775-0DDF-4020-B388-5A74EA99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392D1-91F9-46B6-AFB4-DDC64F04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F4A928-FB86-4B38-91E0-0D4B55F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DACFE-9F29-4CFD-AA24-7922033B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F020FC-52B6-4367-B4C9-3300F9EA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BEE4E3-07BF-4D2D-83A5-3040492F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43B2CB-A4EE-409B-89BD-F88A5CD712EB}"/>
              </a:ext>
            </a:extLst>
          </p:cNvPr>
          <p:cNvSpPr/>
          <p:nvPr userDrawn="1"/>
        </p:nvSpPr>
        <p:spPr>
          <a:xfrm>
            <a:off x="-1" y="0"/>
            <a:ext cx="12192001" cy="520700"/>
          </a:xfrm>
          <a:prstGeom prst="rect">
            <a:avLst/>
          </a:prstGeom>
          <a:solidFill>
            <a:srgbClr val="0270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300" b="1" dirty="0">
              <a:latin typeface="Geomanist" panose="02000503000000020004" pitchFamily="50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D6D392-C5D4-4610-A00F-697AB86ABA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8" t="28881" r="32185" b="28881"/>
          <a:stretch/>
        </p:blipFill>
        <p:spPr>
          <a:xfrm>
            <a:off x="11563823" y="65823"/>
            <a:ext cx="577886" cy="3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B335-3407-4117-BD13-74C859134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2C76D-7803-49EE-B670-BA4B26DE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D7A3D-CB39-4327-95F9-26295009D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DEED7-E400-4B3B-9AC0-A4315ADD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8E05C-72B5-4AA1-9804-DB54725D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E1495-4469-4D6E-8D17-4297DB2B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3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05E31-6AFD-4332-B438-761FED21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8F496C-663A-4916-855C-91B97A889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ED22BE-1F2E-40EE-B3CC-1BAC0886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01A079-8609-4C01-B352-E6007F66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1C39F-8BA2-444A-9830-4C080FBA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E2F52-415A-45C7-BBD3-946CD2DC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1FEEAB-4D0E-48D2-A3CF-1D30F2CB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9091C-EAB2-4B13-9FA5-091202118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20E5E-0257-4088-9F2F-EDCE47B89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E2A6D-ECDB-48C8-9726-2C06D24089F9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F1DA3-C248-4A00-B03B-75754A633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23A0A-102C-4353-AC52-B33ECFD10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A52D-E334-455C-AB88-D9CA99839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5FC69-00C5-4594-B87F-3982733F9B43}"/>
              </a:ext>
            </a:extLst>
          </p:cNvPr>
          <p:cNvSpPr/>
          <p:nvPr/>
        </p:nvSpPr>
        <p:spPr>
          <a:xfrm>
            <a:off x="123731" y="566757"/>
            <a:ext cx="11799682" cy="43422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700" dirty="0" err="1"/>
              <a:t>At</a:t>
            </a:r>
            <a:r>
              <a:rPr lang="ko-KR" altLang="en-US" sz="1700" dirty="0"/>
              <a:t> </a:t>
            </a:r>
            <a:r>
              <a:rPr lang="ko-KR" altLang="en-US" sz="1700" dirty="0" err="1"/>
              <a:t>the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end</a:t>
            </a:r>
            <a:r>
              <a:rPr lang="ko-KR" altLang="en-US" sz="1700" dirty="0"/>
              <a:t> of </a:t>
            </a:r>
            <a:r>
              <a:rPr lang="ko-KR" altLang="en-US" sz="1700" dirty="0" err="1"/>
              <a:t>the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peer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evaluation</a:t>
            </a:r>
            <a:r>
              <a:rPr lang="ko-KR" altLang="en-US" sz="1700" dirty="0"/>
              <a:t>, </a:t>
            </a:r>
            <a:r>
              <a:rPr lang="ko-KR" altLang="en-US" sz="1700" dirty="0" err="1"/>
              <a:t>you</a:t>
            </a:r>
            <a:r>
              <a:rPr lang="ko-KR" altLang="en-US" sz="1700" dirty="0"/>
              <a:t> </a:t>
            </a:r>
            <a:r>
              <a:rPr lang="ko-KR" altLang="en-US" sz="1700" dirty="0" err="1"/>
              <a:t>must</a:t>
            </a:r>
            <a:r>
              <a:rPr lang="ko-KR" altLang="en-US" sz="1700" dirty="0"/>
              <a:t> </a:t>
            </a:r>
            <a:r>
              <a:rPr lang="ko-KR" altLang="en-US" sz="1700" dirty="0" err="1"/>
              <a:t>click</a:t>
            </a:r>
            <a:r>
              <a:rPr lang="ko-KR" altLang="en-US" sz="1700" dirty="0"/>
              <a:t> </a:t>
            </a:r>
            <a:r>
              <a:rPr lang="ko-KR" altLang="en-US" sz="1700" dirty="0" err="1"/>
              <a:t>the</a:t>
            </a:r>
            <a:r>
              <a:rPr lang="ko-KR" altLang="en-US" sz="1700" dirty="0"/>
              <a:t> "</a:t>
            </a:r>
            <a:r>
              <a:rPr lang="ko-KR" altLang="en-US" sz="1700" dirty="0" err="1"/>
              <a:t>Evaluation</a:t>
            </a:r>
            <a:r>
              <a:rPr lang="ko-KR" altLang="en-US" sz="1700" dirty="0"/>
              <a:t> </a:t>
            </a:r>
            <a:r>
              <a:rPr lang="ko-KR" altLang="en-US" sz="1700" dirty="0" err="1"/>
              <a:t>confirmation</a:t>
            </a:r>
            <a:r>
              <a:rPr lang="ko-KR" altLang="en-US" sz="1700" dirty="0"/>
              <a:t>" </a:t>
            </a:r>
            <a:r>
              <a:rPr lang="ko-KR" altLang="en-US" sz="1700" dirty="0" err="1"/>
              <a:t>button</a:t>
            </a:r>
            <a:r>
              <a:rPr lang="ko-KR" altLang="en-US" sz="1700" dirty="0"/>
              <a:t> </a:t>
            </a:r>
            <a:r>
              <a:rPr lang="ko-KR" altLang="en-US" sz="1700" dirty="0" err="1"/>
              <a:t>to</a:t>
            </a:r>
            <a:r>
              <a:rPr lang="ko-KR" altLang="en-US" sz="1700" dirty="0"/>
              <a:t> </a:t>
            </a:r>
            <a:r>
              <a:rPr lang="ko-KR" altLang="en-US" sz="1700" dirty="0" err="1"/>
              <a:t>complete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the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evaluation</a:t>
            </a:r>
            <a:r>
              <a:rPr lang="ko-KR" altLang="en-US" sz="1700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ECF882-6E7C-418C-B932-119F609D388F}"/>
              </a:ext>
            </a:extLst>
          </p:cNvPr>
          <p:cNvSpPr/>
          <p:nvPr/>
        </p:nvSpPr>
        <p:spPr>
          <a:xfrm>
            <a:off x="322907" y="1000978"/>
            <a:ext cx="11745362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Note</a:t>
            </a:r>
            <a:r>
              <a:rPr lang="ko-KR" altLang="en-US" sz="1500" dirty="0"/>
              <a:t>: The "</a:t>
            </a:r>
            <a:r>
              <a:rPr lang="ko-KR" altLang="en-US" sz="1500" dirty="0" err="1"/>
              <a:t>Evaluation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confirmation</a:t>
            </a:r>
            <a:r>
              <a:rPr lang="ko-KR" altLang="en-US" sz="1500" dirty="0"/>
              <a:t>" </a:t>
            </a:r>
            <a:r>
              <a:rPr lang="ko-KR" altLang="en-US" sz="1500" dirty="0" err="1"/>
              <a:t>button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will</a:t>
            </a:r>
            <a:r>
              <a:rPr lang="ko-KR" altLang="en-US" sz="1500" dirty="0"/>
              <a:t> </a:t>
            </a:r>
            <a:r>
              <a:rPr lang="ko-KR" altLang="en-US" sz="1500" dirty="0" err="1"/>
              <a:t>only</a:t>
            </a:r>
            <a:r>
              <a:rPr lang="ko-KR" altLang="en-US" sz="1500" dirty="0"/>
              <a:t> </a:t>
            </a:r>
            <a:r>
              <a:rPr lang="ko-KR" altLang="en-US" sz="1500" dirty="0" err="1"/>
              <a:t>be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activated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after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the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full</a:t>
            </a:r>
            <a:r>
              <a:rPr lang="ko-KR" altLang="en-US" sz="1500" dirty="0"/>
              <a:t> 30-minute </a:t>
            </a:r>
            <a:r>
              <a:rPr lang="ko-KR" altLang="en-US" sz="1500" dirty="0" err="1"/>
              <a:t>evaluation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period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has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passed</a:t>
            </a:r>
            <a:r>
              <a:rPr lang="ko-KR" altLang="en-US" sz="15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/>
              <a:t>Information</a:t>
            </a:r>
            <a:r>
              <a:rPr lang="ko-KR" altLang="en-US" sz="1500" dirty="0"/>
              <a:t>: The </a:t>
            </a:r>
            <a:r>
              <a:rPr lang="ko-KR" altLang="en-US" sz="1500" dirty="0" err="1"/>
              <a:t>peer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evaluation</a:t>
            </a:r>
            <a:r>
              <a:rPr lang="ko-KR" altLang="en-US" sz="1500" dirty="0"/>
              <a:t> </a:t>
            </a:r>
            <a:r>
              <a:rPr lang="ko-KR" altLang="en-US" sz="1500" dirty="0" err="1"/>
              <a:t>must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be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completed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for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the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evaluated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participant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to</a:t>
            </a:r>
            <a:r>
              <a:rPr lang="ko-KR" altLang="en-US" sz="1500" dirty="0"/>
              <a:t> </a:t>
            </a:r>
            <a:r>
              <a:rPr lang="ko-KR" altLang="en-US" sz="1500" dirty="0" err="1"/>
              <a:t>apply</a:t>
            </a:r>
            <a:r>
              <a:rPr lang="ko-KR" altLang="en-US" sz="1500" dirty="0"/>
              <a:t> </a:t>
            </a:r>
            <a:r>
              <a:rPr lang="ko-KR" altLang="en-US" sz="1500" dirty="0" err="1"/>
              <a:t>for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the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next</a:t>
            </a:r>
            <a:r>
              <a:rPr lang="ko-KR" altLang="en-US" sz="1500" dirty="0"/>
              <a:t> </a:t>
            </a:r>
            <a:r>
              <a:rPr lang="ko-KR" altLang="en-US" sz="1500" dirty="0" err="1"/>
              <a:t>peer</a:t>
            </a:r>
            <a:r>
              <a:rPr lang="ko-KR" altLang="en-US" sz="1500" dirty="0"/>
              <a:t> </a:t>
            </a:r>
            <a:r>
              <a:rPr lang="ko-KR" altLang="en-US" sz="1500" dirty="0" err="1"/>
              <a:t>evaluation</a:t>
            </a:r>
            <a:r>
              <a:rPr lang="ko-KR" altLang="en-US" sz="15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F1567A-020D-4D16-A65C-D23428875A90}"/>
              </a:ext>
            </a:extLst>
          </p:cNvPr>
          <p:cNvSpPr txBox="1"/>
          <p:nvPr/>
        </p:nvSpPr>
        <p:spPr>
          <a:xfrm>
            <a:off x="140011" y="47567"/>
            <a:ext cx="4278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Geomanist" panose="02000503000000020004" pitchFamily="50" charset="0"/>
              </a:rPr>
              <a:t>Peer</a:t>
            </a:r>
            <a:r>
              <a:rPr lang="ko-KR" altLang="en-US" sz="2200" b="1" dirty="0">
                <a:solidFill>
                  <a:schemeClr val="bg1"/>
                </a:solidFill>
                <a:latin typeface="Geomanist" panose="02000503000000020004" pitchFamily="50" charset="0"/>
              </a:rPr>
              <a:t> </a:t>
            </a:r>
            <a:r>
              <a:rPr lang="en-US" altLang="ko-KR" sz="2200" b="1" dirty="0">
                <a:solidFill>
                  <a:schemeClr val="bg1"/>
                </a:solidFill>
                <a:latin typeface="Geomanist" panose="02000503000000020004" pitchFamily="50" charset="0"/>
              </a:rPr>
              <a:t>Evaluation </a:t>
            </a:r>
            <a:r>
              <a:rPr lang="en-US" altLang="ko-KR" sz="1700" b="1" dirty="0">
                <a:solidFill>
                  <a:schemeClr val="bg1"/>
                </a:solidFill>
                <a:latin typeface="Geomanist" panose="02000503000000020004" pitchFamily="50" charset="0"/>
              </a:rPr>
              <a:t>(Evaluator)</a:t>
            </a:r>
            <a:endParaRPr lang="ko-KR" altLang="en-US" sz="1700" b="1" dirty="0">
              <a:solidFill>
                <a:schemeClr val="bg1"/>
              </a:solidFill>
              <a:latin typeface="Geomanist" panose="02000503000000020004" pitchFamily="50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8C3CBE-B410-4198-890D-B0B3EFF6AEC9}"/>
              </a:ext>
            </a:extLst>
          </p:cNvPr>
          <p:cNvGrpSpPr/>
          <p:nvPr/>
        </p:nvGrpSpPr>
        <p:grpSpPr>
          <a:xfrm>
            <a:off x="245901" y="1779753"/>
            <a:ext cx="11206733" cy="5008327"/>
            <a:chOff x="245901" y="1779753"/>
            <a:chExt cx="11206733" cy="5008327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A557BEB6-CC1A-4A66-AD82-442554EE4FD7}"/>
                </a:ext>
              </a:extLst>
            </p:cNvPr>
            <p:cNvSpPr/>
            <p:nvPr/>
          </p:nvSpPr>
          <p:spPr>
            <a:xfrm>
              <a:off x="5809517" y="2112031"/>
              <a:ext cx="279024" cy="26996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19192A9-D056-4DF9-9AC6-368C0DEAC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901" y="1779753"/>
              <a:ext cx="5451086" cy="326302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2641DF-FE1A-4764-86C9-DE07AFA95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2215" y="1779753"/>
              <a:ext cx="5320419" cy="5008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55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2F1567A-020D-4D16-A65C-D23428875A90}"/>
              </a:ext>
            </a:extLst>
          </p:cNvPr>
          <p:cNvSpPr txBox="1"/>
          <p:nvPr/>
        </p:nvSpPr>
        <p:spPr>
          <a:xfrm>
            <a:off x="239597" y="47567"/>
            <a:ext cx="4278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>
                <a:solidFill>
                  <a:schemeClr val="bg1"/>
                </a:solidFill>
                <a:latin typeface="Geomanist" panose="02000503000000020004" pitchFamily="50" charset="0"/>
              </a:rPr>
              <a:t>동료평가 </a:t>
            </a:r>
            <a:r>
              <a:rPr lang="en-US" altLang="ko-KR" sz="1700" b="1" dirty="0">
                <a:solidFill>
                  <a:schemeClr val="bg1"/>
                </a:solidFill>
                <a:latin typeface="Geomanist" panose="02000503000000020004" pitchFamily="50" charset="0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Geomanist" panose="02000503000000020004" pitchFamily="50" charset="0"/>
              </a:rPr>
              <a:t>평가자</a:t>
            </a:r>
            <a:r>
              <a:rPr lang="en-US" altLang="ko-KR" sz="1700" b="1" dirty="0">
                <a:solidFill>
                  <a:schemeClr val="bg1"/>
                </a:solidFill>
                <a:latin typeface="Geomanist" panose="02000503000000020004" pitchFamily="50" charset="0"/>
              </a:rPr>
              <a:t>)</a:t>
            </a:r>
            <a:endParaRPr lang="ko-KR" altLang="en-US" sz="1700" b="1" dirty="0">
              <a:solidFill>
                <a:schemeClr val="bg1"/>
              </a:solidFill>
              <a:latin typeface="Geomanist" panose="02000503000000020004" pitchFamily="50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19A2EA-ACE0-484A-A5F7-B24428D1E317}"/>
              </a:ext>
            </a:extLst>
          </p:cNvPr>
          <p:cNvSpPr/>
          <p:nvPr/>
        </p:nvSpPr>
        <p:spPr>
          <a:xfrm>
            <a:off x="159944" y="545629"/>
            <a:ext cx="1006141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동료평가 종료 시 </a:t>
            </a:r>
            <a:r>
              <a:rPr lang="en-US" altLang="ko-KR" dirty="0"/>
              <a:t>“</a:t>
            </a:r>
            <a:r>
              <a:rPr lang="ko-KR" altLang="en-US" b="1" dirty="0"/>
              <a:t>평가저장</a:t>
            </a:r>
            <a:r>
              <a:rPr lang="ko-KR" altLang="en-US" dirty="0"/>
              <a:t>" 버튼을 눌러야 동료평가가 완료됩니다.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774E06-B7CB-4594-8BB5-7C2451D23897}"/>
              </a:ext>
            </a:extLst>
          </p:cNvPr>
          <p:cNvSpPr/>
          <p:nvPr/>
        </p:nvSpPr>
        <p:spPr>
          <a:xfrm>
            <a:off x="313853" y="996013"/>
            <a:ext cx="9753600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주의 : </a:t>
            </a:r>
            <a:r>
              <a:rPr lang="en-US" altLang="ko-KR" sz="1700" dirty="0"/>
              <a:t>“</a:t>
            </a:r>
            <a:r>
              <a:rPr lang="ko-KR" altLang="en-US" sz="1700" dirty="0"/>
              <a:t>평가저장</a:t>
            </a:r>
            <a:r>
              <a:rPr lang="en-US" altLang="ko-KR" sz="1700" dirty="0"/>
              <a:t>”</a:t>
            </a:r>
            <a:r>
              <a:rPr lang="ko-KR" altLang="en-US" sz="1700" dirty="0"/>
              <a:t> 버튼은 평가 시간이 30분을 모두 채운 후에만 활성화됩니다.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/>
              <a:t>안내 : 동료평가가 완료되어야 피평가자가 다음 동료평가를 신청할 수 있습니다.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0A84EB-AB86-4E2E-8575-80D2D4B5E2AB}"/>
              </a:ext>
            </a:extLst>
          </p:cNvPr>
          <p:cNvGrpSpPr/>
          <p:nvPr/>
        </p:nvGrpSpPr>
        <p:grpSpPr>
          <a:xfrm>
            <a:off x="538358" y="1895627"/>
            <a:ext cx="10407282" cy="4914806"/>
            <a:chOff x="239597" y="1986159"/>
            <a:chExt cx="10235262" cy="4784816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435490D-9BBC-4B6D-B603-6061760A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9597" y="1986159"/>
              <a:ext cx="4673028" cy="281217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8A22AB0E-C969-4F9F-8B41-DE0297BBB85A}"/>
                </a:ext>
              </a:extLst>
            </p:cNvPr>
            <p:cNvSpPr/>
            <p:nvPr/>
          </p:nvSpPr>
          <p:spPr>
            <a:xfrm>
              <a:off x="4948342" y="2252257"/>
              <a:ext cx="212135" cy="2012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F02A29A7-AFD4-40A0-BE57-D63401904C3C}"/>
                </a:ext>
              </a:extLst>
            </p:cNvPr>
            <p:cNvGrpSpPr/>
            <p:nvPr/>
          </p:nvGrpSpPr>
          <p:grpSpPr>
            <a:xfrm>
              <a:off x="5242984" y="1986159"/>
              <a:ext cx="5231875" cy="4784816"/>
              <a:chOff x="5242984" y="1986159"/>
              <a:chExt cx="5231875" cy="4784816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D53170C-FCC1-47D6-8EF1-FB613EBDB473}"/>
                  </a:ext>
                </a:extLst>
              </p:cNvPr>
              <p:cNvGrpSpPr/>
              <p:nvPr/>
            </p:nvGrpSpPr>
            <p:grpSpPr>
              <a:xfrm>
                <a:off x="5242984" y="1986159"/>
                <a:ext cx="5123237" cy="2178435"/>
                <a:chOff x="4517776" y="1509043"/>
                <a:chExt cx="5873408" cy="2492964"/>
              </a:xfrm>
            </p:grpSpPr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A8F8E3A7-E2C7-43D5-99DF-52845124D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8268"/>
                <a:stretch/>
              </p:blipFill>
              <p:spPr>
                <a:xfrm>
                  <a:off x="4700737" y="1552588"/>
                  <a:ext cx="5690447" cy="2449419"/>
                </a:xfrm>
                <a:prstGeom prst="rect">
                  <a:avLst/>
                </a:prstGeom>
                <a:ln>
                  <a:solidFill>
                    <a:schemeClr val="bg2">
                      <a:lumMod val="90000"/>
                    </a:schemeClr>
                  </a:solidFill>
                </a:ln>
              </p:spPr>
            </p:pic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A825C9C-1A22-4F0A-9DC5-4B51BCDEC5FE}"/>
                    </a:ext>
                  </a:extLst>
                </p:cNvPr>
                <p:cNvSpPr/>
                <p:nvPr/>
              </p:nvSpPr>
              <p:spPr>
                <a:xfrm>
                  <a:off x="4517776" y="1509043"/>
                  <a:ext cx="264319" cy="2643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2</a:t>
                  </a:r>
                  <a:endParaRPr lang="ko-KR" altLang="en-US" sz="1600" dirty="0"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p:grp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CD86F7B9-BDCB-4378-8CD3-A99817B0A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1212" y="4235641"/>
                <a:ext cx="4173647" cy="2535334"/>
              </a:xfrm>
              <a:prstGeom prst="rect">
                <a:avLst/>
              </a:prstGeom>
            </p:spPr>
          </p:pic>
          <p:sp>
            <p:nvSpPr>
              <p:cNvPr id="47" name="화살표: 아래쪽 46">
                <a:extLst>
                  <a:ext uri="{FF2B5EF4-FFF2-40B4-BE49-F238E27FC236}">
                    <a16:creationId xmlns:a16="http://schemas.microsoft.com/office/drawing/2014/main" id="{8D15A1A1-2C61-42CF-BB92-B918B7D54069}"/>
                  </a:ext>
                </a:extLst>
              </p:cNvPr>
              <p:cNvSpPr/>
              <p:nvPr/>
            </p:nvSpPr>
            <p:spPr>
              <a:xfrm>
                <a:off x="9833443" y="3830190"/>
                <a:ext cx="188743" cy="486788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434183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111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Pretendard</vt:lpstr>
      <vt:lpstr>맑은 고딕</vt:lpstr>
      <vt:lpstr>Arial</vt:lpstr>
      <vt:lpstr>Geomanist</vt:lpstr>
      <vt:lpstr>Wingdings</vt:lpstr>
      <vt:lpstr>디자인 사용자 지정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innovation</dc:creator>
  <cp:lastModifiedBy>innovation</cp:lastModifiedBy>
  <cp:revision>15</cp:revision>
  <dcterms:created xsi:type="dcterms:W3CDTF">2025-03-17T06:05:34Z</dcterms:created>
  <dcterms:modified xsi:type="dcterms:W3CDTF">2025-03-18T02:07:39Z</dcterms:modified>
</cp:coreProperties>
</file>