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  <p:sldId id="262" r:id="rId5"/>
    <p:sldId id="265" r:id="rId6"/>
    <p:sldId id="273" r:id="rId7"/>
    <p:sldId id="263" r:id="rId8"/>
    <p:sldId id="267" r:id="rId9"/>
    <p:sldId id="270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A3F0-4671-4E16-AC9C-8E7DAF08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48E3-6EA1-4C4F-A17E-3F98DF1D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ECCB-0B4E-4E6A-B4D3-BA8EB5CE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2A1B-A5F6-4F23-877B-1266A6B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6439-0FCD-4B60-80DD-AC400E9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3BDB-130F-4974-A388-65B422C1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00ECF-0E7B-45D8-91AA-4488287C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92614-E832-4AB9-9D8D-0F7A00B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505-FB4F-48E6-A0EC-5828136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65F36-4595-4662-AD54-7D19751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8CE90-3D67-4F45-90C5-688DC8A4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80AE0-7280-49A6-A183-1CDAB7AE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98626-F95F-467C-AA34-4F5D0DE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5F5B8-F6C5-4B40-82C5-A59C3DC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DBB5-47E0-41C7-9AE8-8A9F9B14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785B0-81B9-4866-96DB-BBD4B68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8858E-DCED-4058-9035-A2CBB01A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E3A4-EA04-4659-A470-CED49C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8014-C432-425B-9AAC-456BF25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3289-F817-49B4-B8E5-61D71AA1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77EC-328E-4264-BE49-86D452A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8D0C8-4D77-4AF5-9F8F-995F23F1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BA7C-6610-449F-95A4-2E330CE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F87B3-2BA2-41CB-A02B-EA62581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02D50-FF17-480A-8CC9-2EEE788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E8E4-D74D-4AAF-B436-2CDE3D9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7E31-E26D-47F0-BB04-AD7DF9D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BDAE0-8CB3-47C8-91C2-33466A23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985B1-F6A1-4E77-A428-E15E59D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47615-437D-460D-9492-2B77259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0B2A-2EF0-408F-8173-A68F019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F6227-7FE5-429B-B175-1731AFA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0ED2-6A78-4941-9044-633F8F1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DCED4-FF39-42FF-93B1-864E1997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64BF8-8A50-47C7-92D3-51550CEB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0FEA0-00C6-4CB6-9466-FEBB28DC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734CB-F892-447F-AFAF-3A1648B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359D3-20BF-48E9-BF72-0001352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34D01-83E6-4192-AAC0-1F20485A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8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1653-8C3C-4C57-9085-B312D94D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367AD-CCBA-4824-A8E6-64AB5E8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DFB04-8685-4C49-93B5-F33FF412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5A0F-563A-470A-BAE7-8E87EE3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F7690-3AC0-4BBD-ADBA-14408D2F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8D70C-26DA-47C3-984B-CF9C987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B7E79-C416-45DD-8F55-C4906C7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90306-9D76-44AF-830D-474F7BAC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8FCCB-6A6B-4DC9-8360-8364A8E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5B201-3A47-4AE7-B404-461370E1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B08C-8F9B-42CB-8AD5-5625B13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E218D-D112-4572-825D-58DE9CF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10BDE-C44C-4D3C-AEAB-F353018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B1F0-6F8F-4741-8112-E972F90C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39386-1E39-484D-825C-1642E4DE0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AA595-1ED2-4FC2-AE72-946A10A1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4FA51-72E0-40DF-B471-42D3F03B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68C68-498C-4B65-A0CB-E2DB1B46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1639-9E6E-4386-A732-98DD95C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95221-3EF9-4EF2-B69B-A6615206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00FC0-AEF1-4CAE-9162-C9017897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86295-51C4-4079-AFE5-C5E69665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833F-05C7-4F4F-82C1-724B4D62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BD004-3CEB-464A-881B-3A6C36DC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omebrew/install/HEAD/install.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03B4F-C3E7-4636-9191-4E23D63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&amp; </a:t>
            </a:r>
            <a:r>
              <a:rPr lang="en-US" altLang="ko-KR" dirty="0" err="1"/>
              <a:t>gcc</a:t>
            </a:r>
            <a:r>
              <a:rPr lang="en-US" altLang="ko-KR" dirty="0"/>
              <a:t> for Mac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B69D-DE13-46C3-BC43-120CD04C8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283B-5D4A-36F4-B042-DA8F5CAC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9DBAE0-4089-FF88-032D-47D914A47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11" y="1360908"/>
            <a:ext cx="100880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brew install </a:t>
            </a:r>
            <a:r>
              <a:rPr kumimoji="0" lang="en-US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gcc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brew install </a:t>
            </a:r>
            <a:r>
              <a:rPr kumimoji="0" lang="en-US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gdb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brew install </a:t>
            </a:r>
            <a:r>
              <a:rPr kumimoji="0" lang="en-US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cmake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64D61B-A797-B325-687D-703F970EB4CE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10. Setting Up for C Project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3B1F47-2260-162B-CCC0-CA560B9299D8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DF0D-1B6D-71A6-AE38-9A102C81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C040-6209-257B-9377-338036A2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" y="35345"/>
            <a:ext cx="12178256" cy="1325563"/>
          </a:xfrm>
        </p:spPr>
        <p:txBody>
          <a:bodyPr/>
          <a:lstStyle/>
          <a:p>
            <a:pPr algn="ctr"/>
            <a:r>
              <a:rPr lang="en-US" altLang="ko-KR" dirty="0"/>
              <a:t>1. Install Homebrew </a:t>
            </a:r>
            <a:r>
              <a:rPr lang="en-US" altLang="ko-KR" sz="4000" dirty="0"/>
              <a:t>(Optional but Recommended)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90AC2-1344-EF82-6055-E4E9F0D7A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5" y="1285983"/>
            <a:ext cx="11812245" cy="553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400" dirty="0"/>
              <a:t>Homebrew is a package manager for macOS that helps install various development tools. </a:t>
            </a:r>
          </a:p>
          <a:p>
            <a:pPr lvl="1"/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1. Run this command in Terminal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dirty="0"/>
              <a:t>/bin/bash -c "$(curl -</a:t>
            </a:r>
            <a:r>
              <a:rPr lang="en-US" altLang="ko-KR" dirty="0" err="1"/>
              <a:t>fsSL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https://raw.githubusercontent.com/Homebrew/install/HEAD/install.sh</a:t>
            </a:r>
            <a:r>
              <a:rPr lang="en-US" altLang="ko-KR" dirty="0"/>
              <a:t>)“</a:t>
            </a:r>
          </a:p>
          <a:p>
            <a:pPr marL="914400" lvl="2" indent="0">
              <a:buNone/>
            </a:pPr>
            <a:r>
              <a:rPr lang="en-US" altLang="ko-KR" sz="2400" dirty="0"/>
              <a:t>Password : S2-302</a:t>
            </a:r>
          </a:p>
          <a:p>
            <a:pPr marL="0" indent="0">
              <a:buNone/>
            </a:pPr>
            <a:r>
              <a:rPr lang="en-US" altLang="ko-KR" sz="3200" dirty="0"/>
              <a:t>2. After installation, check if it works:</a:t>
            </a:r>
          </a:p>
          <a:p>
            <a:pPr marL="914400" lvl="2" indent="0">
              <a:buNone/>
            </a:pPr>
            <a:r>
              <a:rPr lang="en-US" altLang="ko-KR" sz="2000" dirty="0"/>
              <a:t>brew --version</a:t>
            </a:r>
            <a:endParaRPr lang="en-US" altLang="ko-KR" sz="2400" dirty="0"/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sz="2400" dirty="0"/>
              <a:t>Edit path: nano /Users/s2-302-01/.</a:t>
            </a:r>
            <a:r>
              <a:rPr lang="en-US" altLang="ko-KR" sz="2400" dirty="0" err="1"/>
              <a:t>zprofile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sz="2400" dirty="0"/>
              <a:t>Path: /opt/homebrew/bin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0D06F-15C6-9D81-88FE-9617E99CBED5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CBDC-3292-AD6E-F9E1-B2E8A762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FCFF6-67D5-885E-4FD2-51557C29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" y="35345"/>
            <a:ext cx="12178256" cy="1325563"/>
          </a:xfrm>
        </p:spPr>
        <p:txBody>
          <a:bodyPr/>
          <a:lstStyle/>
          <a:p>
            <a:pPr algn="ctr"/>
            <a:r>
              <a:rPr lang="en-US" altLang="ko-KR" dirty="0"/>
              <a:t>3. Install VS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8C9B7-1549-DF3F-9FA6-F6121761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5" y="1285983"/>
            <a:ext cx="11812245" cy="553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400" dirty="0"/>
              <a:t>VS Code provides an easy-to-use interface for writing and debugging C programs.. </a:t>
            </a:r>
          </a:p>
          <a:p>
            <a:pPr lvl="1"/>
            <a:endParaRPr lang="en-US" altLang="ko-KR" sz="3000" dirty="0"/>
          </a:p>
          <a:p>
            <a:pPr marL="457200" lvl="1" indent="0">
              <a:buNone/>
            </a:pPr>
            <a:r>
              <a:rPr lang="en-US" altLang="ko-KR" sz="2400" dirty="0"/>
              <a:t>1. Open </a:t>
            </a:r>
            <a:r>
              <a:rPr lang="en-US" altLang="ko-KR" sz="2400" b="1" dirty="0"/>
              <a:t>Terminal</a:t>
            </a:r>
            <a:r>
              <a:rPr lang="en-US" altLang="ko-KR" sz="2400" dirty="0"/>
              <a:t> and run</a:t>
            </a:r>
          </a:p>
          <a:p>
            <a:pPr marL="914400" lvl="2" indent="0">
              <a:buNone/>
            </a:pPr>
            <a:r>
              <a:rPr lang="en-US" altLang="ko-KR" sz="2000" dirty="0"/>
              <a:t>brew install --cask visual-studio-code</a:t>
            </a:r>
            <a:endParaRPr lang="en-US" altLang="ko-KR" sz="2400" dirty="0"/>
          </a:p>
          <a:p>
            <a:pPr marL="914400" lvl="2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2. After installing, open VS Code and install the </a:t>
            </a:r>
            <a:r>
              <a:rPr lang="en-US" altLang="ko-KR" b="1" dirty="0"/>
              <a:t>C/C++ extension</a:t>
            </a:r>
            <a:r>
              <a:rPr lang="en-US" altLang="ko-KR" dirty="0"/>
              <a:t> from Microsoft.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6B989B-8CEA-3A0B-421C-7A2920A86FC2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0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22E1892-11A5-4970-B256-734948C37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181" y="1317075"/>
            <a:ext cx="111074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C/C++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8A6D15-9B42-4A01-9406-B3A0CE7F890E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Install C/C++ Extension in VS Code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553E33-6D28-4AF8-938D-7A6D079BFEA2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3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151" y="1315015"/>
            <a:ext cx="1176698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C/C++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IntelliSense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(https://github.com/prof-kweon/C-Language-Course/tree/main/LectureReference/Week1)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 (GDB/LLDB).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000" dirty="0"/>
              <a:t>Add the following configuration: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5C1366-95B0-4043-84BD-E0FD89370F36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5. Configure Debugging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C738B-D5DF-4521-A5A7-82AB6CCE805B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1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A6464-75EF-E015-EE30-E8A53202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0CF571A-C8A2-9CC5-885E-5AFBCB6F0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192" y="1299379"/>
            <a:ext cx="1170702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Open the terminal and create a project directory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	</a:t>
            </a:r>
            <a:r>
              <a:rPr lang="en-US" altLang="ko-KR" sz="3000" dirty="0" err="1"/>
              <a:t>mkdir</a:t>
            </a:r>
            <a:r>
              <a:rPr lang="en-US" altLang="ko-KR" sz="3000" dirty="0"/>
              <a:t> ~/</a:t>
            </a:r>
            <a:r>
              <a:rPr lang="en-US" altLang="ko-KR" sz="3000" dirty="0" err="1"/>
              <a:t>CProjects</a:t>
            </a:r>
            <a:r>
              <a:rPr lang="en-US" altLang="ko-KR" sz="3000" dirty="0"/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/>
              <a:t>	cd ~/</a:t>
            </a:r>
            <a:r>
              <a:rPr lang="en-US" altLang="ko-KR" sz="3000" dirty="0" err="1"/>
              <a:t>Cprojects</a:t>
            </a: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>
                <a:latin typeface="Arial" panose="020B0604020202020204" pitchFamily="34" charset="0"/>
              </a:rPr>
              <a:t>	nano </a:t>
            </a:r>
            <a:r>
              <a:rPr lang="en-US" altLang="ko-KR" sz="3000" dirty="0" err="1">
                <a:latin typeface="Arial" panose="020B0604020202020204" pitchFamily="34" charset="0"/>
              </a:rPr>
              <a:t>hello.c</a:t>
            </a: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>
                <a:latin typeface="Arial" panose="020B0604020202020204" pitchFamily="34" charset="0"/>
              </a:rPr>
              <a:t>2. Compile and Run the Program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>
                <a:latin typeface="Arial" panose="020B0604020202020204" pitchFamily="34" charset="0"/>
              </a:rPr>
              <a:t>	</a:t>
            </a:r>
            <a:r>
              <a:rPr lang="nb-NO" altLang="ko-KR" sz="3000" dirty="0">
                <a:latin typeface="Arial" panose="020B0604020202020204" pitchFamily="34" charset="0"/>
              </a:rPr>
              <a:t>clang hello.c -o hello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nb-NO" altLang="ko-KR" sz="3000" dirty="0">
              <a:latin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654374-82ED-6DBA-5A76-88F97049C76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6. Write and Compile a Simple C Program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3BCF05-2093-6450-AF3B-70C80CC4495B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DA03B87-49EC-4950-8EB1-7F15B7730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192" y="1299379"/>
            <a:ext cx="11707027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main.c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   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printf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World!\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2. 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altLang="ko-KR" sz="1600" dirty="0">
                <a:latin typeface="Arial" panose="020B0604020202020204" pitchFamily="34" charset="0"/>
              </a:rPr>
              <a:t>(https://github.com/prof-kweon/C-Language-Course/tree/main/LectureReference/Week1)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60241E8-FBBB-4F98-9BE2-95DA6C80A2A0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7. Configure Build Tasks in VS Code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587BD5-7E4D-4C85-9312-508CF7AA02D8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152" y="1317970"/>
            <a:ext cx="100880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-US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main.c</a:t>
            </a: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2. Build the program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Terminal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000" dirty="0">
                <a:latin typeface="Arial" panose="020B0604020202020204" pitchFamily="34" charset="0"/>
              </a:rPr>
              <a:t>Run : </a:t>
            </a:r>
            <a:r>
              <a:rPr lang="en-US" altLang="ko-KR" sz="3000" dirty="0" err="1">
                <a:latin typeface="Arial" panose="020B0604020202020204" pitchFamily="34" charset="0"/>
              </a:rPr>
              <a:t>gcc</a:t>
            </a:r>
            <a:r>
              <a:rPr lang="en-US" altLang="ko-KR" sz="3000" dirty="0">
                <a:latin typeface="Arial" panose="020B0604020202020204" pitchFamily="34" charset="0"/>
              </a:rPr>
              <a:t> </a:t>
            </a:r>
            <a:r>
              <a:rPr lang="en-US" altLang="ko-KR" sz="3000" dirty="0" err="1">
                <a:latin typeface="Arial" panose="020B0604020202020204" pitchFamily="34" charset="0"/>
              </a:rPr>
              <a:t>main.c</a:t>
            </a:r>
            <a:r>
              <a:rPr lang="en-US" altLang="ko-KR" sz="3000" dirty="0">
                <a:latin typeface="Arial" panose="020B0604020202020204" pitchFamily="34" charset="0"/>
              </a:rPr>
              <a:t> –o main.exe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>
                <a:latin typeface="Arial" panose="020B0604020202020204" pitchFamily="34" charset="0"/>
              </a:rPr>
              <a:t>3. Run the</a:t>
            </a:r>
            <a:r>
              <a:rPr lang="ko-KR" altLang="en-US" sz="3000" dirty="0">
                <a:latin typeface="Arial" panose="020B0604020202020204" pitchFamily="34" charset="0"/>
              </a:rPr>
              <a:t> </a:t>
            </a:r>
            <a:r>
              <a:rPr lang="en-US" altLang="ko-KR" sz="3000" dirty="0">
                <a:latin typeface="Arial" panose="020B0604020202020204" pitchFamily="34" charset="0"/>
              </a:rPr>
              <a:t>program</a:t>
            </a:r>
            <a:r>
              <a:rPr lang="ko-KR" altLang="en-US" sz="3000" dirty="0">
                <a:latin typeface="Arial" panose="020B0604020202020204" pitchFamily="34" charset="0"/>
              </a:rPr>
              <a:t> 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./main.exe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F9FF90-43CE-41AE-80E0-719804156437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8. Compile and Run a C Program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22774E-AD21-4E8C-A1B2-DBF4A34B83DE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11" y="1360908"/>
            <a:ext cx="100880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F5 to start debugging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breakpoints, step over (F10)</a:t>
            </a:r>
            <a:r>
              <a:rPr lang="en-US" altLang="ko-KR" sz="3000" dirty="0">
                <a:latin typeface="Arial" panose="020B0604020202020204" pitchFamily="34" charset="0"/>
              </a:rPr>
              <a:t>, and watch variables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191ED5-7165-4813-AA1C-D0C2452AB86C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9. Debugging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28B857-3677-47FD-9C17-ECFE2C56FC6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9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518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맑은 고딕</vt:lpstr>
      <vt:lpstr>Office 테마</vt:lpstr>
      <vt:lpstr>VSCode &amp; gcc for Mac</vt:lpstr>
      <vt:lpstr>1. Install Homebrew (Optional but Recommended)</vt:lpstr>
      <vt:lpstr>3. Install VS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MinGW</dc:title>
  <dc:creator>Administrator</dc:creator>
  <cp:lastModifiedBy>Administrator</cp:lastModifiedBy>
  <cp:revision>22</cp:revision>
  <dcterms:created xsi:type="dcterms:W3CDTF">2025-02-27T07:44:21Z</dcterms:created>
  <dcterms:modified xsi:type="dcterms:W3CDTF">2025-03-05T01:19:21Z</dcterms:modified>
</cp:coreProperties>
</file>