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4" r:id="rId2"/>
  </p:sldMasterIdLst>
  <p:notesMasterIdLst>
    <p:notesMasterId r:id="rId76"/>
  </p:notesMasterIdLst>
  <p:handoutMasterIdLst>
    <p:handoutMasterId r:id="rId77"/>
  </p:handoutMasterIdLst>
  <p:sldIdLst>
    <p:sldId id="413" r:id="rId3"/>
    <p:sldId id="614" r:id="rId4"/>
    <p:sldId id="683" r:id="rId5"/>
    <p:sldId id="358" r:id="rId6"/>
    <p:sldId id="708" r:id="rId7"/>
    <p:sldId id="684" r:id="rId8"/>
    <p:sldId id="568" r:id="rId9"/>
    <p:sldId id="670" r:id="rId10"/>
    <p:sldId id="700" r:id="rId11"/>
    <p:sldId id="701" r:id="rId12"/>
    <p:sldId id="570" r:id="rId13"/>
    <p:sldId id="618" r:id="rId14"/>
    <p:sldId id="709" r:id="rId15"/>
    <p:sldId id="619" r:id="rId16"/>
    <p:sldId id="620" r:id="rId17"/>
    <p:sldId id="710" r:id="rId18"/>
    <p:sldId id="621" r:id="rId19"/>
    <p:sldId id="711" r:id="rId20"/>
    <p:sldId id="623" r:id="rId21"/>
    <p:sldId id="571" r:id="rId22"/>
    <p:sldId id="685" r:id="rId23"/>
    <p:sldId id="686" r:id="rId24"/>
    <p:sldId id="702" r:id="rId25"/>
    <p:sldId id="703" r:id="rId26"/>
    <p:sldId id="627" r:id="rId27"/>
    <p:sldId id="628" r:id="rId28"/>
    <p:sldId id="629" r:id="rId29"/>
    <p:sldId id="704" r:id="rId30"/>
    <p:sldId id="630" r:id="rId31"/>
    <p:sldId id="578" r:id="rId32"/>
    <p:sldId id="579" r:id="rId33"/>
    <p:sldId id="671" r:id="rId34"/>
    <p:sldId id="638" r:id="rId35"/>
    <p:sldId id="639" r:id="rId36"/>
    <p:sldId id="640" r:id="rId37"/>
    <p:sldId id="641" r:id="rId38"/>
    <p:sldId id="642" r:id="rId39"/>
    <p:sldId id="647" r:id="rId40"/>
    <p:sldId id="587" r:id="rId41"/>
    <p:sldId id="588" r:id="rId42"/>
    <p:sldId id="589" r:id="rId43"/>
    <p:sldId id="590" r:id="rId44"/>
    <p:sldId id="592" r:id="rId45"/>
    <p:sldId id="648" r:id="rId46"/>
    <p:sldId id="593" r:id="rId47"/>
    <p:sldId id="712" r:id="rId48"/>
    <p:sldId id="650" r:id="rId49"/>
    <p:sldId id="594" r:id="rId50"/>
    <p:sldId id="677" r:id="rId51"/>
    <p:sldId id="649" r:id="rId52"/>
    <p:sldId id="651" r:id="rId53"/>
    <p:sldId id="599" r:id="rId54"/>
    <p:sldId id="600" r:id="rId55"/>
    <p:sldId id="601" r:id="rId56"/>
    <p:sldId id="652" r:id="rId57"/>
    <p:sldId id="653" r:id="rId58"/>
    <p:sldId id="713" r:id="rId59"/>
    <p:sldId id="591" r:id="rId60"/>
    <p:sldId id="689" r:id="rId61"/>
    <p:sldId id="604" r:id="rId62"/>
    <p:sldId id="605" r:id="rId63"/>
    <p:sldId id="606" r:id="rId64"/>
    <p:sldId id="705" r:id="rId65"/>
    <p:sldId id="690" r:id="rId66"/>
    <p:sldId id="691" r:id="rId67"/>
    <p:sldId id="654" r:id="rId68"/>
    <p:sldId id="613" r:id="rId69"/>
    <p:sldId id="680" r:id="rId70"/>
    <p:sldId id="693" r:id="rId71"/>
    <p:sldId id="694" r:id="rId72"/>
    <p:sldId id="706" r:id="rId73"/>
    <p:sldId id="695" r:id="rId74"/>
    <p:sldId id="707" r:id="rId75"/>
  </p:sldIdLst>
  <p:sldSz cx="9144000" cy="6858000" type="screen4x3"/>
  <p:notesSz cx="6934200" cy="9220200"/>
  <p:defaultTextStyle>
    <a:defPPr>
      <a:defRPr lang="e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CC"/>
    <a:srgbClr val="CCFFCC"/>
    <a:srgbClr val="CAF8FE"/>
    <a:srgbClr val="FF9999"/>
    <a:srgbClr val="FFCC66"/>
    <a:srgbClr val="CCFFFF"/>
    <a:srgbClr val="FFFF99"/>
    <a:srgbClr val="0000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6" autoAdjust="0"/>
    <p:restoredTop sz="89746" autoAdjust="0"/>
  </p:normalViewPr>
  <p:slideViewPr>
    <p:cSldViewPr snapToGrid="0">
      <p:cViewPr varScale="1">
        <p:scale>
          <a:sx n="105" d="100"/>
          <a:sy n="105" d="100"/>
        </p:scale>
        <p:origin x="477" y="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262228DA-6DF8-41C4-AC8F-6E2689982EC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5711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ED3632B6-C19B-4FAB-A8E1-97FA343F0D4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69002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DBAA38F-4B5D-41A0-9D72-67E36335308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3643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BDAE6BAC-25AD-49AF-8988-135AA9A5336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51717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3D70D-104F-4FC4-BB2A-05387A6951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988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9C808C0-8DCB-4F09-80C3-E111BFE1D13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5892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898624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53C50-2CE9-4126-8247-51C258CA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D987B6-0D8C-4803-8E3C-4790A13D9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E446F-933F-4C6E-8E9C-AB2FCFED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F8D15-F5E0-4FBC-9A5F-D1A3B525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CB28E-986C-4E66-B580-88EFB2DA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BAA38F-4B5D-41A0-9D72-67E36335308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7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A1539-1D10-4516-9CCE-1955F864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D0CF7-E931-448B-B17F-16E09326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64D3C-9396-4670-AD3E-4F4C90CF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AFCFA-8376-4B01-A74D-9701C1DAE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31390-01A7-40E0-BCEC-0B87DF91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EA7A4B-E352-47A3-A059-C592E1DB00F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8473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C1BA2-9536-47AC-83BE-36864E3C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2DF47-6D62-4E6E-9C0B-FDE4E8B8B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74142-02E5-42B6-8D6D-557E8AB4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20B9F-63CB-4C47-A311-3C0DF01B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0A357-696A-44D0-8AE0-3FDC0C24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9FA23-577A-4174-B079-CD3EAA1F8E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3209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B5234-FE6E-4829-B668-088AE10B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D662D-20FF-4EF2-965D-A2F5603EF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A7558A-2FEC-499C-9009-1DC083BAB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34F8DE-2276-4E74-9EB4-7B80771F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AB1943-8D87-4B6F-B5A5-192DBA95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C40ABB-6596-492F-A01F-19C63F97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656931-C8A5-413E-9B57-76B293C1593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5223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4822F-D438-49C8-9AD3-1D222FBF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453940-5575-46CB-833A-04CFA184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E7225D-BEF9-43B3-8C23-B30C66FE9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1D98AE-32A1-4683-96F7-A0307CEE0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FD1C2-FDF3-4661-A1B2-A77FAA479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E56AA3-357D-4D8E-8510-8927E0B4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D0B52-690D-49AA-8666-2C2B2A5A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3F0AFD-DF7B-46B0-8751-B04A8896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57DA8-2C03-45A9-87D3-8D11AEF3702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4182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4EFB6-5B40-4892-BA26-4577185D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309838-6C96-4529-B19C-2527105B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7973C2-6C7C-4AC1-BB8A-583976E5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72EE3B-B869-4010-B94E-44AA7402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886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0EA7A4B-E352-47A3-A059-C592E1DB00F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buSzPct val="80000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08045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D35EAF-B96F-4320-81EE-00BC8964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0B2ACF-F7C7-4ABD-9774-6AF3380DA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070C24-192E-4DA0-9B97-4EBF51FC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CAB5B-8A42-4529-B66A-BF56D54BC4C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89599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DF981-1819-4DDC-8709-A557DD4A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F57FBA-A0FC-47EF-8ACF-F1BCA9F49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AE5826-7ED8-4F7F-8FD9-F95C5D4EE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E4389A-D89B-4015-B695-3EF122C6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1A691-6953-4DBB-8980-4EE7E12D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EDDBE5-9F3E-4038-B4ED-FE1DE7BF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D9A8BA-51D7-4678-977D-28631F7009E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7710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0F7B6-5FB9-4720-ADAA-45CC68E4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E89ECC-ABC5-44CB-8EED-BDEA7A2BE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CD99E1-D173-442B-BF1F-D78164270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57FEFF-1D0D-4ECB-B094-9949C7A3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2E22E-121F-4F48-8873-EB831AA6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AA9E47-6DD3-404F-9D55-B9F75735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E6BAC-25AD-49AF-8988-135AA9A5336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8972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C249B-67DF-492F-B4E4-F0AFDBD5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3496E-D7A0-470B-9010-0281547E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33550-6F9F-472C-B1A3-AA1B831B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AB9C2-BAFE-493C-821E-892952D8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031B9F-B3D6-4DA6-82B4-3194C8D5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73D70D-104F-4FC4-BB2A-05387A69517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08503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45365A-C61F-4EC2-8D82-01BE19406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501DEA-EE1D-4798-BD06-9DF5E8701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9D096-CAA5-437C-A3B8-5A0570FD9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BFBFB-4B10-4EDE-AF8B-C30913DC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BB88D-998F-4070-A683-A1C1C3F9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C808C0-8DCB-4F09-80C3-E111BFE1D13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2752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0B94C-C775-4465-BF50-458CD383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1CF3A2-F0E3-4275-A146-00ACA8C2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BC789B-A49D-4DB8-B310-6438A076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4748AD-152D-4CF4-96BE-A84A35E2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831429CB-CD5E-40D8-B4EB-B1D5FE6683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457200" indent="-457200"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600200" indent="-457200"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2057400" indent="-457200"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2964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0B94C-C775-4465-BF50-458CD383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1CF3A2-F0E3-4275-A146-00ACA8C2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BC789B-A49D-4DB8-B310-6438A076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4748AD-152D-4CF4-96BE-A84A35E2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831429CB-CD5E-40D8-B4EB-B1D5FE66833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457200" indent="-457200"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600200" indent="-457200"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2057400" indent="-457200">
              <a:buClr>
                <a:schemeClr val="accent2">
                  <a:lumMod val="75000"/>
                </a:schemeClr>
              </a:buClr>
              <a:buSzPct val="10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0470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B69FA23-577A-4174-B079-CD3EAA1F8E8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4435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0656931-C8A5-413E-9B57-76B293C1593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069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E5F57DA8-2C03-45A9-87D3-8D11AEF3702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596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DA9D104-CE06-477C-8C2A-3639BC80EDF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35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4BCAB5B-8A42-4529-B66A-BF56D54BC4C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223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D9A8BA-51D7-4678-977D-28631F7009E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153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1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3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6109AD-78A4-4031-B03D-33938E17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17501-FFB3-4B32-9A08-AFBB29A12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9EEE9-8E8C-4406-BC68-CC6F39445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E6908-39E9-439B-9C1F-CF4695F14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A52DF-8921-4657-B762-E82AB8D11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426DD91-57BF-4B54-8526-D830FF8DABE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467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hyperlink" Target="http://www.google.co.kr/url?sa=i&amp;rct=j&amp;q=price+comparison+website&amp;source=images&amp;cd=&amp;cad=rja&amp;docid=OTzrU5Ooy7qLfM&amp;tbnid=BMVi7Oz8B9eMAM:&amp;ved=0CAUQjRw&amp;url=http://www.newsbiscuit.com/2008/04/10/website-launched-to-end-confusion-over-price-comparison-websites-251/&amp;ei=lzooUYnrB-rNiwKrloCQDg&amp;bvm=bv.42768644,d.cGE&amp;psig=AFQjCNFNiOHgv2fNdfbR3edUtZsMVPyWyw&amp;ust=1361677315513191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8A08-3916-4E1A-926B-9DB33C65D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en-US"/>
              <a:t>Ch.</a:t>
            </a:r>
            <a:r>
              <a:rPr lang="en" altLang="ko-KR"/>
              <a:t>10 </a:t>
            </a:r>
            <a:r>
              <a:rPr lang="en" altLang="en-US" dirty="0"/>
              <a:t>Array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27B60-13C7-40ED-AD49-983CA3E0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4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6950C-E7DB-4306-92EE-62BC0799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Using symbolic constants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0909438-C65D-4F27-A6C6-C60C386E9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60524"/>
            <a:ext cx="7886700" cy="2481540"/>
          </a:xfrm>
        </p:spPr>
      </p:pic>
    </p:spTree>
    <p:extLst>
      <p:ext uri="{BB962C8B-B14F-4D97-AF65-F5344CB8AC3E}">
        <p14:creationId xmlns:p14="http://schemas.microsoft.com/office/powerpoint/2010/main" val="273355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D04C9A-89CB-9B3A-82D7-4AD5B060D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72" y="1506373"/>
            <a:ext cx="6867525" cy="2657475"/>
          </a:xfrm>
          <a:prstGeom prst="rect">
            <a:avLst/>
          </a:prstGeom>
        </p:spPr>
      </p:pic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 dirty="0"/>
              <a:t>Accessing array elements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884238" y="4275138"/>
            <a:ext cx="6921500" cy="15621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chemeClr val="tx2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scores[5] = 80;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scores[1] = scores[0];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= 100; </a:t>
            </a:r>
            <a:r>
              <a:rPr kumimoji="1" lang="en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</a:t>
            </a:r>
            <a:r>
              <a:rPr kumimoji="1" lang="en" altLang="ko-KR" sz="1600" dirty="0" err="1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 </a:t>
            </a:r>
            <a:r>
              <a:rPr kumimoji="1" lang="en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is an integer variable</a:t>
            </a:r>
            <a:r>
              <a:rPr kumimoji="1" lang="en" altLang="en-US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scores[i+2] = 100; </a:t>
            </a:r>
            <a:r>
              <a:rPr kumimoji="1" lang="en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</a:t>
            </a:r>
            <a:r>
              <a:rPr kumimoji="1" lang="en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The formula becomes the index </a:t>
            </a:r>
            <a:r>
              <a:rPr kumimoji="1" lang="en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scores[index[3]] = 100; </a:t>
            </a:r>
            <a:r>
              <a:rPr kumimoji="1" lang="en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index[] </a:t>
            </a:r>
            <a:r>
              <a:rPr kumimoji="1" lang="en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is an array of integers</a:t>
            </a:r>
            <a:r>
              <a:rPr kumimoji="1" lang="en" altLang="en-US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" pitchFamily="2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EEC0FA-3A00-8F53-DC62-98C1DA98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78" y="4315137"/>
            <a:ext cx="3589074" cy="2304848"/>
          </a:xfrm>
          <a:prstGeom prst="rect">
            <a:avLst/>
          </a:prstGeom>
        </p:spPr>
      </p:pic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>
                <a:latin typeface="+mj-ea"/>
              </a:rPr>
              <a:t>Array Basics </a:t>
            </a:r>
            <a:r>
              <a:rPr lang="en" altLang="en-US" sz="3600" dirty="0">
                <a:latin typeface="+mj-ea"/>
              </a:rPr>
              <a:t>Example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6D71F3-E3F4-AA0E-F497-6D7F43E61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" altLang="en-US" sz="1800" b="0" i="0" u="none" strike="noStrike" baseline="0" dirty="0">
                <a:latin typeface="YoonGothicPro730"/>
              </a:rPr>
              <a:t>Let's start with a basic example of declaring an array and assigning values to array elements </a:t>
            </a:r>
            <a:r>
              <a:rPr lang="en" altLang="ko-KR" sz="1800" b="0" i="0" u="none" strike="noStrike" baseline="0" dirty="0">
                <a:latin typeface="YoonGothicPro730"/>
              </a:rPr>
              <a:t>. The for </a:t>
            </a:r>
            <a:r>
              <a:rPr lang="en" altLang="en-US" sz="1800" b="0" i="0" u="none" strike="noStrike" baseline="0" dirty="0">
                <a:latin typeface="YoonGothicPro730"/>
              </a:rPr>
              <a:t>loop is useful when processing array elements one by one </a:t>
            </a:r>
            <a:r>
              <a:rPr lang="en" altLang="ko-KR" sz="1800" b="0" i="0" u="none" strike="noStrike" baseline="0" dirty="0">
                <a:latin typeface="YoonGothicPro730"/>
              </a:rPr>
              <a:t>.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76FB58C-E822-4454-86C6-CE0D127D7C47}"/>
              </a:ext>
            </a:extLst>
          </p:cNvPr>
          <p:cNvGrpSpPr/>
          <p:nvPr/>
        </p:nvGrpSpPr>
        <p:grpSpPr>
          <a:xfrm>
            <a:off x="1527236" y="2427772"/>
            <a:ext cx="5693696" cy="1738875"/>
            <a:chOff x="5038165" y="815788"/>
            <a:chExt cx="3663880" cy="13162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225B780-AF0A-4215-B91A-6F602393C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9EABDB-3DA5-4598-974A-84567235DF11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ko-KR" sz="1600" i="1" dirty="0">
                  <a:latin typeface="Trebuchet MS" panose="020B0603020202020204" pitchFamily="34" charset="0"/>
                </a:rPr>
                <a:t>scores[0]=10</a:t>
              </a:r>
            </a:p>
            <a:p>
              <a:r>
                <a:rPr lang="en" altLang="ko-KR" sz="1600" i="1" dirty="0">
                  <a:latin typeface="Trebuchet MS" panose="020B0603020202020204" pitchFamily="34" charset="0"/>
                </a:rPr>
                <a:t>scores[1]=20</a:t>
              </a:r>
            </a:p>
            <a:p>
              <a:r>
                <a:rPr lang="en" altLang="ko-KR" sz="1600" i="1" dirty="0">
                  <a:latin typeface="Trebuchet MS" panose="020B0603020202020204" pitchFamily="34" charset="0"/>
                </a:rPr>
                <a:t>scores[2]=30</a:t>
              </a:r>
            </a:p>
            <a:p>
              <a:r>
                <a:rPr lang="en" altLang="ko-KR" sz="1600" i="1" dirty="0">
                  <a:latin typeface="Trebuchet MS" panose="020B0603020202020204" pitchFamily="34" charset="0"/>
                </a:rPr>
                <a:t>scores[3]=40</a:t>
              </a:r>
            </a:p>
            <a:p>
              <a:r>
                <a:rPr lang="en" altLang="ko-KR" sz="1600" i="1" dirty="0">
                  <a:latin typeface="Trebuchet MS" panose="020B0603020202020204" pitchFamily="34" charset="0"/>
                </a:rPr>
                <a:t>scores[4]=50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57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57225" y="1523913"/>
            <a:ext cx="7829550" cy="4837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" altLang="ko-KR" sz="1600" dirty="0">
                <a:solidFill>
                  <a:srgbClr val="A31515"/>
                </a:solidFill>
                <a:latin typeface="Trebuchet MS" pitchFamily="34" charset="0"/>
              </a:rPr>
              <a:t>&lt; </a:t>
            </a:r>
            <a:r>
              <a:rPr kumimoji="1" lang="en" altLang="ko-KR" sz="1600" dirty="0" err="1">
                <a:solidFill>
                  <a:srgbClr val="A31515"/>
                </a:solidFill>
                <a:latin typeface="Trebuchet MS" pitchFamily="34" charset="0"/>
              </a:rPr>
              <a:t>stdio.h </a:t>
            </a:r>
            <a:r>
              <a:rPr kumimoji="1" lang="en" altLang="ko-KR" sz="160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	 int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 i ;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	 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scores[5];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	 scores[0] = 10;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	 scores[1] = 20;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	 scores[2] = 30;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	 scores[3] = 40;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	 scores[4] = 50;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	 for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( i =0; i &lt; 5; i ++)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		printf ( </a:t>
            </a:r>
            <a:r>
              <a:rPr kumimoji="1" lang="en" altLang="ko-KR" sz="1600" dirty="0">
                <a:solidFill>
                  <a:srgbClr val="A31515"/>
                </a:solidFill>
                <a:latin typeface="Trebuchet MS" pitchFamily="34" charset="0"/>
              </a:rPr>
              <a:t>"scores[%d]=%d\n"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, i , scores[ i ]);</a:t>
            </a: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	 return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>
                <a:latin typeface="+mj-ea"/>
              </a:rPr>
              <a:t>Array Basics </a:t>
            </a:r>
            <a:r>
              <a:rPr lang="en" altLang="en-US" sz="3600" dirty="0">
                <a:latin typeface="+mj-ea"/>
              </a:rPr>
              <a:t>Example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76FB58C-E822-4454-86C6-CE0D127D7C47}"/>
              </a:ext>
            </a:extLst>
          </p:cNvPr>
          <p:cNvGrpSpPr/>
          <p:nvPr/>
        </p:nvGrpSpPr>
        <p:grpSpPr>
          <a:xfrm>
            <a:off x="6004969" y="4726694"/>
            <a:ext cx="2977896" cy="1776996"/>
            <a:chOff x="5038165" y="815788"/>
            <a:chExt cx="3663880" cy="13162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225B780-AF0A-4215-B91A-6F602393C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9EABDB-3DA5-4598-974A-84567235DF11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ko-KR" sz="1600" i="1" dirty="0">
                  <a:latin typeface="Trebuchet MS" panose="020B0603020202020204" pitchFamily="34" charset="0"/>
                </a:rPr>
                <a:t>scores[0]=10</a:t>
              </a:r>
            </a:p>
            <a:p>
              <a:r>
                <a:rPr lang="en" altLang="ko-KR" sz="1600" i="1" dirty="0">
                  <a:latin typeface="Trebuchet MS" panose="020B0603020202020204" pitchFamily="34" charset="0"/>
                </a:rPr>
                <a:t>scores[1]=20</a:t>
              </a:r>
            </a:p>
            <a:p>
              <a:r>
                <a:rPr lang="en" altLang="ko-KR" sz="1600" i="1" dirty="0">
                  <a:latin typeface="Trebuchet MS" panose="020B0603020202020204" pitchFamily="34" charset="0"/>
                </a:rPr>
                <a:t>scores[2]=30</a:t>
              </a:r>
            </a:p>
            <a:p>
              <a:r>
                <a:rPr lang="en" altLang="ko-KR" sz="1600" i="1" dirty="0">
                  <a:latin typeface="Trebuchet MS" panose="020B0603020202020204" pitchFamily="34" charset="0"/>
                </a:rPr>
                <a:t>scores[3]=40</a:t>
              </a:r>
            </a:p>
            <a:p>
              <a:r>
                <a:rPr lang="en" altLang="ko-KR" sz="1600" i="1" dirty="0">
                  <a:latin typeface="Trebuchet MS" panose="020B0603020202020204" pitchFamily="34" charset="0"/>
                </a:rPr>
                <a:t>scores[4]=50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62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Array and</a:t>
            </a:r>
            <a:r>
              <a:rPr lang="en" altLang="ko-KR" dirty="0"/>
              <a:t> </a:t>
            </a:r>
            <a:r>
              <a:rPr lang="en" altLang="en-US" dirty="0" err="1"/>
              <a:t>Loop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The biggest advantage of arrays is that you can easily process the elements of the array using </a:t>
            </a:r>
            <a:r>
              <a:rPr lang="en" altLang="en-US" dirty="0" err="1"/>
              <a:t>a loop.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_x224809440"/>
          <p:cNvSpPr>
            <a:spLocks noChangeArrowheads="1"/>
          </p:cNvSpPr>
          <p:nvPr/>
        </p:nvSpPr>
        <p:spPr bwMode="auto">
          <a:xfrm>
            <a:off x="4882550" y="2751235"/>
            <a:ext cx="2242867" cy="1362973"/>
          </a:xfrm>
          <a:prstGeom prst="rect">
            <a:avLst/>
          </a:prstGeom>
          <a:solidFill>
            <a:srgbClr val="E8FEDB"/>
          </a:solidFill>
          <a:ln w="4191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#define </a:t>
            </a:r>
            <a:r>
              <a:rPr kumimoji="1" lang="en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SIZE 5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...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" altLang="ko-KR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for </a:t>
            </a:r>
            <a:r>
              <a:rPr kumimoji="1" lang="en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( </a:t>
            </a:r>
            <a:r>
              <a:rPr kumimoji="1" lang="en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 </a:t>
            </a:r>
            <a:r>
              <a:rPr kumimoji="1" lang="en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=0 ; </a:t>
            </a:r>
            <a:r>
              <a:rPr kumimoji="1" lang="en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 </a:t>
            </a:r>
            <a:r>
              <a:rPr kumimoji="1" lang="en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&lt;SIZE ; </a:t>
            </a:r>
            <a:r>
              <a:rPr kumimoji="1" lang="en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 </a:t>
            </a:r>
            <a:r>
              <a:rPr kumimoji="1" lang="en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++)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 </a:t>
            </a:r>
            <a:r>
              <a:rPr kumimoji="1" lang="en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i </a:t>
            </a:r>
            <a:r>
              <a:rPr kumimoji="1" lang="en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] = 0;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cs typeface="굴림" pitchFamily="50" charset="-127"/>
              </a:rPr>
              <a:t>  </a:t>
            </a:r>
          </a:p>
        </p:txBody>
      </p:sp>
      <p:sp>
        <p:nvSpPr>
          <p:cNvPr id="4" name="_x224817952"/>
          <p:cNvSpPr>
            <a:spLocks noChangeArrowheads="1"/>
          </p:cNvSpPr>
          <p:nvPr/>
        </p:nvSpPr>
        <p:spPr bwMode="auto">
          <a:xfrm>
            <a:off x="1733909" y="2751237"/>
            <a:ext cx="2242867" cy="1362972"/>
          </a:xfrm>
          <a:prstGeom prst="rect">
            <a:avLst/>
          </a:prstGeom>
          <a:solidFill>
            <a:srgbClr val="E8FEDB"/>
          </a:solidFill>
          <a:ln w="4191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12700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scores[0] = 0;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scores[1] = 0;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scores[2] = 0;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scores[3] = 0;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  <a:p>
            <a:pPr marL="0" marR="0" lvl="0" indent="1270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itchFamily="34" charset="0"/>
                <a:ea typeface="휴먼명조" pitchFamily="2" charset="-127"/>
                <a:cs typeface="굴림" pitchFamily="50" charset="-127"/>
              </a:rPr>
              <a:t>scores[4] = 0;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itchFamily="34" charset="0"/>
              <a:cs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30" name="Picture 6" descr="C:\Users\chun\AppData\Local\Microsoft\Windows\Temporary Internet Files\Content.IE5\0GP2I4QU\MC90007876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925" y="2720560"/>
            <a:ext cx="1114710" cy="109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chun\AppData\Local\Microsoft\Windows\Temporary Internet Files\Content.IE5\5TKRWKC1\MC90007882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77" y="2751236"/>
            <a:ext cx="919701" cy="11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92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" altLang="en-US" dirty="0">
                <a:latin typeface="+mj-ea"/>
              </a:rPr>
              <a:t>Fill array </a:t>
            </a:r>
            <a:r>
              <a:rPr lang="en" altLang="en-US" dirty="0" err="1">
                <a:latin typeface="+mj-ea"/>
              </a:rPr>
              <a:t>with random numbers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726DAFA-BB4E-70C3-98BB-2982A94D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This is an example of defining an array and using a repeating structure to initialize and print the values of the array elements with random numbers </a:t>
            </a:r>
            <a:r>
              <a:rPr lang="en" altLang="ko-KR" dirty="0"/>
              <a:t>.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548113E-DBF9-4EAF-A9CF-7B72C990598D}"/>
              </a:ext>
            </a:extLst>
          </p:cNvPr>
          <p:cNvGrpSpPr/>
          <p:nvPr/>
        </p:nvGrpSpPr>
        <p:grpSpPr>
          <a:xfrm>
            <a:off x="1809849" y="3082988"/>
            <a:ext cx="5524302" cy="1621307"/>
            <a:chOff x="5038165" y="815788"/>
            <a:chExt cx="3663880" cy="13162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1C2C4B8-60EF-4D92-AEF6-28D6BA046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B6BB915-1A00-4136-A072-98D6C0DF878F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scores[0]=41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scores[1]=67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scores[2]=34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scores[3]=0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scores[4]=69</a:t>
              </a:r>
              <a:endParaRPr lang="sv-SE" altLang="ko-KR" sz="1600" dirty="0"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6491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609600" y="1577975"/>
            <a:ext cx="7829550" cy="48371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&lt; </a:t>
            </a:r>
            <a:r>
              <a:rPr lang="en" altLang="ko-KR" sz="1600" b="0" i="0" u="none" strike="noStrike" baseline="0" dirty="0" err="1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stdio.h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&gt;</a:t>
            </a:r>
          </a:p>
          <a:p>
            <a:pPr algn="l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&lt; </a:t>
            </a:r>
            <a:r>
              <a:rPr lang="en" altLang="ko-KR" sz="1600" b="0" i="0" u="none" strike="noStrike" baseline="0" dirty="0" err="1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stdlib.h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&gt;</a:t>
            </a:r>
          </a:p>
          <a:p>
            <a:pPr algn="l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&lt; </a:t>
            </a:r>
            <a:r>
              <a:rPr lang="en" altLang="ko-KR" sz="1600" b="0" i="0" u="none" strike="noStrike" baseline="0" dirty="0" err="1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time.h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&gt;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 5</a:t>
            </a:r>
          </a:p>
          <a:p>
            <a:pPr algn="l"/>
            <a:endParaRPr lang="ko-KR" altLang="en-US" sz="1600" b="0" i="0" u="none" strike="noStrike" baseline="0" dirty="0">
              <a:solidFill>
                <a:srgbClr val="0000FF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algn="l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void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)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algn="l"/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      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int i 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      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scores[SIZE];</a:t>
            </a:r>
          </a:p>
          <a:p>
            <a:pPr algn="l"/>
            <a:endParaRPr lang="ko-KR" altLang="en-US" sz="16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srand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((unsigned)time(NULL));</a:t>
            </a:r>
          </a:p>
          <a:p>
            <a:pPr algn="l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      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for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(i = 0; i &lt; SIZE; i++)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	scores[ i ] = rand() % 100;</a:t>
            </a:r>
          </a:p>
          <a:p>
            <a:pPr algn="l"/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      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for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(i = 0; i &lt; SIZE; i++)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	printf(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"scores[%d]=%d\n"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, i, scores[i]);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      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return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0;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" altLang="en-US" dirty="0">
                <a:latin typeface="+mj-ea"/>
              </a:rPr>
              <a:t>Fill array </a:t>
            </a:r>
            <a:r>
              <a:rPr lang="en" altLang="en-US" dirty="0" err="1">
                <a:latin typeface="+mj-ea"/>
              </a:rPr>
              <a:t>with random numbers</a:t>
            </a:r>
          </a:p>
        </p:txBody>
      </p:sp>
      <p:sp>
        <p:nvSpPr>
          <p:cNvPr id="10247" name="모서리가 둥근 직사각형 30"/>
          <p:cNvSpPr>
            <a:spLocks noChangeArrowheads="1"/>
          </p:cNvSpPr>
          <p:nvPr/>
        </p:nvSpPr>
        <p:spPr bwMode="auto">
          <a:xfrm>
            <a:off x="973916" y="4089205"/>
            <a:ext cx="3481387" cy="7477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548113E-DBF9-4EAF-A9CF-7B72C990598D}"/>
              </a:ext>
            </a:extLst>
          </p:cNvPr>
          <p:cNvGrpSpPr/>
          <p:nvPr/>
        </p:nvGrpSpPr>
        <p:grpSpPr>
          <a:xfrm>
            <a:off x="5825570" y="4638091"/>
            <a:ext cx="2977896" cy="1776996"/>
            <a:chOff x="5038165" y="815788"/>
            <a:chExt cx="3663880" cy="13162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1C2C4B8-60EF-4D92-AEF6-28D6BA046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B6BB915-1A00-4136-A072-98D6C0DF878F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scores[0]=41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scores[1]=67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scores[2]=34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scores[3]=0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scores[4]=69</a:t>
              </a:r>
              <a:endParaRPr lang="sv-SE" altLang="ko-KR" sz="1600" dirty="0"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54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259601A-88C6-42E7-87C9-9C0A468A1A4A}"/>
              </a:ext>
            </a:extLst>
          </p:cNvPr>
          <p:cNvGrpSpPr/>
          <p:nvPr/>
        </p:nvGrpSpPr>
        <p:grpSpPr>
          <a:xfrm>
            <a:off x="1564653" y="2856425"/>
            <a:ext cx="6419849" cy="1706148"/>
            <a:chOff x="5038165" y="815788"/>
            <a:chExt cx="3663880" cy="13162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B580BC1-C555-4FAC-9B8B-73536ECF2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8822896-B4E1-4467-948B-561974B136FE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" altLang="en-US" sz="1400" i="1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Enter </a:t>
              </a:r>
              <a:r>
                <a:rPr lang="en" altLang="en-US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students' grades </a:t>
              </a:r>
              <a:r>
                <a:rPr lang="en" altLang="ko-KR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: 10</a:t>
              </a:r>
            </a:p>
            <a:p>
              <a:pPr latinLnBrk="1"/>
              <a:r>
                <a:rPr lang="en" altLang="en-US" sz="1400" i="1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Enter </a:t>
              </a:r>
              <a:r>
                <a:rPr lang="en" altLang="en-US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students' grades </a:t>
              </a:r>
              <a:r>
                <a:rPr lang="en" altLang="ko-KR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: 20</a:t>
              </a:r>
            </a:p>
            <a:p>
              <a:pPr latinLnBrk="1"/>
              <a:r>
                <a:rPr lang="en" altLang="en-US" sz="1400" i="1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Enter </a:t>
              </a:r>
              <a:r>
                <a:rPr lang="en" altLang="en-US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students' grades </a:t>
              </a:r>
              <a:r>
                <a:rPr lang="en" altLang="ko-KR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: 30</a:t>
              </a:r>
            </a:p>
            <a:p>
              <a:pPr latinLnBrk="1"/>
              <a:r>
                <a:rPr lang="en" altLang="en-US" sz="1400" i="1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Enter </a:t>
              </a:r>
              <a:r>
                <a:rPr lang="en" altLang="en-US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students' grades </a:t>
              </a:r>
              <a:r>
                <a:rPr lang="en" altLang="ko-KR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: 40</a:t>
              </a:r>
            </a:p>
            <a:p>
              <a:pPr latinLnBrk="1"/>
              <a:r>
                <a:rPr lang="en" altLang="en-US" sz="1400" i="1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Enter </a:t>
              </a:r>
              <a:r>
                <a:rPr lang="en" altLang="en-US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students' grades </a:t>
              </a:r>
              <a:r>
                <a:rPr lang="en" altLang="ko-KR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: 50</a:t>
              </a:r>
            </a:p>
            <a:p>
              <a:pPr latinLnBrk="1"/>
              <a:r>
                <a:rPr lang="en" altLang="en-US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Grade average </a:t>
              </a:r>
              <a:r>
                <a:rPr lang="en" altLang="ko-KR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= 30</a:t>
              </a:r>
              <a:endPara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D12CA59-92B3-40C2-A81A-32A5E34E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68" y="365126"/>
            <a:ext cx="8390658" cy="1325563"/>
          </a:xfrm>
        </p:spPr>
        <p:txBody>
          <a:bodyPr/>
          <a:lstStyle/>
          <a:p>
            <a:r>
              <a:rPr lang="en" altLang="en-US" dirty="0"/>
              <a:t>Example </a:t>
            </a:r>
            <a:r>
              <a:rPr lang="en" altLang="ko-KR" dirty="0"/>
              <a:t>#3: </a:t>
            </a:r>
            <a:r>
              <a:rPr lang="en" altLang="en-US" dirty="0"/>
              <a:t>Calculating the grade average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5C9D0C-9BBE-AACA-2F17-194FAC1F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26977" cy="4351338"/>
          </a:xfrm>
        </p:spPr>
        <p:txBody>
          <a:bodyPr/>
          <a:lstStyle/>
          <a:p>
            <a:r>
              <a:rPr lang="en" altLang="ko-KR" dirty="0"/>
              <a:t>five </a:t>
            </a:r>
            <a:r>
              <a:rPr lang="en" altLang="en-US" dirty="0"/>
              <a:t>students using arrays </a:t>
            </a:r>
            <a:r>
              <a:rPr lang="en" altLang="ko-KR" dirty="0"/>
              <a:t>. </a:t>
            </a:r>
            <a:r>
              <a:rPr lang="en" altLang="en-US" dirty="0"/>
              <a:t>Imagine how difficult it would have been if we had used </a:t>
            </a:r>
            <a:r>
              <a:rPr lang="en" altLang="ko-KR" dirty="0"/>
              <a:t>five variables </a:t>
            </a:r>
            <a:r>
              <a:rPr lang="en" altLang="en-US" dirty="0"/>
              <a:t>instead of an array </a:t>
            </a:r>
            <a:r>
              <a:rPr lang="en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81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ChangeArrowheads="1"/>
          </p:cNvSpPr>
          <p:nvPr/>
        </p:nvSpPr>
        <p:spPr bwMode="auto">
          <a:xfrm>
            <a:off x="933450" y="1112363"/>
            <a:ext cx="7829550" cy="559634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10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scores[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sum = 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average;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(i = 0; i &lt;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 i++)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Enter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students' grades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&amp;scores[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]);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(i = 0; i &lt;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 i++)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sum += scores[ i ];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average = sum /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Grade average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 %d\n"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average);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259601A-88C6-42E7-87C9-9C0A468A1A4A}"/>
              </a:ext>
            </a:extLst>
          </p:cNvPr>
          <p:cNvGrpSpPr/>
          <p:nvPr/>
        </p:nvGrpSpPr>
        <p:grpSpPr>
          <a:xfrm>
            <a:off x="5825570" y="4638091"/>
            <a:ext cx="2977896" cy="1776996"/>
            <a:chOff x="5038165" y="815788"/>
            <a:chExt cx="3663880" cy="13162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B580BC1-C555-4FAC-9B8B-73536ECF2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8822896-B4E1-4467-948B-561974B136FE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" altLang="en-US" sz="1400" i="1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Enter </a:t>
              </a:r>
              <a:r>
                <a:rPr lang="en" altLang="en-US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students' grades </a:t>
              </a:r>
              <a:r>
                <a:rPr lang="en" altLang="ko-KR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: 10</a:t>
              </a:r>
            </a:p>
            <a:p>
              <a:pPr latinLnBrk="1"/>
              <a:r>
                <a:rPr lang="en" altLang="en-US" sz="1400" i="1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Enter </a:t>
              </a:r>
              <a:r>
                <a:rPr lang="en" altLang="en-US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students' grades </a:t>
              </a:r>
              <a:r>
                <a:rPr lang="en" altLang="ko-KR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: 20</a:t>
              </a:r>
            </a:p>
            <a:p>
              <a:pPr latinLnBrk="1"/>
              <a:r>
                <a:rPr lang="en" altLang="en-US" sz="1400" i="1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Enter </a:t>
              </a:r>
              <a:r>
                <a:rPr lang="en" altLang="en-US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students' grades </a:t>
              </a:r>
              <a:r>
                <a:rPr lang="en" altLang="ko-KR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: 30</a:t>
              </a:r>
            </a:p>
            <a:p>
              <a:pPr latinLnBrk="1"/>
              <a:r>
                <a:rPr lang="en" altLang="en-US" sz="1400" i="1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Enter </a:t>
              </a:r>
              <a:r>
                <a:rPr lang="en" altLang="en-US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students' grades </a:t>
              </a:r>
              <a:r>
                <a:rPr lang="en" altLang="ko-KR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: 40</a:t>
              </a:r>
            </a:p>
            <a:p>
              <a:pPr latinLnBrk="1"/>
              <a:r>
                <a:rPr lang="en" altLang="en-US" sz="1400" i="1" dirty="0" err="1">
                  <a:latin typeface="Trebuchet MS" panose="020B0603020202020204" pitchFamily="34" charset="0"/>
                  <a:ea typeface="굴림" panose="020B0600000101010101" pitchFamily="50" charset="-127"/>
                </a:rPr>
                <a:t>Enter </a:t>
              </a:r>
              <a:r>
                <a:rPr lang="en" altLang="en-US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students' grades </a:t>
              </a:r>
              <a:r>
                <a:rPr lang="en" altLang="ko-KR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: 50</a:t>
              </a:r>
            </a:p>
            <a:p>
              <a:pPr latinLnBrk="1"/>
              <a:r>
                <a:rPr lang="en" altLang="en-US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Grade average </a:t>
              </a:r>
              <a:r>
                <a:rPr lang="en" altLang="ko-KR" sz="1400" i="1" dirty="0">
                  <a:latin typeface="Trebuchet MS" panose="020B0603020202020204" pitchFamily="34" charset="0"/>
                  <a:ea typeface="굴림" panose="020B0600000101010101" pitchFamily="50" charset="-127"/>
                </a:rPr>
                <a:t>= 30</a:t>
              </a:r>
              <a:endParaRPr lang="en-US" altLang="ko-KR" sz="1400" dirty="0"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D12CA59-92B3-40C2-A81A-32A5E34E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77" y="-14142"/>
            <a:ext cx="8548889" cy="1325563"/>
          </a:xfrm>
        </p:spPr>
        <p:txBody>
          <a:bodyPr/>
          <a:lstStyle/>
          <a:p>
            <a:r>
              <a:rPr lang="en" altLang="en-US" dirty="0"/>
              <a:t>Example </a:t>
            </a:r>
            <a:r>
              <a:rPr lang="en" altLang="ko-KR" dirty="0"/>
              <a:t>#3: </a:t>
            </a:r>
            <a:r>
              <a:rPr lang="en" altLang="en-US" dirty="0"/>
              <a:t>Calculating the grade average</a:t>
            </a:r>
          </a:p>
        </p:txBody>
      </p:sp>
    </p:spTree>
    <p:extLst>
      <p:ext uri="{BB962C8B-B14F-4D97-AF65-F5344CB8AC3E}">
        <p14:creationId xmlns:p14="http://schemas.microsoft.com/office/powerpoint/2010/main" val="193878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Bad index problem</a:t>
            </a:r>
          </a:p>
        </p:txBody>
      </p:sp>
      <p:sp>
        <p:nvSpPr>
          <p:cNvPr id="1331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" altLang="en-US" dirty="0"/>
              <a:t>If the index exceeds the size of the array, the program will    cause a fatal error </a:t>
            </a:r>
            <a:r>
              <a:rPr lang="en" altLang="ko-KR" dirty="0"/>
              <a:t>.</a:t>
            </a:r>
          </a:p>
          <a:p>
            <a:pPr eaLnBrk="1" hangingPunct="1"/>
            <a:r>
              <a:rPr lang="en" altLang="ko-KR" dirty="0"/>
              <a:t>C </a:t>
            </a:r>
            <a:r>
              <a:rPr lang="en" altLang="en-US" dirty="0"/>
              <a:t>, it is the programmer's responsibility to ensure that the     index is not out of range </a:t>
            </a:r>
            <a:r>
              <a:rPr lang="en" altLang="ko-KR" dirty="0"/>
              <a:t>.</a:t>
            </a:r>
          </a:p>
          <a:p>
            <a:pPr eaLnBrk="1" hangingPunct="1"/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0521" y="3231789"/>
            <a:ext cx="7829550" cy="9763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" sz="1600" dirty="0" err="1">
                <a:solidFill>
                  <a:srgbClr val="0000FF"/>
                </a:solidFill>
                <a:latin typeface="Trebuchet MS" panose="020B0603020202020204" pitchFamily="34" charset="0"/>
                <a:ea typeface="+mn-ea"/>
                <a:cs typeface="Trebuchet MS"/>
              </a:rPr>
              <a:t>int </a:t>
            </a:r>
            <a:r>
              <a:rPr lang="en" sz="1600" dirty="0">
                <a:latin typeface="Trebuchet MS" panose="020B0603020202020204" pitchFamily="34" charset="0"/>
                <a:ea typeface="+mn-ea"/>
                <a:cs typeface="Trebuchet MS"/>
              </a:rPr>
              <a:t>scores[5];</a:t>
            </a:r>
          </a:p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" sz="1600" kern="100" dirty="0">
                <a:latin typeface="Trebuchet MS" panose="020B0603020202020204" pitchFamily="34" charset="0"/>
                <a:ea typeface="맑은 고딕"/>
                <a:cs typeface="Trebuchet MS"/>
              </a:rPr>
              <a:t>…</a:t>
            </a:r>
          </a:p>
          <a:p>
            <a:pPr marL="127000">
              <a:spcAft>
                <a:spcPts val="0"/>
              </a:spcAft>
              <a:tabLst>
                <a:tab pos="254000" algn="l"/>
              </a:tabLst>
              <a:defRPr/>
            </a:pPr>
            <a:r>
              <a:rPr lang="en" sz="1600" kern="100" dirty="0">
                <a:latin typeface="Trebuchet MS" panose="020B0603020202020204" pitchFamily="34" charset="0"/>
                <a:ea typeface="맑은 고딕"/>
                <a:cs typeface="Trebuchet MS"/>
              </a:rPr>
              <a:t>scores[5] = 60; </a:t>
            </a:r>
            <a:r>
              <a:rPr lang="en" sz="1600" kern="100" dirty="0">
                <a:solidFill>
                  <a:schemeClr val="tx2"/>
                </a:solidFill>
                <a:latin typeface="Trebuchet MS" panose="020B0603020202020204" pitchFamily="34" charset="0"/>
                <a:ea typeface="맑은 고딕"/>
                <a:cs typeface="Trebuchet MS"/>
              </a:rPr>
              <a:t>// </a:t>
            </a:r>
            <a:r>
              <a:rPr lang="en" altLang="en-US" sz="1600" kern="100" dirty="0">
                <a:solidFill>
                  <a:schemeClr val="tx2"/>
                </a:solidFill>
                <a:latin typeface="Trebuchet MS" panose="020B0603020202020204" pitchFamily="34" charset="0"/>
                <a:ea typeface="맑은 고딕"/>
                <a:cs typeface="Trebuchet MS"/>
              </a:rPr>
              <a:t>Fatal error </a:t>
            </a:r>
            <a:r>
              <a:rPr lang="en" altLang="ko-KR" sz="1600" kern="100" dirty="0">
                <a:solidFill>
                  <a:schemeClr val="tx2"/>
                </a:solidFill>
                <a:latin typeface="Trebuchet MS" panose="020B0603020202020204" pitchFamily="34" charset="0"/>
                <a:ea typeface="맑은 고딕"/>
                <a:cs typeface="Trebuchet MS"/>
              </a:rPr>
              <a:t>!</a:t>
            </a:r>
            <a:endParaRPr lang="ko-KR" sz="1600" kern="100" dirty="0">
              <a:solidFill>
                <a:schemeClr val="tx2"/>
              </a:solidFill>
              <a:latin typeface="Trebuchet MS" panose="020B0603020202020204" pitchFamily="34" charset="0"/>
              <a:ea typeface="맑은 고딕"/>
              <a:cs typeface="Times New Roman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0D6714-E13C-42A2-8740-968950D43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214" y="4248301"/>
            <a:ext cx="6079672" cy="247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0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What you will learn in this chapter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2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13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14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15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16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17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18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19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20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  <p:sp>
          <p:nvSpPr>
            <p:cNvPr id="3121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굴림" panose="020B0600000101010101" pitchFamily="50" charset="-127"/>
              </a:endParaRPr>
            </a:p>
          </p:txBody>
        </p:sp>
      </p:grpSp>
      <p:sp>
        <p:nvSpPr>
          <p:cNvPr id="798734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buFontTx/>
              <a:buChar char="•"/>
            </a:pPr>
            <a:endParaRPr lang="ko-KR" altLang="en-US" dirty="0">
              <a:solidFill>
                <a:schemeClr val="tx2"/>
              </a:solidFill>
              <a:latin typeface="굴림" panose="020B0600000101010101" pitchFamily="50" charset="-127"/>
            </a:endParaRPr>
          </a:p>
          <a:p>
            <a:pPr>
              <a:buFontTx/>
              <a:buChar char="•"/>
            </a:pPr>
            <a:r>
              <a:rPr lang="en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Understanding the concept of repetition</a:t>
            </a:r>
          </a:p>
          <a:p>
            <a:pPr>
              <a:buFontTx/>
              <a:buChar char="•"/>
            </a:pPr>
            <a:r>
              <a:rPr lang="en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The concept of arrays</a:t>
            </a:r>
          </a:p>
          <a:p>
            <a:pPr>
              <a:buFontTx/>
              <a:buChar char="•"/>
            </a:pPr>
            <a:r>
              <a:rPr lang="en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Declaration and initialization of arrays</a:t>
            </a:r>
          </a:p>
          <a:p>
            <a:pPr>
              <a:buFontTx/>
              <a:buChar char="•"/>
            </a:pPr>
            <a:r>
              <a:rPr lang="en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One-dimensional array</a:t>
            </a:r>
          </a:p>
          <a:p>
            <a:pPr>
              <a:buFontTx/>
              <a:buChar char="•"/>
            </a:pPr>
            <a:r>
              <a:rPr lang="en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Multidimensional array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79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95 w 44"/>
                <a:gd name="T1" fmla="*/ 0 h 88"/>
                <a:gd name="T2" fmla="*/ 0 w 44"/>
                <a:gd name="T3" fmla="*/ 281 h 88"/>
                <a:gd name="T4" fmla="*/ 47 w 44"/>
                <a:gd name="T5" fmla="*/ 281 h 88"/>
                <a:gd name="T6" fmla="*/ 140 w 44"/>
                <a:gd name="T7" fmla="*/ 0 h 88"/>
                <a:gd name="T8" fmla="*/ 95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0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03 w 92"/>
                <a:gd name="T1" fmla="*/ 0 h 73"/>
                <a:gd name="T2" fmla="*/ 0 w 92"/>
                <a:gd name="T3" fmla="*/ 318 h 73"/>
                <a:gd name="T4" fmla="*/ 42 w 92"/>
                <a:gd name="T5" fmla="*/ 318 h 73"/>
                <a:gd name="T6" fmla="*/ 277 w 92"/>
                <a:gd name="T7" fmla="*/ 21 h 73"/>
                <a:gd name="T8" fmla="*/ 203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03 w 92"/>
                <a:gd name="T1" fmla="*/ 0 h 73"/>
                <a:gd name="T2" fmla="*/ 0 w 92"/>
                <a:gd name="T3" fmla="*/ 318 h 73"/>
                <a:gd name="T4" fmla="*/ 42 w 92"/>
                <a:gd name="T5" fmla="*/ 318 h 73"/>
                <a:gd name="T6" fmla="*/ 277 w 92"/>
                <a:gd name="T7" fmla="*/ 21 h 73"/>
                <a:gd name="T8" fmla="*/ 203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0 w 88"/>
                <a:gd name="T1" fmla="*/ 0 h 83"/>
                <a:gd name="T2" fmla="*/ 254 w 88"/>
                <a:gd name="T3" fmla="*/ 301 h 83"/>
                <a:gd name="T4" fmla="*/ 225 w 88"/>
                <a:gd name="T5" fmla="*/ 372 h 83"/>
                <a:gd name="T6" fmla="*/ 0 w 88"/>
                <a:gd name="T7" fmla="*/ 21 h 83"/>
                <a:gd name="T8" fmla="*/ 6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0 w 88"/>
                <a:gd name="T1" fmla="*/ 0 h 83"/>
                <a:gd name="T2" fmla="*/ 254 w 88"/>
                <a:gd name="T3" fmla="*/ 301 h 83"/>
                <a:gd name="T4" fmla="*/ 225 w 88"/>
                <a:gd name="T5" fmla="*/ 372 h 83"/>
                <a:gd name="T6" fmla="*/ 0 w 88"/>
                <a:gd name="T7" fmla="*/ 21 h 83"/>
                <a:gd name="T8" fmla="*/ 60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20 w 532"/>
                <a:gd name="T1" fmla="*/ 190 h 304"/>
                <a:gd name="T2" fmla="*/ 0 w 532"/>
                <a:gd name="T3" fmla="*/ 576 h 304"/>
                <a:gd name="T4" fmla="*/ 0 w 532"/>
                <a:gd name="T5" fmla="*/ 1009 h 304"/>
                <a:gd name="T6" fmla="*/ 0 w 532"/>
                <a:gd name="T7" fmla="*/ 1230 h 304"/>
                <a:gd name="T8" fmla="*/ 1470 w 532"/>
                <a:gd name="T9" fmla="*/ 1230 h 304"/>
                <a:gd name="T10" fmla="*/ 1548 w 532"/>
                <a:gd name="T11" fmla="*/ 902 h 304"/>
                <a:gd name="T12" fmla="*/ 1470 w 532"/>
                <a:gd name="T13" fmla="*/ 353 h 304"/>
                <a:gd name="T14" fmla="*/ 1312 w 532"/>
                <a:gd name="T15" fmla="*/ 55 h 304"/>
                <a:gd name="T16" fmla="*/ 587 w 532"/>
                <a:gd name="T17" fmla="*/ 0 h 304"/>
                <a:gd name="T18" fmla="*/ 179 w 532"/>
                <a:gd name="T19" fmla="*/ 0 h 304"/>
                <a:gd name="T20" fmla="*/ 20 w 532"/>
                <a:gd name="T21" fmla="*/ 19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496 w 161"/>
                <a:gd name="T1" fmla="*/ 546 h 221"/>
                <a:gd name="T2" fmla="*/ 461 w 161"/>
                <a:gd name="T3" fmla="*/ 372 h 221"/>
                <a:gd name="T4" fmla="*/ 431 w 161"/>
                <a:gd name="T5" fmla="*/ 177 h 221"/>
                <a:gd name="T6" fmla="*/ 343 w 161"/>
                <a:gd name="T7" fmla="*/ 118 h 221"/>
                <a:gd name="T8" fmla="*/ 282 w 161"/>
                <a:gd name="T9" fmla="*/ 66 h 221"/>
                <a:gd name="T10" fmla="*/ 169 w 161"/>
                <a:gd name="T11" fmla="*/ 0 h 221"/>
                <a:gd name="T12" fmla="*/ 143 w 161"/>
                <a:gd name="T13" fmla="*/ 78 h 221"/>
                <a:gd name="T14" fmla="*/ 39 w 161"/>
                <a:gd name="T15" fmla="*/ 1 h 221"/>
                <a:gd name="T16" fmla="*/ 1 w 161"/>
                <a:gd name="T17" fmla="*/ 94 h 221"/>
                <a:gd name="T18" fmla="*/ 74 w 161"/>
                <a:gd name="T19" fmla="*/ 167 h 221"/>
                <a:gd name="T20" fmla="*/ 60 w 161"/>
                <a:gd name="T21" fmla="*/ 227 h 221"/>
                <a:gd name="T22" fmla="*/ 22 w 161"/>
                <a:gd name="T23" fmla="*/ 264 h 221"/>
                <a:gd name="T24" fmla="*/ 1 w 161"/>
                <a:gd name="T25" fmla="*/ 306 h 221"/>
                <a:gd name="T26" fmla="*/ 0 w 161"/>
                <a:gd name="T27" fmla="*/ 351 h 221"/>
                <a:gd name="T28" fmla="*/ 17 w 161"/>
                <a:gd name="T29" fmla="*/ 407 h 221"/>
                <a:gd name="T30" fmla="*/ 36 w 161"/>
                <a:gd name="T31" fmla="*/ 499 h 221"/>
                <a:gd name="T32" fmla="*/ 47 w 161"/>
                <a:gd name="T33" fmla="*/ 546 h 221"/>
                <a:gd name="T34" fmla="*/ 65 w 161"/>
                <a:gd name="T35" fmla="*/ 578 h 221"/>
                <a:gd name="T36" fmla="*/ 85 w 161"/>
                <a:gd name="T37" fmla="*/ 610 h 221"/>
                <a:gd name="T38" fmla="*/ 114 w 161"/>
                <a:gd name="T39" fmla="*/ 636 h 221"/>
                <a:gd name="T40" fmla="*/ 142 w 161"/>
                <a:gd name="T41" fmla="*/ 659 h 221"/>
                <a:gd name="T42" fmla="*/ 181 w 161"/>
                <a:gd name="T43" fmla="*/ 675 h 221"/>
                <a:gd name="T44" fmla="*/ 223 w 161"/>
                <a:gd name="T45" fmla="*/ 687 h 221"/>
                <a:gd name="T46" fmla="*/ 268 w 161"/>
                <a:gd name="T47" fmla="*/ 694 h 221"/>
                <a:gd name="T48" fmla="*/ 347 w 161"/>
                <a:gd name="T49" fmla="*/ 831 h 221"/>
                <a:gd name="T50" fmla="*/ 509 w 161"/>
                <a:gd name="T51" fmla="*/ 593 h 221"/>
                <a:gd name="T52" fmla="*/ 496 w 161"/>
                <a:gd name="T53" fmla="*/ 546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2680 w 1132"/>
                <a:gd name="T1" fmla="*/ 665 h 1016"/>
                <a:gd name="T2" fmla="*/ 2826 w 1132"/>
                <a:gd name="T3" fmla="*/ 763 h 1016"/>
                <a:gd name="T4" fmla="*/ 2955 w 1132"/>
                <a:gd name="T5" fmla="*/ 868 h 1016"/>
                <a:gd name="T6" fmla="*/ 3059 w 1132"/>
                <a:gd name="T7" fmla="*/ 1011 h 1016"/>
                <a:gd name="T8" fmla="*/ 3120 w 1132"/>
                <a:gd name="T9" fmla="*/ 1220 h 1016"/>
                <a:gd name="T10" fmla="*/ 3224 w 1132"/>
                <a:gd name="T11" fmla="*/ 2062 h 1016"/>
                <a:gd name="T12" fmla="*/ 3272 w 1132"/>
                <a:gd name="T13" fmla="*/ 2958 h 1016"/>
                <a:gd name="T14" fmla="*/ 3145 w 1132"/>
                <a:gd name="T15" fmla="*/ 3581 h 1016"/>
                <a:gd name="T16" fmla="*/ 3110 w 1132"/>
                <a:gd name="T17" fmla="*/ 3761 h 1016"/>
                <a:gd name="T18" fmla="*/ 3033 w 1132"/>
                <a:gd name="T19" fmla="*/ 3884 h 1016"/>
                <a:gd name="T20" fmla="*/ 2918 w 1132"/>
                <a:gd name="T21" fmla="*/ 3931 h 1016"/>
                <a:gd name="T22" fmla="*/ 2781 w 1132"/>
                <a:gd name="T23" fmla="*/ 4058 h 1016"/>
                <a:gd name="T24" fmla="*/ 2523 w 1132"/>
                <a:gd name="T25" fmla="*/ 3599 h 1016"/>
                <a:gd name="T26" fmla="*/ 2106 w 1132"/>
                <a:gd name="T27" fmla="*/ 3569 h 1016"/>
                <a:gd name="T28" fmla="*/ 1460 w 1132"/>
                <a:gd name="T29" fmla="*/ 3645 h 1016"/>
                <a:gd name="T30" fmla="*/ 1304 w 1132"/>
                <a:gd name="T31" fmla="*/ 3673 h 1016"/>
                <a:gd name="T32" fmla="*/ 1182 w 1132"/>
                <a:gd name="T33" fmla="*/ 3584 h 1016"/>
                <a:gd name="T34" fmla="*/ 1132 w 1132"/>
                <a:gd name="T35" fmla="*/ 3371 h 1016"/>
                <a:gd name="T36" fmla="*/ 1196 w 1132"/>
                <a:gd name="T37" fmla="*/ 3034 h 1016"/>
                <a:gd name="T38" fmla="*/ 1289 w 1132"/>
                <a:gd name="T39" fmla="*/ 2012 h 1016"/>
                <a:gd name="T40" fmla="*/ 961 w 1132"/>
                <a:gd name="T41" fmla="*/ 1631 h 1016"/>
                <a:gd name="T42" fmla="*/ 454 w 1132"/>
                <a:gd name="T43" fmla="*/ 1193 h 1016"/>
                <a:gd name="T44" fmla="*/ 168 w 1132"/>
                <a:gd name="T45" fmla="*/ 667 h 1016"/>
                <a:gd name="T46" fmla="*/ 0 w 1132"/>
                <a:gd name="T47" fmla="*/ 288 h 1016"/>
                <a:gd name="T48" fmla="*/ 291 w 1132"/>
                <a:gd name="T49" fmla="*/ 3 h 1016"/>
                <a:gd name="T50" fmla="*/ 697 w 1132"/>
                <a:gd name="T51" fmla="*/ 512 h 1016"/>
                <a:gd name="T52" fmla="*/ 916 w 1132"/>
                <a:gd name="T53" fmla="*/ 654 h 1016"/>
                <a:gd name="T54" fmla="*/ 1004 w 1132"/>
                <a:gd name="T55" fmla="*/ 797 h 1016"/>
                <a:gd name="T56" fmla="*/ 1053 w 1132"/>
                <a:gd name="T57" fmla="*/ 808 h 1016"/>
                <a:gd name="T58" fmla="*/ 1108 w 1132"/>
                <a:gd name="T59" fmla="*/ 821 h 1016"/>
                <a:gd name="T60" fmla="*/ 1158 w 1132"/>
                <a:gd name="T61" fmla="*/ 832 h 1016"/>
                <a:gd name="T62" fmla="*/ 1233 w 1132"/>
                <a:gd name="T63" fmla="*/ 797 h 1016"/>
                <a:gd name="T64" fmla="*/ 1346 w 1132"/>
                <a:gd name="T65" fmla="*/ 723 h 1016"/>
                <a:gd name="T66" fmla="*/ 1457 w 1132"/>
                <a:gd name="T67" fmla="*/ 665 h 1016"/>
                <a:gd name="T68" fmla="*/ 1579 w 1132"/>
                <a:gd name="T69" fmla="*/ 623 h 1016"/>
                <a:gd name="T70" fmla="*/ 1771 w 1132"/>
                <a:gd name="T71" fmla="*/ 534 h 1016"/>
                <a:gd name="T72" fmla="*/ 1935 w 1132"/>
                <a:gd name="T73" fmla="*/ 490 h 1016"/>
                <a:gd name="T74" fmla="*/ 1982 w 1132"/>
                <a:gd name="T75" fmla="*/ 490 h 1016"/>
                <a:gd name="T76" fmla="*/ 2066 w 1132"/>
                <a:gd name="T77" fmla="*/ 490 h 1016"/>
                <a:gd name="T78" fmla="*/ 2169 w 1132"/>
                <a:gd name="T79" fmla="*/ 497 h 1016"/>
                <a:gd name="T80" fmla="*/ 2279 w 1132"/>
                <a:gd name="T81" fmla="*/ 497 h 1016"/>
                <a:gd name="T82" fmla="*/ 2379 w 1132"/>
                <a:gd name="T83" fmla="*/ 502 h 1016"/>
                <a:gd name="T84" fmla="*/ 2458 w 1132"/>
                <a:gd name="T85" fmla="*/ 502 h 1016"/>
                <a:gd name="T86" fmla="*/ 2499 w 1132"/>
                <a:gd name="T87" fmla="*/ 502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702 w 271"/>
                <a:gd name="T1" fmla="*/ 647 h 365"/>
                <a:gd name="T2" fmla="*/ 754 w 271"/>
                <a:gd name="T3" fmla="*/ 684 h 365"/>
                <a:gd name="T4" fmla="*/ 764 w 271"/>
                <a:gd name="T5" fmla="*/ 780 h 365"/>
                <a:gd name="T6" fmla="*/ 755 w 271"/>
                <a:gd name="T7" fmla="*/ 828 h 365"/>
                <a:gd name="T8" fmla="*/ 746 w 271"/>
                <a:gd name="T9" fmla="*/ 869 h 365"/>
                <a:gd name="T10" fmla="*/ 745 w 271"/>
                <a:gd name="T11" fmla="*/ 894 h 365"/>
                <a:gd name="T12" fmla="*/ 741 w 271"/>
                <a:gd name="T13" fmla="*/ 920 h 365"/>
                <a:gd name="T14" fmla="*/ 733 w 271"/>
                <a:gd name="T15" fmla="*/ 936 h 365"/>
                <a:gd name="T16" fmla="*/ 719 w 271"/>
                <a:gd name="T17" fmla="*/ 951 h 365"/>
                <a:gd name="T18" fmla="*/ 699 w 271"/>
                <a:gd name="T19" fmla="*/ 974 h 365"/>
                <a:gd name="T20" fmla="*/ 664 w 271"/>
                <a:gd name="T21" fmla="*/ 1007 h 365"/>
                <a:gd name="T22" fmla="*/ 658 w 271"/>
                <a:gd name="T23" fmla="*/ 1081 h 365"/>
                <a:gd name="T24" fmla="*/ 641 w 271"/>
                <a:gd name="T25" fmla="*/ 1266 h 365"/>
                <a:gd name="T26" fmla="*/ 536 w 271"/>
                <a:gd name="T27" fmla="*/ 1370 h 365"/>
                <a:gd name="T28" fmla="*/ 390 w 271"/>
                <a:gd name="T29" fmla="*/ 1499 h 365"/>
                <a:gd name="T30" fmla="*/ 208 w 271"/>
                <a:gd name="T31" fmla="*/ 1449 h 365"/>
                <a:gd name="T32" fmla="*/ 130 w 271"/>
                <a:gd name="T33" fmla="*/ 1234 h 365"/>
                <a:gd name="T34" fmla="*/ 76 w 271"/>
                <a:gd name="T35" fmla="*/ 1081 h 365"/>
                <a:gd name="T36" fmla="*/ 76 w 271"/>
                <a:gd name="T37" fmla="*/ 1039 h 365"/>
                <a:gd name="T38" fmla="*/ 43 w 271"/>
                <a:gd name="T39" fmla="*/ 999 h 365"/>
                <a:gd name="T40" fmla="*/ 19 w 271"/>
                <a:gd name="T41" fmla="*/ 956 h 365"/>
                <a:gd name="T42" fmla="*/ 2 w 271"/>
                <a:gd name="T43" fmla="*/ 912 h 365"/>
                <a:gd name="T44" fmla="*/ 0 w 271"/>
                <a:gd name="T45" fmla="*/ 861 h 365"/>
                <a:gd name="T46" fmla="*/ 0 w 271"/>
                <a:gd name="T47" fmla="*/ 808 h 365"/>
                <a:gd name="T48" fmla="*/ 2 w 271"/>
                <a:gd name="T49" fmla="*/ 749 h 365"/>
                <a:gd name="T50" fmla="*/ 15 w 271"/>
                <a:gd name="T51" fmla="*/ 695 h 365"/>
                <a:gd name="T52" fmla="*/ 24 w 271"/>
                <a:gd name="T53" fmla="*/ 632 h 365"/>
                <a:gd name="T54" fmla="*/ 83 w 271"/>
                <a:gd name="T55" fmla="*/ 667 h 365"/>
                <a:gd name="T56" fmla="*/ 83 w 271"/>
                <a:gd name="T57" fmla="*/ 498 h 365"/>
                <a:gd name="T58" fmla="*/ 66 w 271"/>
                <a:gd name="T59" fmla="*/ 242 h 365"/>
                <a:gd name="T60" fmla="*/ 248 w 271"/>
                <a:gd name="T61" fmla="*/ 2 h 365"/>
                <a:gd name="T62" fmla="*/ 461 w 271"/>
                <a:gd name="T63" fmla="*/ 0 h 365"/>
                <a:gd name="T64" fmla="*/ 699 w 271"/>
                <a:gd name="T65" fmla="*/ 230 h 365"/>
                <a:gd name="T66" fmla="*/ 702 w 271"/>
                <a:gd name="T67" fmla="*/ 64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530 w 272"/>
                <a:gd name="T1" fmla="*/ 88 h 214"/>
                <a:gd name="T2" fmla="*/ 673 w 272"/>
                <a:gd name="T3" fmla="*/ 200 h 214"/>
                <a:gd name="T4" fmla="*/ 723 w 272"/>
                <a:gd name="T5" fmla="*/ 246 h 214"/>
                <a:gd name="T6" fmla="*/ 762 w 272"/>
                <a:gd name="T7" fmla="*/ 297 h 214"/>
                <a:gd name="T8" fmla="*/ 792 w 272"/>
                <a:gd name="T9" fmla="*/ 347 h 214"/>
                <a:gd name="T10" fmla="*/ 802 w 272"/>
                <a:gd name="T11" fmla="*/ 390 h 214"/>
                <a:gd name="T12" fmla="*/ 809 w 272"/>
                <a:gd name="T13" fmla="*/ 453 h 214"/>
                <a:gd name="T14" fmla="*/ 802 w 272"/>
                <a:gd name="T15" fmla="*/ 513 h 214"/>
                <a:gd name="T16" fmla="*/ 784 w 272"/>
                <a:gd name="T17" fmla="*/ 578 h 214"/>
                <a:gd name="T18" fmla="*/ 766 w 272"/>
                <a:gd name="T19" fmla="*/ 660 h 214"/>
                <a:gd name="T20" fmla="*/ 758 w 272"/>
                <a:gd name="T21" fmla="*/ 762 h 214"/>
                <a:gd name="T22" fmla="*/ 758 w 272"/>
                <a:gd name="T23" fmla="*/ 850 h 214"/>
                <a:gd name="T24" fmla="*/ 702 w 272"/>
                <a:gd name="T25" fmla="*/ 866 h 214"/>
                <a:gd name="T26" fmla="*/ 659 w 272"/>
                <a:gd name="T27" fmla="*/ 721 h 214"/>
                <a:gd name="T28" fmla="*/ 640 w 272"/>
                <a:gd name="T29" fmla="*/ 599 h 214"/>
                <a:gd name="T30" fmla="*/ 641 w 272"/>
                <a:gd name="T31" fmla="*/ 478 h 214"/>
                <a:gd name="T32" fmla="*/ 672 w 272"/>
                <a:gd name="T33" fmla="*/ 332 h 214"/>
                <a:gd name="T34" fmla="*/ 551 w 272"/>
                <a:gd name="T35" fmla="*/ 225 h 214"/>
                <a:gd name="T36" fmla="*/ 384 w 272"/>
                <a:gd name="T37" fmla="*/ 225 h 214"/>
                <a:gd name="T38" fmla="*/ 350 w 272"/>
                <a:gd name="T39" fmla="*/ 245 h 214"/>
                <a:gd name="T40" fmla="*/ 325 w 272"/>
                <a:gd name="T41" fmla="*/ 263 h 214"/>
                <a:gd name="T42" fmla="*/ 293 w 272"/>
                <a:gd name="T43" fmla="*/ 285 h 214"/>
                <a:gd name="T44" fmla="*/ 269 w 272"/>
                <a:gd name="T45" fmla="*/ 298 h 214"/>
                <a:gd name="T46" fmla="*/ 235 w 272"/>
                <a:gd name="T47" fmla="*/ 314 h 214"/>
                <a:gd name="T48" fmla="*/ 208 w 272"/>
                <a:gd name="T49" fmla="*/ 332 h 214"/>
                <a:gd name="T50" fmla="*/ 177 w 272"/>
                <a:gd name="T51" fmla="*/ 347 h 214"/>
                <a:gd name="T52" fmla="*/ 142 w 272"/>
                <a:gd name="T53" fmla="*/ 352 h 214"/>
                <a:gd name="T54" fmla="*/ 100 w 272"/>
                <a:gd name="T55" fmla="*/ 390 h 214"/>
                <a:gd name="T56" fmla="*/ 123 w 272"/>
                <a:gd name="T57" fmla="*/ 487 h 214"/>
                <a:gd name="T58" fmla="*/ 134 w 272"/>
                <a:gd name="T59" fmla="*/ 561 h 214"/>
                <a:gd name="T60" fmla="*/ 134 w 272"/>
                <a:gd name="T61" fmla="*/ 634 h 214"/>
                <a:gd name="T62" fmla="*/ 119 w 272"/>
                <a:gd name="T63" fmla="*/ 723 h 214"/>
                <a:gd name="T64" fmla="*/ 119 w 272"/>
                <a:gd name="T65" fmla="*/ 866 h 214"/>
                <a:gd name="T66" fmla="*/ 62 w 272"/>
                <a:gd name="T67" fmla="*/ 779 h 214"/>
                <a:gd name="T68" fmla="*/ 26 w 272"/>
                <a:gd name="T69" fmla="*/ 660 h 214"/>
                <a:gd name="T70" fmla="*/ 18 w 272"/>
                <a:gd name="T71" fmla="*/ 605 h 214"/>
                <a:gd name="T72" fmla="*/ 2 w 272"/>
                <a:gd name="T73" fmla="*/ 547 h 214"/>
                <a:gd name="T74" fmla="*/ 0 w 272"/>
                <a:gd name="T75" fmla="*/ 495 h 214"/>
                <a:gd name="T76" fmla="*/ 0 w 272"/>
                <a:gd name="T77" fmla="*/ 438 h 214"/>
                <a:gd name="T78" fmla="*/ 2 w 272"/>
                <a:gd name="T79" fmla="*/ 389 h 214"/>
                <a:gd name="T80" fmla="*/ 20 w 272"/>
                <a:gd name="T81" fmla="*/ 352 h 214"/>
                <a:gd name="T82" fmla="*/ 47 w 272"/>
                <a:gd name="T83" fmla="*/ 319 h 214"/>
                <a:gd name="T84" fmla="*/ 93 w 272"/>
                <a:gd name="T85" fmla="*/ 307 h 214"/>
                <a:gd name="T86" fmla="*/ 100 w 272"/>
                <a:gd name="T87" fmla="*/ 192 h 214"/>
                <a:gd name="T88" fmla="*/ 184 w 272"/>
                <a:gd name="T89" fmla="*/ 55 h 214"/>
                <a:gd name="T90" fmla="*/ 362 w 272"/>
                <a:gd name="T91" fmla="*/ 0 h 214"/>
                <a:gd name="T92" fmla="*/ 530 w 272"/>
                <a:gd name="T93" fmla="*/ 88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222 w 99"/>
                <a:gd name="T1" fmla="*/ 298 h 304"/>
                <a:gd name="T2" fmla="*/ 222 w 99"/>
                <a:gd name="T3" fmla="*/ 489 h 304"/>
                <a:gd name="T4" fmla="*/ 277 w 99"/>
                <a:gd name="T5" fmla="*/ 618 h 304"/>
                <a:gd name="T6" fmla="*/ 276 w 99"/>
                <a:gd name="T7" fmla="*/ 772 h 304"/>
                <a:gd name="T8" fmla="*/ 276 w 99"/>
                <a:gd name="T9" fmla="*/ 1005 h 304"/>
                <a:gd name="T10" fmla="*/ 222 w 99"/>
                <a:gd name="T11" fmla="*/ 1072 h 304"/>
                <a:gd name="T12" fmla="*/ 151 w 99"/>
                <a:gd name="T13" fmla="*/ 1133 h 304"/>
                <a:gd name="T14" fmla="*/ 129 w 99"/>
                <a:gd name="T15" fmla="*/ 1230 h 304"/>
                <a:gd name="T16" fmla="*/ 34 w 99"/>
                <a:gd name="T17" fmla="*/ 1230 h 304"/>
                <a:gd name="T18" fmla="*/ 0 w 99"/>
                <a:gd name="T19" fmla="*/ 1133 h 304"/>
                <a:gd name="T20" fmla="*/ 95 w 99"/>
                <a:gd name="T21" fmla="*/ 1113 h 304"/>
                <a:gd name="T22" fmla="*/ 43 w 99"/>
                <a:gd name="T23" fmla="*/ 1076 h 304"/>
                <a:gd name="T24" fmla="*/ 1 w 99"/>
                <a:gd name="T25" fmla="*/ 1076 h 304"/>
                <a:gd name="T26" fmla="*/ 1 w 99"/>
                <a:gd name="T27" fmla="*/ 1005 h 304"/>
                <a:gd name="T28" fmla="*/ 49 w 99"/>
                <a:gd name="T29" fmla="*/ 1018 h 304"/>
                <a:gd name="T30" fmla="*/ 144 w 99"/>
                <a:gd name="T31" fmla="*/ 1011 h 304"/>
                <a:gd name="T32" fmla="*/ 144 w 99"/>
                <a:gd name="T33" fmla="*/ 946 h 304"/>
                <a:gd name="T34" fmla="*/ 68 w 99"/>
                <a:gd name="T35" fmla="*/ 946 h 304"/>
                <a:gd name="T36" fmla="*/ 0 w 99"/>
                <a:gd name="T37" fmla="*/ 920 h 304"/>
                <a:gd name="T38" fmla="*/ 0 w 99"/>
                <a:gd name="T39" fmla="*/ 828 h 304"/>
                <a:gd name="T40" fmla="*/ 55 w 99"/>
                <a:gd name="T41" fmla="*/ 819 h 304"/>
                <a:gd name="T42" fmla="*/ 120 w 99"/>
                <a:gd name="T43" fmla="*/ 895 h 304"/>
                <a:gd name="T44" fmla="*/ 166 w 99"/>
                <a:gd name="T45" fmla="*/ 864 h 304"/>
                <a:gd name="T46" fmla="*/ 129 w 99"/>
                <a:gd name="T47" fmla="*/ 772 h 304"/>
                <a:gd name="T48" fmla="*/ 178 w 99"/>
                <a:gd name="T49" fmla="*/ 740 h 304"/>
                <a:gd name="T50" fmla="*/ 144 w 99"/>
                <a:gd name="T51" fmla="*/ 683 h 304"/>
                <a:gd name="T52" fmla="*/ 166 w 99"/>
                <a:gd name="T53" fmla="*/ 605 h 304"/>
                <a:gd name="T54" fmla="*/ 95 w 99"/>
                <a:gd name="T55" fmla="*/ 605 h 304"/>
                <a:gd name="T56" fmla="*/ 129 w 99"/>
                <a:gd name="T57" fmla="*/ 547 h 304"/>
                <a:gd name="T58" fmla="*/ 178 w 99"/>
                <a:gd name="T59" fmla="*/ 547 h 304"/>
                <a:gd name="T60" fmla="*/ 222 w 99"/>
                <a:gd name="T61" fmla="*/ 558 h 304"/>
                <a:gd name="T62" fmla="*/ 191 w 99"/>
                <a:gd name="T63" fmla="*/ 439 h 304"/>
                <a:gd name="T64" fmla="*/ 129 w 99"/>
                <a:gd name="T65" fmla="*/ 409 h 304"/>
                <a:gd name="T66" fmla="*/ 34 w 99"/>
                <a:gd name="T67" fmla="*/ 409 h 304"/>
                <a:gd name="T68" fmla="*/ 19 w 99"/>
                <a:gd name="T69" fmla="*/ 335 h 304"/>
                <a:gd name="T70" fmla="*/ 19 w 99"/>
                <a:gd name="T71" fmla="*/ 211 h 304"/>
                <a:gd name="T72" fmla="*/ 4 w 99"/>
                <a:gd name="T73" fmla="*/ 92 h 304"/>
                <a:gd name="T74" fmla="*/ 68 w 99"/>
                <a:gd name="T75" fmla="*/ 0 h 304"/>
                <a:gd name="T76" fmla="*/ 131 w 99"/>
                <a:gd name="T77" fmla="*/ 15 h 304"/>
                <a:gd name="T78" fmla="*/ 181 w 99"/>
                <a:gd name="T79" fmla="*/ 25 h 304"/>
                <a:gd name="T80" fmla="*/ 214 w 99"/>
                <a:gd name="T81" fmla="*/ 41 h 304"/>
                <a:gd name="T82" fmla="*/ 238 w 99"/>
                <a:gd name="T83" fmla="*/ 65 h 304"/>
                <a:gd name="T84" fmla="*/ 247 w 99"/>
                <a:gd name="T85" fmla="*/ 100 h 304"/>
                <a:gd name="T86" fmla="*/ 247 w 99"/>
                <a:gd name="T87" fmla="*/ 145 h 304"/>
                <a:gd name="T88" fmla="*/ 238 w 99"/>
                <a:gd name="T89" fmla="*/ 210 h 304"/>
                <a:gd name="T90" fmla="*/ 222 w 99"/>
                <a:gd name="T91" fmla="*/ 29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61 w 33"/>
                <a:gd name="T1" fmla="*/ 21 h 81"/>
                <a:gd name="T2" fmla="*/ 108 w 33"/>
                <a:gd name="T3" fmla="*/ 104 h 81"/>
                <a:gd name="T4" fmla="*/ 81 w 33"/>
                <a:gd name="T5" fmla="*/ 197 h 81"/>
                <a:gd name="T6" fmla="*/ 120 w 33"/>
                <a:gd name="T7" fmla="*/ 258 h 81"/>
                <a:gd name="T8" fmla="*/ 120 w 33"/>
                <a:gd name="T9" fmla="*/ 337 h 81"/>
                <a:gd name="T10" fmla="*/ 61 w 33"/>
                <a:gd name="T11" fmla="*/ 318 h 81"/>
                <a:gd name="T12" fmla="*/ 0 w 33"/>
                <a:gd name="T13" fmla="*/ 326 h 81"/>
                <a:gd name="T14" fmla="*/ 0 w 33"/>
                <a:gd name="T15" fmla="*/ 209 h 81"/>
                <a:gd name="T16" fmla="*/ 21 w 33"/>
                <a:gd name="T17" fmla="*/ 104 h 81"/>
                <a:gd name="T18" fmla="*/ 3 w 33"/>
                <a:gd name="T19" fmla="*/ 0 h 81"/>
                <a:gd name="T20" fmla="*/ 18 w 33"/>
                <a:gd name="T21" fmla="*/ 1 h 81"/>
                <a:gd name="T22" fmla="*/ 32 w 33"/>
                <a:gd name="T23" fmla="*/ 2 h 81"/>
                <a:gd name="T24" fmla="*/ 50 w 33"/>
                <a:gd name="T25" fmla="*/ 18 h 81"/>
                <a:gd name="T26" fmla="*/ 61 w 33"/>
                <a:gd name="T27" fmla="*/ 21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86 w 30"/>
                <a:gd name="T1" fmla="*/ 0 h 84"/>
                <a:gd name="T2" fmla="*/ 23 w 30"/>
                <a:gd name="T3" fmla="*/ 21 h 84"/>
                <a:gd name="T4" fmla="*/ 0 w 30"/>
                <a:gd name="T5" fmla="*/ 124 h 84"/>
                <a:gd name="T6" fmla="*/ 59 w 30"/>
                <a:gd name="T7" fmla="*/ 68 h 84"/>
                <a:gd name="T8" fmla="*/ 42 w 30"/>
                <a:gd name="T9" fmla="*/ 193 h 84"/>
                <a:gd name="T10" fmla="*/ 0 w 30"/>
                <a:gd name="T11" fmla="*/ 198 h 84"/>
                <a:gd name="T12" fmla="*/ 0 w 30"/>
                <a:gd name="T13" fmla="*/ 329 h 84"/>
                <a:gd name="T14" fmla="*/ 42 w 30"/>
                <a:gd name="T15" fmla="*/ 335 h 84"/>
                <a:gd name="T16" fmla="*/ 59 w 30"/>
                <a:gd name="T17" fmla="*/ 246 h 84"/>
                <a:gd name="T18" fmla="*/ 95 w 30"/>
                <a:gd name="T19" fmla="*/ 137 h 84"/>
                <a:gd name="T20" fmla="*/ 86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965 w 353"/>
                <a:gd name="T1" fmla="*/ 0 h 672"/>
                <a:gd name="T2" fmla="*/ 896 w 353"/>
                <a:gd name="T3" fmla="*/ 233 h 672"/>
                <a:gd name="T4" fmla="*/ 733 w 353"/>
                <a:gd name="T5" fmla="*/ 357 h 672"/>
                <a:gd name="T6" fmla="*/ 606 w 353"/>
                <a:gd name="T7" fmla="*/ 395 h 672"/>
                <a:gd name="T8" fmla="*/ 514 w 353"/>
                <a:gd name="T9" fmla="*/ 312 h 672"/>
                <a:gd name="T10" fmla="*/ 471 w 353"/>
                <a:gd name="T11" fmla="*/ 207 h 672"/>
                <a:gd name="T12" fmla="*/ 408 w 353"/>
                <a:gd name="T13" fmla="*/ 449 h 672"/>
                <a:gd name="T14" fmla="*/ 164 w 353"/>
                <a:gd name="T15" fmla="*/ 1073 h 672"/>
                <a:gd name="T16" fmla="*/ 54 w 353"/>
                <a:gd name="T17" fmla="*/ 2049 h 672"/>
                <a:gd name="T18" fmla="*/ 0 w 353"/>
                <a:gd name="T19" fmla="*/ 2751 h 672"/>
                <a:gd name="T20" fmla="*/ 281 w 353"/>
                <a:gd name="T21" fmla="*/ 2066 h 672"/>
                <a:gd name="T22" fmla="*/ 606 w 353"/>
                <a:gd name="T23" fmla="*/ 880 h 672"/>
                <a:gd name="T24" fmla="*/ 678 w 353"/>
                <a:gd name="T25" fmla="*/ 622 h 672"/>
                <a:gd name="T26" fmla="*/ 834 w 353"/>
                <a:gd name="T27" fmla="*/ 412 h 672"/>
                <a:gd name="T28" fmla="*/ 951 w 353"/>
                <a:gd name="T29" fmla="*/ 284 h 672"/>
                <a:gd name="T30" fmla="*/ 1016 w 353"/>
                <a:gd name="T31" fmla="*/ 192 h 672"/>
                <a:gd name="T32" fmla="*/ 96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60 w 103"/>
                <a:gd name="T1" fmla="*/ 376 h 140"/>
                <a:gd name="T2" fmla="*/ 0 w 103"/>
                <a:gd name="T3" fmla="*/ 649 h 140"/>
                <a:gd name="T4" fmla="*/ 0 w 103"/>
                <a:gd name="T5" fmla="*/ 446 h 140"/>
                <a:gd name="T6" fmla="*/ 184 w 103"/>
                <a:gd name="T7" fmla="*/ 213 h 140"/>
                <a:gd name="T8" fmla="*/ 271 w 103"/>
                <a:gd name="T9" fmla="*/ 0 h 140"/>
                <a:gd name="T10" fmla="*/ 278 w 103"/>
                <a:gd name="T11" fmla="*/ 198 h 140"/>
                <a:gd name="T12" fmla="*/ 160 w 103"/>
                <a:gd name="T13" fmla="*/ 37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554 w 192"/>
                <a:gd name="T1" fmla="*/ 16 h 508"/>
                <a:gd name="T2" fmla="*/ 554 w 192"/>
                <a:gd name="T3" fmla="*/ 191 h 508"/>
                <a:gd name="T4" fmla="*/ 273 w 192"/>
                <a:gd name="T5" fmla="*/ 1291 h 508"/>
                <a:gd name="T6" fmla="*/ 145 w 192"/>
                <a:gd name="T7" fmla="*/ 1608 h 508"/>
                <a:gd name="T8" fmla="*/ 0 w 192"/>
                <a:gd name="T9" fmla="*/ 2014 h 508"/>
                <a:gd name="T10" fmla="*/ 0 w 192"/>
                <a:gd name="T11" fmla="*/ 1457 h 508"/>
                <a:gd name="T12" fmla="*/ 140 w 192"/>
                <a:gd name="T13" fmla="*/ 1057 h 508"/>
                <a:gd name="T14" fmla="*/ 241 w 192"/>
                <a:gd name="T15" fmla="*/ 1046 h 508"/>
                <a:gd name="T16" fmla="*/ 241 w 192"/>
                <a:gd name="T17" fmla="*/ 844 h 508"/>
                <a:gd name="T18" fmla="*/ 241 w 192"/>
                <a:gd name="T19" fmla="*/ 576 h 508"/>
                <a:gd name="T20" fmla="*/ 254 w 192"/>
                <a:gd name="T21" fmla="*/ 376 h 508"/>
                <a:gd name="T22" fmla="*/ 368 w 192"/>
                <a:gd name="T23" fmla="*/ 154 h 508"/>
                <a:gd name="T24" fmla="*/ 437 w 192"/>
                <a:gd name="T25" fmla="*/ 118 h 508"/>
                <a:gd name="T26" fmla="*/ 464 w 192"/>
                <a:gd name="T27" fmla="*/ 0 h 508"/>
                <a:gd name="T28" fmla="*/ 554 w 192"/>
                <a:gd name="T29" fmla="*/ 16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208 w 65"/>
                <a:gd name="T1" fmla="*/ 120 h 90"/>
                <a:gd name="T2" fmla="*/ 99 w 65"/>
                <a:gd name="T3" fmla="*/ 210 h 90"/>
                <a:gd name="T4" fmla="*/ 0 w 65"/>
                <a:gd name="T5" fmla="*/ 364 h 90"/>
                <a:gd name="T6" fmla="*/ 61 w 65"/>
                <a:gd name="T7" fmla="*/ 47 h 90"/>
                <a:gd name="T8" fmla="*/ 132 w 65"/>
                <a:gd name="T9" fmla="*/ 0 h 90"/>
                <a:gd name="T10" fmla="*/ 208 w 65"/>
                <a:gd name="T11" fmla="*/ 12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671 w 225"/>
                <a:gd name="T1" fmla="*/ 56 h 594"/>
                <a:gd name="T2" fmla="*/ 488 w 225"/>
                <a:gd name="T3" fmla="*/ 0 h 594"/>
                <a:gd name="T4" fmla="*/ 439 w 225"/>
                <a:gd name="T5" fmla="*/ 170 h 594"/>
                <a:gd name="T6" fmla="*/ 455 w 225"/>
                <a:gd name="T7" fmla="*/ 287 h 594"/>
                <a:gd name="T8" fmla="*/ 254 w 225"/>
                <a:gd name="T9" fmla="*/ 769 h 594"/>
                <a:gd name="T10" fmla="*/ 47 w 225"/>
                <a:gd name="T11" fmla="*/ 1565 h 594"/>
                <a:gd name="T12" fmla="*/ 0 w 225"/>
                <a:gd name="T13" fmla="*/ 2381 h 594"/>
                <a:gd name="T14" fmla="*/ 279 w 225"/>
                <a:gd name="T15" fmla="*/ 1749 h 594"/>
                <a:gd name="T16" fmla="*/ 541 w 225"/>
                <a:gd name="T17" fmla="*/ 296 h 594"/>
                <a:gd name="T18" fmla="*/ 601 w 225"/>
                <a:gd name="T19" fmla="*/ 242 h 594"/>
                <a:gd name="T20" fmla="*/ 671 w 225"/>
                <a:gd name="T21" fmla="*/ 5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578 w 295"/>
                <a:gd name="T1" fmla="*/ 454 h 210"/>
                <a:gd name="T2" fmla="*/ 402 w 295"/>
                <a:gd name="T3" fmla="*/ 187 h 210"/>
                <a:gd name="T4" fmla="*/ 306 w 295"/>
                <a:gd name="T5" fmla="*/ 160 h 210"/>
                <a:gd name="T6" fmla="*/ 213 w 295"/>
                <a:gd name="T7" fmla="*/ 0 h 210"/>
                <a:gd name="T8" fmla="*/ 113 w 295"/>
                <a:gd name="T9" fmla="*/ 0 h 210"/>
                <a:gd name="T10" fmla="*/ 0 w 295"/>
                <a:gd name="T11" fmla="*/ 198 h 210"/>
                <a:gd name="T12" fmla="*/ 49 w 295"/>
                <a:gd name="T13" fmla="*/ 254 h 210"/>
                <a:gd name="T14" fmla="*/ 163 w 295"/>
                <a:gd name="T15" fmla="*/ 225 h 210"/>
                <a:gd name="T16" fmla="*/ 213 w 295"/>
                <a:gd name="T17" fmla="*/ 124 h 210"/>
                <a:gd name="T18" fmla="*/ 255 w 295"/>
                <a:gd name="T19" fmla="*/ 211 h 210"/>
                <a:gd name="T20" fmla="*/ 255 w 295"/>
                <a:gd name="T21" fmla="*/ 425 h 210"/>
                <a:gd name="T22" fmla="*/ 326 w 295"/>
                <a:gd name="T23" fmla="*/ 454 h 210"/>
                <a:gd name="T24" fmla="*/ 326 w 295"/>
                <a:gd name="T25" fmla="*/ 268 h 210"/>
                <a:gd name="T26" fmla="*/ 436 w 295"/>
                <a:gd name="T27" fmla="*/ 352 h 210"/>
                <a:gd name="T28" fmla="*/ 413 w 295"/>
                <a:gd name="T29" fmla="*/ 579 h 210"/>
                <a:gd name="T30" fmla="*/ 436 w 295"/>
                <a:gd name="T31" fmla="*/ 664 h 210"/>
                <a:gd name="T32" fmla="*/ 487 w 295"/>
                <a:gd name="T33" fmla="*/ 533 h 210"/>
                <a:gd name="T34" fmla="*/ 537 w 295"/>
                <a:gd name="T35" fmla="*/ 579 h 210"/>
                <a:gd name="T36" fmla="*/ 527 w 295"/>
                <a:gd name="T37" fmla="*/ 715 h 210"/>
                <a:gd name="T38" fmla="*/ 593 w 295"/>
                <a:gd name="T39" fmla="*/ 789 h 210"/>
                <a:gd name="T40" fmla="*/ 593 w 295"/>
                <a:gd name="T41" fmla="*/ 620 h 210"/>
                <a:gd name="T42" fmla="*/ 659 w 295"/>
                <a:gd name="T43" fmla="*/ 646 h 210"/>
                <a:gd name="T44" fmla="*/ 659 w 295"/>
                <a:gd name="T45" fmla="*/ 844 h 210"/>
                <a:gd name="T46" fmla="*/ 711 w 295"/>
                <a:gd name="T47" fmla="*/ 789 h 210"/>
                <a:gd name="T48" fmla="*/ 680 w 295"/>
                <a:gd name="T49" fmla="*/ 579 h 210"/>
                <a:gd name="T50" fmla="*/ 772 w 295"/>
                <a:gd name="T51" fmla="*/ 676 h 210"/>
                <a:gd name="T52" fmla="*/ 783 w 295"/>
                <a:gd name="T53" fmla="*/ 826 h 210"/>
                <a:gd name="T54" fmla="*/ 879 w 295"/>
                <a:gd name="T55" fmla="*/ 826 h 210"/>
                <a:gd name="T56" fmla="*/ 857 w 295"/>
                <a:gd name="T57" fmla="*/ 635 h 210"/>
                <a:gd name="T58" fmla="*/ 722 w 295"/>
                <a:gd name="T59" fmla="*/ 508 h 210"/>
                <a:gd name="T60" fmla="*/ 713 w 295"/>
                <a:gd name="T61" fmla="*/ 497 h 210"/>
                <a:gd name="T62" fmla="*/ 701 w 295"/>
                <a:gd name="T63" fmla="*/ 496 h 210"/>
                <a:gd name="T64" fmla="*/ 673 w 295"/>
                <a:gd name="T65" fmla="*/ 488 h 210"/>
                <a:gd name="T66" fmla="*/ 646 w 295"/>
                <a:gd name="T67" fmla="*/ 478 h 210"/>
                <a:gd name="T68" fmla="*/ 621 w 295"/>
                <a:gd name="T69" fmla="*/ 466 h 210"/>
                <a:gd name="T70" fmla="*/ 595 w 295"/>
                <a:gd name="T71" fmla="*/ 456 h 210"/>
                <a:gd name="T72" fmla="*/ 581 w 295"/>
                <a:gd name="T73" fmla="*/ 455 h 210"/>
                <a:gd name="T74" fmla="*/ 578 w 295"/>
                <a:gd name="T75" fmla="*/ 454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59 w 116"/>
                <a:gd name="T1" fmla="*/ 175 h 159"/>
                <a:gd name="T2" fmla="*/ 203 w 116"/>
                <a:gd name="T3" fmla="*/ 145 h 159"/>
                <a:gd name="T4" fmla="*/ 147 w 116"/>
                <a:gd name="T5" fmla="*/ 68 h 159"/>
                <a:gd name="T6" fmla="*/ 96 w 116"/>
                <a:gd name="T7" fmla="*/ 58 h 159"/>
                <a:gd name="T8" fmla="*/ 38 w 116"/>
                <a:gd name="T9" fmla="*/ 0 h 159"/>
                <a:gd name="T10" fmla="*/ 38 w 116"/>
                <a:gd name="T11" fmla="*/ 119 h 159"/>
                <a:gd name="T12" fmla="*/ 96 w 116"/>
                <a:gd name="T13" fmla="*/ 145 h 159"/>
                <a:gd name="T14" fmla="*/ 167 w 116"/>
                <a:gd name="T15" fmla="*/ 175 h 159"/>
                <a:gd name="T16" fmla="*/ 160 w 116"/>
                <a:gd name="T17" fmla="*/ 409 h 159"/>
                <a:gd name="T18" fmla="*/ 160 w 116"/>
                <a:gd name="T19" fmla="*/ 481 h 159"/>
                <a:gd name="T20" fmla="*/ 224 w 116"/>
                <a:gd name="T21" fmla="*/ 570 h 159"/>
                <a:gd name="T22" fmla="*/ 187 w 116"/>
                <a:gd name="T23" fmla="*/ 585 h 159"/>
                <a:gd name="T24" fmla="*/ 122 w 116"/>
                <a:gd name="T25" fmla="*/ 520 h 159"/>
                <a:gd name="T26" fmla="*/ 0 w 116"/>
                <a:gd name="T27" fmla="*/ 520 h 159"/>
                <a:gd name="T28" fmla="*/ 20 w 116"/>
                <a:gd name="T29" fmla="*/ 619 h 159"/>
                <a:gd name="T30" fmla="*/ 147 w 116"/>
                <a:gd name="T31" fmla="*/ 686 h 159"/>
                <a:gd name="T32" fmla="*/ 229 w 116"/>
                <a:gd name="T33" fmla="*/ 686 h 159"/>
                <a:gd name="T34" fmla="*/ 347 w 116"/>
                <a:gd name="T35" fmla="*/ 566 h 159"/>
                <a:gd name="T36" fmla="*/ 292 w 116"/>
                <a:gd name="T37" fmla="*/ 461 h 159"/>
                <a:gd name="T38" fmla="*/ 292 w 116"/>
                <a:gd name="T39" fmla="*/ 348 h 159"/>
                <a:gd name="T40" fmla="*/ 272 w 116"/>
                <a:gd name="T41" fmla="*/ 228 h 159"/>
                <a:gd name="T42" fmla="*/ 259 w 116"/>
                <a:gd name="T43" fmla="*/ 175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60 w 47"/>
                <a:gd name="T1" fmla="*/ 38 h 41"/>
                <a:gd name="T2" fmla="*/ 30 w 47"/>
                <a:gd name="T3" fmla="*/ 0 h 41"/>
                <a:gd name="T4" fmla="*/ 0 w 47"/>
                <a:gd name="T5" fmla="*/ 38 h 41"/>
                <a:gd name="T6" fmla="*/ 30 w 47"/>
                <a:gd name="T7" fmla="*/ 79 h 41"/>
                <a:gd name="T8" fmla="*/ 156 w 47"/>
                <a:gd name="T9" fmla="*/ 141 h 41"/>
                <a:gd name="T10" fmla="*/ 163 w 47"/>
                <a:gd name="T11" fmla="*/ 95 h 41"/>
                <a:gd name="T12" fmla="*/ 163 w 47"/>
                <a:gd name="T13" fmla="*/ 83 h 41"/>
                <a:gd name="T14" fmla="*/ 161 w 47"/>
                <a:gd name="T15" fmla="*/ 57 h 41"/>
                <a:gd name="T16" fmla="*/ 160 w 47"/>
                <a:gd name="T17" fmla="*/ 42 h 41"/>
                <a:gd name="T18" fmla="*/ 160 w 47"/>
                <a:gd name="T19" fmla="*/ 38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101 w 40"/>
                <a:gd name="T1" fmla="*/ 89 h 36"/>
                <a:gd name="T2" fmla="*/ 20 w 40"/>
                <a:gd name="T3" fmla="*/ 0 h 36"/>
                <a:gd name="T4" fmla="*/ 0 w 40"/>
                <a:gd name="T5" fmla="*/ 68 h 36"/>
                <a:gd name="T6" fmla="*/ 42 w 40"/>
                <a:gd name="T7" fmla="*/ 140 h 36"/>
                <a:gd name="T8" fmla="*/ 115 w 40"/>
                <a:gd name="T9" fmla="*/ 145 h 36"/>
                <a:gd name="T10" fmla="*/ 114 w 40"/>
                <a:gd name="T11" fmla="*/ 140 h 36"/>
                <a:gd name="T12" fmla="*/ 111 w 40"/>
                <a:gd name="T13" fmla="*/ 117 h 36"/>
                <a:gd name="T14" fmla="*/ 105 w 40"/>
                <a:gd name="T15" fmla="*/ 100 h 36"/>
                <a:gd name="T16" fmla="*/ 101 w 40"/>
                <a:gd name="T17" fmla="*/ 89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89 w 38"/>
                <a:gd name="T1" fmla="*/ 52 h 32"/>
                <a:gd name="T2" fmla="*/ 14 w 38"/>
                <a:gd name="T3" fmla="*/ 0 h 32"/>
                <a:gd name="T4" fmla="*/ 0 w 38"/>
                <a:gd name="T5" fmla="*/ 52 h 32"/>
                <a:gd name="T6" fmla="*/ 52 w 38"/>
                <a:gd name="T7" fmla="*/ 103 h 32"/>
                <a:gd name="T8" fmla="*/ 114 w 38"/>
                <a:gd name="T9" fmla="*/ 119 h 32"/>
                <a:gd name="T10" fmla="*/ 114 w 38"/>
                <a:gd name="T11" fmla="*/ 67 h 32"/>
                <a:gd name="T12" fmla="*/ 89 w 38"/>
                <a:gd name="T13" fmla="*/ 52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54 w 35"/>
                <a:gd name="T1" fmla="*/ 64 h 30"/>
                <a:gd name="T2" fmla="*/ 0 w 35"/>
                <a:gd name="T3" fmla="*/ 0 h 30"/>
                <a:gd name="T4" fmla="*/ 0 w 35"/>
                <a:gd name="T5" fmla="*/ 120 h 30"/>
                <a:gd name="T6" fmla="*/ 47 w 35"/>
                <a:gd name="T7" fmla="*/ 121 h 30"/>
                <a:gd name="T8" fmla="*/ 74 w 35"/>
                <a:gd name="T9" fmla="*/ 103 h 30"/>
                <a:gd name="T10" fmla="*/ 54 w 35"/>
                <a:gd name="T11" fmla="*/ 64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90 h 58"/>
                <a:gd name="T2" fmla="*/ 0 w 81"/>
                <a:gd name="T3" fmla="*/ 244 h 58"/>
                <a:gd name="T4" fmla="*/ 18 w 81"/>
                <a:gd name="T5" fmla="*/ 233 h 58"/>
                <a:gd name="T6" fmla="*/ 37 w 81"/>
                <a:gd name="T7" fmla="*/ 223 h 58"/>
                <a:gd name="T8" fmla="*/ 57 w 81"/>
                <a:gd name="T9" fmla="*/ 195 h 58"/>
                <a:gd name="T10" fmla="*/ 79 w 81"/>
                <a:gd name="T11" fmla="*/ 170 h 58"/>
                <a:gd name="T12" fmla="*/ 97 w 81"/>
                <a:gd name="T13" fmla="*/ 90 h 58"/>
                <a:gd name="T14" fmla="*/ 166 w 81"/>
                <a:gd name="T15" fmla="*/ 75 h 58"/>
                <a:gd name="T16" fmla="*/ 209 w 81"/>
                <a:gd name="T17" fmla="*/ 41 h 58"/>
                <a:gd name="T18" fmla="*/ 90 w 81"/>
                <a:gd name="T19" fmla="*/ 1 h 58"/>
                <a:gd name="T20" fmla="*/ 0 w 81"/>
                <a:gd name="T21" fmla="*/ 0 h 58"/>
                <a:gd name="T22" fmla="*/ 0 w 81"/>
                <a:gd name="T23" fmla="*/ 48 h 58"/>
                <a:gd name="T24" fmla="*/ 74 w 81"/>
                <a:gd name="T25" fmla="*/ 66 h 58"/>
                <a:gd name="T26" fmla="*/ 54 w 81"/>
                <a:gd name="T27" fmla="*/ 145 h 58"/>
                <a:gd name="T28" fmla="*/ 40 w 81"/>
                <a:gd name="T29" fmla="*/ 162 h 58"/>
                <a:gd name="T30" fmla="*/ 24 w 81"/>
                <a:gd name="T31" fmla="*/ 170 h 58"/>
                <a:gd name="T32" fmla="*/ 14 w 81"/>
                <a:gd name="T33" fmla="*/ 185 h 58"/>
                <a:gd name="T34" fmla="*/ 0 w 81"/>
                <a:gd name="T35" fmla="*/ 190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346 w 109"/>
                <a:gd name="T1" fmla="*/ 48 h 61"/>
                <a:gd name="T2" fmla="*/ 346 w 109"/>
                <a:gd name="T3" fmla="*/ 2 h 61"/>
                <a:gd name="T4" fmla="*/ 271 w 109"/>
                <a:gd name="T5" fmla="*/ 0 h 61"/>
                <a:gd name="T6" fmla="*/ 130 w 109"/>
                <a:gd name="T7" fmla="*/ 0 h 61"/>
                <a:gd name="T8" fmla="*/ 57 w 109"/>
                <a:gd name="T9" fmla="*/ 0 h 61"/>
                <a:gd name="T10" fmla="*/ 0 w 109"/>
                <a:gd name="T11" fmla="*/ 1 h 61"/>
                <a:gd name="T12" fmla="*/ 0 w 109"/>
                <a:gd name="T13" fmla="*/ 39 h 61"/>
                <a:gd name="T14" fmla="*/ 94 w 109"/>
                <a:gd name="T15" fmla="*/ 48 h 61"/>
                <a:gd name="T16" fmla="*/ 74 w 109"/>
                <a:gd name="T17" fmla="*/ 125 h 61"/>
                <a:gd name="T18" fmla="*/ 50 w 109"/>
                <a:gd name="T19" fmla="*/ 140 h 61"/>
                <a:gd name="T20" fmla="*/ 32 w 109"/>
                <a:gd name="T21" fmla="*/ 145 h 61"/>
                <a:gd name="T22" fmla="*/ 19 w 109"/>
                <a:gd name="T23" fmla="*/ 161 h 61"/>
                <a:gd name="T24" fmla="*/ 0 w 109"/>
                <a:gd name="T25" fmla="*/ 162 h 61"/>
                <a:gd name="T26" fmla="*/ 0 w 109"/>
                <a:gd name="T27" fmla="*/ 207 h 61"/>
                <a:gd name="T28" fmla="*/ 22 w 109"/>
                <a:gd name="T29" fmla="*/ 202 h 61"/>
                <a:gd name="T30" fmla="*/ 44 w 109"/>
                <a:gd name="T31" fmla="*/ 188 h 61"/>
                <a:gd name="T32" fmla="*/ 68 w 109"/>
                <a:gd name="T33" fmla="*/ 180 h 61"/>
                <a:gd name="T34" fmla="*/ 96 w 109"/>
                <a:gd name="T35" fmla="*/ 161 h 61"/>
                <a:gd name="T36" fmla="*/ 142 w 109"/>
                <a:gd name="T37" fmla="*/ 63 h 61"/>
                <a:gd name="T38" fmla="*/ 210 w 109"/>
                <a:gd name="T39" fmla="*/ 69 h 61"/>
                <a:gd name="T40" fmla="*/ 226 w 109"/>
                <a:gd name="T41" fmla="*/ 107 h 61"/>
                <a:gd name="T42" fmla="*/ 239 w 109"/>
                <a:gd name="T43" fmla="*/ 137 h 61"/>
                <a:gd name="T44" fmla="*/ 257 w 109"/>
                <a:gd name="T45" fmla="*/ 162 h 61"/>
                <a:gd name="T46" fmla="*/ 271 w 109"/>
                <a:gd name="T47" fmla="*/ 185 h 61"/>
                <a:gd name="T48" fmla="*/ 288 w 109"/>
                <a:gd name="T49" fmla="*/ 197 h 61"/>
                <a:gd name="T50" fmla="*/ 303 w 109"/>
                <a:gd name="T51" fmla="*/ 207 h 61"/>
                <a:gd name="T52" fmla="*/ 328 w 109"/>
                <a:gd name="T53" fmla="*/ 212 h 61"/>
                <a:gd name="T54" fmla="*/ 346 w 109"/>
                <a:gd name="T55" fmla="*/ 207 h 61"/>
                <a:gd name="T56" fmla="*/ 346 w 109"/>
                <a:gd name="T57" fmla="*/ 162 h 61"/>
                <a:gd name="T58" fmla="*/ 309 w 109"/>
                <a:gd name="T59" fmla="*/ 166 h 61"/>
                <a:gd name="T60" fmla="*/ 284 w 109"/>
                <a:gd name="T61" fmla="*/ 157 h 61"/>
                <a:gd name="T62" fmla="*/ 267 w 109"/>
                <a:gd name="T63" fmla="*/ 114 h 61"/>
                <a:gd name="T64" fmla="*/ 257 w 109"/>
                <a:gd name="T65" fmla="*/ 48 h 61"/>
                <a:gd name="T66" fmla="*/ 323 w 109"/>
                <a:gd name="T67" fmla="*/ 42 h 61"/>
                <a:gd name="T68" fmla="*/ 346 w 109"/>
                <a:gd name="T69" fmla="*/ 48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95 w 43"/>
                <a:gd name="T1" fmla="*/ 41 h 60"/>
                <a:gd name="T2" fmla="*/ 95 w 43"/>
                <a:gd name="T3" fmla="*/ 0 h 60"/>
                <a:gd name="T4" fmla="*/ 0 w 43"/>
                <a:gd name="T5" fmla="*/ 2 h 60"/>
                <a:gd name="T6" fmla="*/ 5 w 43"/>
                <a:gd name="T7" fmla="*/ 92 h 60"/>
                <a:gd name="T8" fmla="*/ 25 w 43"/>
                <a:gd name="T9" fmla="*/ 160 h 60"/>
                <a:gd name="T10" fmla="*/ 43 w 43"/>
                <a:gd name="T11" fmla="*/ 209 h 60"/>
                <a:gd name="T12" fmla="*/ 66 w 43"/>
                <a:gd name="T13" fmla="*/ 230 h 60"/>
                <a:gd name="T14" fmla="*/ 68 w 43"/>
                <a:gd name="T15" fmla="*/ 242 h 60"/>
                <a:gd name="T16" fmla="*/ 79 w 43"/>
                <a:gd name="T17" fmla="*/ 244 h 60"/>
                <a:gd name="T18" fmla="*/ 86 w 43"/>
                <a:gd name="T19" fmla="*/ 244 h 60"/>
                <a:gd name="T20" fmla="*/ 95 w 43"/>
                <a:gd name="T21" fmla="*/ 242 h 60"/>
                <a:gd name="T22" fmla="*/ 95 w 43"/>
                <a:gd name="T23" fmla="*/ 187 h 60"/>
                <a:gd name="T24" fmla="*/ 68 w 43"/>
                <a:gd name="T25" fmla="*/ 187 h 60"/>
                <a:gd name="T26" fmla="*/ 51 w 43"/>
                <a:gd name="T27" fmla="*/ 165 h 60"/>
                <a:gd name="T28" fmla="*/ 40 w 43"/>
                <a:gd name="T29" fmla="*/ 120 h 60"/>
                <a:gd name="T30" fmla="*/ 30 w 43"/>
                <a:gd name="T31" fmla="*/ 41 h 60"/>
                <a:gd name="T32" fmla="*/ 79 w 43"/>
                <a:gd name="T33" fmla="*/ 40 h 60"/>
                <a:gd name="T34" fmla="*/ 95 w 43"/>
                <a:gd name="T35" fmla="*/ 41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308 w 220"/>
                <a:gd name="T1" fmla="*/ 349 h 221"/>
                <a:gd name="T2" fmla="*/ 368 w 220"/>
                <a:gd name="T3" fmla="*/ 386 h 221"/>
                <a:gd name="T4" fmla="*/ 411 w 220"/>
                <a:gd name="T5" fmla="*/ 409 h 221"/>
                <a:gd name="T6" fmla="*/ 436 w 220"/>
                <a:gd name="T7" fmla="*/ 431 h 221"/>
                <a:gd name="T8" fmla="*/ 446 w 220"/>
                <a:gd name="T9" fmla="*/ 452 h 221"/>
                <a:gd name="T10" fmla="*/ 456 w 220"/>
                <a:gd name="T11" fmla="*/ 479 h 221"/>
                <a:gd name="T12" fmla="*/ 464 w 220"/>
                <a:gd name="T13" fmla="*/ 513 h 221"/>
                <a:gd name="T14" fmla="*/ 478 w 220"/>
                <a:gd name="T15" fmla="*/ 560 h 221"/>
                <a:gd name="T16" fmla="*/ 507 w 220"/>
                <a:gd name="T17" fmla="*/ 623 h 221"/>
                <a:gd name="T18" fmla="*/ 555 w 220"/>
                <a:gd name="T19" fmla="*/ 480 h 221"/>
                <a:gd name="T20" fmla="*/ 562 w 220"/>
                <a:gd name="T21" fmla="*/ 321 h 221"/>
                <a:gd name="T22" fmla="*/ 556 w 220"/>
                <a:gd name="T23" fmla="*/ 165 h 221"/>
                <a:gd name="T24" fmla="*/ 552 w 220"/>
                <a:gd name="T25" fmla="*/ 0 h 221"/>
                <a:gd name="T26" fmla="*/ 623 w 220"/>
                <a:gd name="T27" fmla="*/ 206 h 221"/>
                <a:gd name="T28" fmla="*/ 620 w 220"/>
                <a:gd name="T29" fmla="*/ 356 h 221"/>
                <a:gd name="T30" fmla="*/ 614 w 220"/>
                <a:gd name="T31" fmla="*/ 480 h 221"/>
                <a:gd name="T32" fmla="*/ 597 w 220"/>
                <a:gd name="T33" fmla="*/ 606 h 221"/>
                <a:gd name="T34" fmla="*/ 569 w 220"/>
                <a:gd name="T35" fmla="*/ 749 h 221"/>
                <a:gd name="T36" fmla="*/ 492 w 220"/>
                <a:gd name="T37" fmla="*/ 773 h 221"/>
                <a:gd name="T38" fmla="*/ 376 w 220"/>
                <a:gd name="T39" fmla="*/ 923 h 221"/>
                <a:gd name="T40" fmla="*/ 208 w 220"/>
                <a:gd name="T41" fmla="*/ 923 h 221"/>
                <a:gd name="T42" fmla="*/ 91 w 220"/>
                <a:gd name="T43" fmla="*/ 799 h 221"/>
                <a:gd name="T44" fmla="*/ 38 w 220"/>
                <a:gd name="T45" fmla="*/ 668 h 221"/>
                <a:gd name="T46" fmla="*/ 2 w 220"/>
                <a:gd name="T47" fmla="*/ 496 h 221"/>
                <a:gd name="T48" fmla="*/ 0 w 220"/>
                <a:gd name="T49" fmla="*/ 356 h 221"/>
                <a:gd name="T50" fmla="*/ 2 w 220"/>
                <a:gd name="T51" fmla="*/ 226 h 221"/>
                <a:gd name="T52" fmla="*/ 30 w 220"/>
                <a:gd name="T53" fmla="*/ 103 h 221"/>
                <a:gd name="T54" fmla="*/ 48 w 220"/>
                <a:gd name="T55" fmla="*/ 241 h 221"/>
                <a:gd name="T56" fmla="*/ 61 w 220"/>
                <a:gd name="T57" fmla="*/ 368 h 221"/>
                <a:gd name="T58" fmla="*/ 70 w 220"/>
                <a:gd name="T59" fmla="*/ 493 h 221"/>
                <a:gd name="T60" fmla="*/ 95 w 220"/>
                <a:gd name="T61" fmla="*/ 616 h 221"/>
                <a:gd name="T62" fmla="*/ 107 w 220"/>
                <a:gd name="T63" fmla="*/ 554 h 221"/>
                <a:gd name="T64" fmla="*/ 119 w 220"/>
                <a:gd name="T65" fmla="*/ 505 h 221"/>
                <a:gd name="T66" fmla="*/ 130 w 220"/>
                <a:gd name="T67" fmla="*/ 462 h 221"/>
                <a:gd name="T68" fmla="*/ 143 w 220"/>
                <a:gd name="T69" fmla="*/ 437 h 221"/>
                <a:gd name="T70" fmla="*/ 163 w 220"/>
                <a:gd name="T71" fmla="*/ 410 h 221"/>
                <a:gd name="T72" fmla="*/ 184 w 220"/>
                <a:gd name="T73" fmla="*/ 391 h 221"/>
                <a:gd name="T74" fmla="*/ 218 w 220"/>
                <a:gd name="T75" fmla="*/ 376 h 221"/>
                <a:gd name="T76" fmla="*/ 263 w 220"/>
                <a:gd name="T77" fmla="*/ 364 h 221"/>
                <a:gd name="T78" fmla="*/ 263 w 220"/>
                <a:gd name="T79" fmla="*/ 421 h 221"/>
                <a:gd name="T80" fmla="*/ 232 w 220"/>
                <a:gd name="T81" fmla="*/ 452 h 221"/>
                <a:gd name="T82" fmla="*/ 208 w 220"/>
                <a:gd name="T83" fmla="*/ 479 h 221"/>
                <a:gd name="T84" fmla="*/ 192 w 220"/>
                <a:gd name="T85" fmla="*/ 505 h 221"/>
                <a:gd name="T86" fmla="*/ 185 w 220"/>
                <a:gd name="T87" fmla="*/ 530 h 221"/>
                <a:gd name="T88" fmla="*/ 184 w 220"/>
                <a:gd name="T89" fmla="*/ 560 h 221"/>
                <a:gd name="T90" fmla="*/ 189 w 220"/>
                <a:gd name="T91" fmla="*/ 601 h 221"/>
                <a:gd name="T92" fmla="*/ 192 w 220"/>
                <a:gd name="T93" fmla="*/ 647 h 221"/>
                <a:gd name="T94" fmla="*/ 205 w 220"/>
                <a:gd name="T95" fmla="*/ 704 h 221"/>
                <a:gd name="T96" fmla="*/ 260 w 220"/>
                <a:gd name="T97" fmla="*/ 704 h 221"/>
                <a:gd name="T98" fmla="*/ 260 w 220"/>
                <a:gd name="T99" fmla="*/ 616 h 221"/>
                <a:gd name="T100" fmla="*/ 300 w 220"/>
                <a:gd name="T101" fmla="*/ 623 h 221"/>
                <a:gd name="T102" fmla="*/ 315 w 220"/>
                <a:gd name="T103" fmla="*/ 728 h 221"/>
                <a:gd name="T104" fmla="*/ 387 w 220"/>
                <a:gd name="T105" fmla="*/ 728 h 221"/>
                <a:gd name="T106" fmla="*/ 413 w 220"/>
                <a:gd name="T107" fmla="*/ 623 h 221"/>
                <a:gd name="T108" fmla="*/ 409 w 220"/>
                <a:gd name="T109" fmla="*/ 581 h 221"/>
                <a:gd name="T110" fmla="*/ 397 w 220"/>
                <a:gd name="T111" fmla="*/ 541 h 221"/>
                <a:gd name="T112" fmla="*/ 391 w 220"/>
                <a:gd name="T113" fmla="*/ 513 h 221"/>
                <a:gd name="T114" fmla="*/ 378 w 220"/>
                <a:gd name="T115" fmla="*/ 493 h 221"/>
                <a:gd name="T116" fmla="*/ 366 w 220"/>
                <a:gd name="T117" fmla="*/ 478 h 221"/>
                <a:gd name="T118" fmla="*/ 348 w 220"/>
                <a:gd name="T119" fmla="*/ 458 h 221"/>
                <a:gd name="T120" fmla="*/ 324 w 220"/>
                <a:gd name="T121" fmla="*/ 439 h 221"/>
                <a:gd name="T122" fmla="*/ 295 w 220"/>
                <a:gd name="T123" fmla="*/ 421 h 221"/>
                <a:gd name="T124" fmla="*/ 308 w 220"/>
                <a:gd name="T125" fmla="*/ 349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327 w 119"/>
                <a:gd name="T1" fmla="*/ 422 h 156"/>
                <a:gd name="T2" fmla="*/ 283 w 119"/>
                <a:gd name="T3" fmla="*/ 615 h 156"/>
                <a:gd name="T4" fmla="*/ 165 w 119"/>
                <a:gd name="T5" fmla="*/ 721 h 156"/>
                <a:gd name="T6" fmla="*/ 0 w 119"/>
                <a:gd name="T7" fmla="*/ 280 h 156"/>
                <a:gd name="T8" fmla="*/ 76 w 119"/>
                <a:gd name="T9" fmla="*/ 154 h 156"/>
                <a:gd name="T10" fmla="*/ 130 w 119"/>
                <a:gd name="T11" fmla="*/ 0 h 156"/>
                <a:gd name="T12" fmla="*/ 327 w 119"/>
                <a:gd name="T13" fmla="*/ 422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94 w 28"/>
                <a:gd name="T1" fmla="*/ 290 h 77"/>
                <a:gd name="T2" fmla="*/ 49 w 28"/>
                <a:gd name="T3" fmla="*/ 0 h 77"/>
                <a:gd name="T4" fmla="*/ 0 w 28"/>
                <a:gd name="T5" fmla="*/ 21 h 77"/>
                <a:gd name="T6" fmla="*/ 17 w 28"/>
                <a:gd name="T7" fmla="*/ 279 h 77"/>
                <a:gd name="T8" fmla="*/ 83 w 28"/>
                <a:gd name="T9" fmla="*/ 346 h 77"/>
                <a:gd name="T10" fmla="*/ 94 w 28"/>
                <a:gd name="T11" fmla="*/ 290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619 w 440"/>
                <a:gd name="T1" fmla="*/ 125 h 857"/>
                <a:gd name="T2" fmla="*/ 829 w 440"/>
                <a:gd name="T3" fmla="*/ 289 h 857"/>
                <a:gd name="T4" fmla="*/ 968 w 440"/>
                <a:gd name="T5" fmla="*/ 415 h 857"/>
                <a:gd name="T6" fmla="*/ 1061 w 440"/>
                <a:gd name="T7" fmla="*/ 569 h 857"/>
                <a:gd name="T8" fmla="*/ 1130 w 440"/>
                <a:gd name="T9" fmla="*/ 791 h 857"/>
                <a:gd name="T10" fmla="*/ 1250 w 440"/>
                <a:gd name="T11" fmla="*/ 1601 h 857"/>
                <a:gd name="T12" fmla="*/ 1292 w 440"/>
                <a:gd name="T13" fmla="*/ 2171 h 857"/>
                <a:gd name="T14" fmla="*/ 1130 w 440"/>
                <a:gd name="T15" fmla="*/ 2995 h 857"/>
                <a:gd name="T16" fmla="*/ 1017 w 440"/>
                <a:gd name="T17" fmla="*/ 3376 h 857"/>
                <a:gd name="T18" fmla="*/ 803 w 440"/>
                <a:gd name="T19" fmla="*/ 3242 h 857"/>
                <a:gd name="T20" fmla="*/ 903 w 440"/>
                <a:gd name="T21" fmla="*/ 3165 h 857"/>
                <a:gd name="T22" fmla="*/ 1017 w 440"/>
                <a:gd name="T23" fmla="*/ 2899 h 857"/>
                <a:gd name="T24" fmla="*/ 963 w 440"/>
                <a:gd name="T25" fmla="*/ 2612 h 857"/>
                <a:gd name="T26" fmla="*/ 1162 w 440"/>
                <a:gd name="T27" fmla="*/ 2384 h 857"/>
                <a:gd name="T28" fmla="*/ 1101 w 440"/>
                <a:gd name="T29" fmla="*/ 2005 h 857"/>
                <a:gd name="T30" fmla="*/ 987 w 440"/>
                <a:gd name="T31" fmla="*/ 1945 h 857"/>
                <a:gd name="T32" fmla="*/ 1101 w 440"/>
                <a:gd name="T33" fmla="*/ 1549 h 857"/>
                <a:gd name="T34" fmla="*/ 977 w 440"/>
                <a:gd name="T35" fmla="*/ 1219 h 857"/>
                <a:gd name="T36" fmla="*/ 935 w 440"/>
                <a:gd name="T37" fmla="*/ 1165 h 857"/>
                <a:gd name="T38" fmla="*/ 891 w 440"/>
                <a:gd name="T39" fmla="*/ 1118 h 857"/>
                <a:gd name="T40" fmla="*/ 854 w 440"/>
                <a:gd name="T41" fmla="*/ 1077 h 857"/>
                <a:gd name="T42" fmla="*/ 848 w 440"/>
                <a:gd name="T43" fmla="*/ 1011 h 857"/>
                <a:gd name="T44" fmla="*/ 803 w 440"/>
                <a:gd name="T45" fmla="*/ 694 h 857"/>
                <a:gd name="T46" fmla="*/ 639 w 440"/>
                <a:gd name="T47" fmla="*/ 1528 h 857"/>
                <a:gd name="T48" fmla="*/ 493 w 440"/>
                <a:gd name="T49" fmla="*/ 1601 h 857"/>
                <a:gd name="T50" fmla="*/ 639 w 440"/>
                <a:gd name="T51" fmla="*/ 1926 h 857"/>
                <a:gd name="T52" fmla="*/ 549 w 440"/>
                <a:gd name="T53" fmla="*/ 2060 h 857"/>
                <a:gd name="T54" fmla="*/ 606 w 440"/>
                <a:gd name="T55" fmla="*/ 2365 h 857"/>
                <a:gd name="T56" fmla="*/ 549 w 440"/>
                <a:gd name="T57" fmla="*/ 2761 h 857"/>
                <a:gd name="T58" fmla="*/ 340 w 440"/>
                <a:gd name="T59" fmla="*/ 2291 h 857"/>
                <a:gd name="T60" fmla="*/ 340 w 440"/>
                <a:gd name="T61" fmla="*/ 1340 h 857"/>
                <a:gd name="T62" fmla="*/ 256 w 440"/>
                <a:gd name="T63" fmla="*/ 2036 h 857"/>
                <a:gd name="T64" fmla="*/ 0 w 440"/>
                <a:gd name="T65" fmla="*/ 2328 h 857"/>
                <a:gd name="T66" fmla="*/ 200 w 440"/>
                <a:gd name="T67" fmla="*/ 1003 h 857"/>
                <a:gd name="T68" fmla="*/ 216 w 440"/>
                <a:gd name="T69" fmla="*/ 694 h 857"/>
                <a:gd name="T70" fmla="*/ 271 w 440"/>
                <a:gd name="T71" fmla="*/ 470 h 857"/>
                <a:gd name="T72" fmla="*/ 363 w 440"/>
                <a:gd name="T73" fmla="*/ 253 h 857"/>
                <a:gd name="T74" fmla="*/ 4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531 w 326"/>
                <a:gd name="T1" fmla="*/ 454 h 627"/>
                <a:gd name="T2" fmla="*/ 324 w 326"/>
                <a:gd name="T3" fmla="*/ 1268 h 627"/>
                <a:gd name="T4" fmla="*/ 205 w 326"/>
                <a:gd name="T5" fmla="*/ 1585 h 627"/>
                <a:gd name="T6" fmla="*/ 26 w 326"/>
                <a:gd name="T7" fmla="*/ 1990 h 627"/>
                <a:gd name="T8" fmla="*/ 0 w 326"/>
                <a:gd name="T9" fmla="*/ 2294 h 627"/>
                <a:gd name="T10" fmla="*/ 87 w 326"/>
                <a:gd name="T11" fmla="*/ 2408 h 627"/>
                <a:gd name="T12" fmla="*/ 221 w 326"/>
                <a:gd name="T13" fmla="*/ 2408 h 627"/>
                <a:gd name="T14" fmla="*/ 404 w 326"/>
                <a:gd name="T15" fmla="*/ 2423 h 627"/>
                <a:gd name="T16" fmla="*/ 669 w 326"/>
                <a:gd name="T17" fmla="*/ 2384 h 627"/>
                <a:gd name="T18" fmla="*/ 946 w 326"/>
                <a:gd name="T19" fmla="*/ 2466 h 627"/>
                <a:gd name="T20" fmla="*/ 921 w 326"/>
                <a:gd name="T21" fmla="*/ 2316 h 627"/>
                <a:gd name="T22" fmla="*/ 475 w 326"/>
                <a:gd name="T23" fmla="*/ 2294 h 627"/>
                <a:gd name="T24" fmla="*/ 293 w 326"/>
                <a:gd name="T25" fmla="*/ 2044 h 627"/>
                <a:gd name="T26" fmla="*/ 387 w 326"/>
                <a:gd name="T27" fmla="*/ 1567 h 627"/>
                <a:gd name="T28" fmla="*/ 599 w 326"/>
                <a:gd name="T29" fmla="*/ 675 h 627"/>
                <a:gd name="T30" fmla="*/ 695 w 326"/>
                <a:gd name="T31" fmla="*/ 0 h 627"/>
                <a:gd name="T32" fmla="*/ 531 w 326"/>
                <a:gd name="T33" fmla="*/ 45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51 w 74"/>
                <a:gd name="T1" fmla="*/ 0 h 146"/>
                <a:gd name="T2" fmla="*/ 208 w 74"/>
                <a:gd name="T3" fmla="*/ 256 h 146"/>
                <a:gd name="T4" fmla="*/ 208 w 74"/>
                <a:gd name="T5" fmla="*/ 575 h 146"/>
                <a:gd name="T6" fmla="*/ 0 w 74"/>
                <a:gd name="T7" fmla="*/ 575 h 146"/>
                <a:gd name="T8" fmla="*/ 0 w 74"/>
                <a:gd name="T9" fmla="*/ 313 h 146"/>
                <a:gd name="T10" fmla="*/ 113 w 74"/>
                <a:gd name="T11" fmla="*/ 179 h 146"/>
                <a:gd name="T12" fmla="*/ 15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98769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" altLang="en-US" dirty="0">
                <a:solidFill>
                  <a:schemeClr val="bg1"/>
                </a:solidFill>
                <a:latin typeface="굴림" panose="020B0600000101010101" pitchFamily="50" charset="-127"/>
              </a:rPr>
              <a:t>Arrays allow you to allocate space to store multiple values at once </a:t>
            </a:r>
            <a:r>
              <a:rPr lang="en" altLang="ko-KR" dirty="0">
                <a:solidFill>
                  <a:schemeClr val="bg1"/>
                </a:solidFill>
                <a:latin typeface="굴림" panose="020B0600000101010101" pitchFamily="50" charset="-127"/>
              </a:rPr>
              <a:t>.</a:t>
            </a:r>
          </a:p>
        </p:txBody>
      </p:sp>
      <p:cxnSp>
        <p:nvCxnSpPr>
          <p:cNvPr id="3" name="직선 화살표 연결선 2"/>
          <p:cNvCxnSpPr>
            <a:stCxn id="3108" idx="1"/>
          </p:cNvCxnSpPr>
          <p:nvPr/>
        </p:nvCxnSpPr>
        <p:spPr>
          <a:xfrm flipH="1" flipV="1">
            <a:off x="3470988" y="2491273"/>
            <a:ext cx="2405235" cy="1800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8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8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8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87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9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9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9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79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34" grpId="0" build="p"/>
      <p:bldP spid="798769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Initializing an array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DF46CE-5427-4EB1-6D04-347B0F2E4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To initialize an array, separate the initial values with commas, enclose them in curly brackets </a:t>
            </a:r>
            <a:r>
              <a:rPr lang="en" altLang="ko-KR" dirty="0"/>
              <a:t>{ } , and </a:t>
            </a:r>
            <a:r>
              <a:rPr lang="en" altLang="en-US" dirty="0"/>
              <a:t>assign them </a:t>
            </a:r>
            <a:br>
              <a:rPr lang="en" altLang="en-US" dirty="0"/>
            </a:br>
            <a:r>
              <a:rPr lang="en" altLang="en-US" dirty="0"/>
              <a:t>when declaring the array </a:t>
            </a:r>
            <a:r>
              <a:rPr lang="en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F40B86-00BA-497B-AFC7-73BB0010D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457"/>
            <a:ext cx="9144000" cy="336841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Initializing an array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684E6-3ACC-35DE-E1DB-2900C4F1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If the number of initial values is less than the number of      elements, only the elements in front are initialized </a:t>
            </a:r>
            <a:r>
              <a:rPr lang="en" altLang="ko-KR" dirty="0"/>
              <a:t>. </a:t>
            </a:r>
            <a:br>
              <a:rPr lang="en" altLang="ko-KR" dirty="0"/>
            </a:br>
            <a:r>
              <a:rPr lang="en" altLang="en-US" dirty="0"/>
              <a:t>All remaining array elements are initialized to </a:t>
            </a:r>
            <a:r>
              <a:rPr lang="en" altLang="ko-KR" dirty="0"/>
              <a:t>0.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E9011B-035C-4A9E-BC31-C42180CFD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1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521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 dirty="0"/>
              <a:t>Initializing an array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1A11BA-D841-2D9F-33E1-8C3FC1E9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If you leave the array size empty, the compiler will automatically set the array size to the number of initial values </a:t>
            </a:r>
            <a:r>
              <a:rPr lang="en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CA9DE9-A501-4A13-B095-7130602E1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9237"/>
            <a:ext cx="9144000" cy="328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27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12687-9A2C-45FF-8B94-AF79710D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What if no initial value was given </a:t>
            </a:r>
            <a:r>
              <a:rPr lang="en" altLang="ko-KR" dirty="0"/>
              <a:t>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2302A4-1ECD-289D-9342-305AA10E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If the array is declared as a local variable and no initial value is given </a:t>
            </a:r>
            <a:r>
              <a:rPr lang="en" altLang="ko-KR" dirty="0"/>
              <a:t>, it </a:t>
            </a:r>
            <a:r>
              <a:rPr lang="en" altLang="en-US" dirty="0" err="1"/>
              <a:t>has no meaning, </a:t>
            </a:r>
            <a:r>
              <a:rPr lang="en" altLang="en-US" dirty="0"/>
              <a:t>just like a normal local variable. </a:t>
            </a:r>
            <a:r>
              <a:rPr lang="en" altLang="en-US" dirty="0" err="1"/>
              <a:t>The price of garbage </a:t>
            </a:r>
            <a:r>
              <a:rPr lang="en" altLang="en-US" dirty="0"/>
              <a:t>is included </a:t>
            </a:r>
            <a:r>
              <a:rPr lang="en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CF634A-ACDC-4C99-9CAE-9B14EC737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2" y="3347917"/>
            <a:ext cx="8343900" cy="324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98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A5EEC-0A7D-4E1C-A6F2-0B038093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warning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A578EFE-9DDA-41A1-BAA5-AE2C172E2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146607"/>
            <a:ext cx="7886700" cy="1709374"/>
          </a:xfrm>
        </p:spPr>
      </p:pic>
    </p:spTree>
    <p:extLst>
      <p:ext uri="{BB962C8B-B14F-4D97-AF65-F5344CB8AC3E}">
        <p14:creationId xmlns:p14="http://schemas.microsoft.com/office/powerpoint/2010/main" val="298633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ChangeArrowheads="1"/>
          </p:cNvSpPr>
          <p:nvPr/>
        </p:nvSpPr>
        <p:spPr bwMode="auto">
          <a:xfrm>
            <a:off x="1065213" y="1750300"/>
            <a:ext cx="7829550" cy="36229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&lt; </a:t>
            </a:r>
            <a:r>
              <a:rPr lang="en" altLang="ko-KR" sz="1600" b="0" i="0" u="none" strike="noStrike" baseline="0" dirty="0" err="1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stdio.h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&gt;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#define SIZE 5</a:t>
            </a:r>
          </a:p>
          <a:p>
            <a:pPr algn="l"/>
            <a:endParaRPr lang="ko-KR" altLang="en-US" sz="1600" b="0" i="0" u="none" strike="noStrike" baseline="0" dirty="0">
              <a:solidFill>
                <a:srgbClr val="0000FF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algn="l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void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)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algn="l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int i ;</a:t>
            </a:r>
          </a:p>
          <a:p>
            <a:pPr algn="l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      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scores[SIZE] = { 31, 63, 62, 87, 14 };</a:t>
            </a:r>
          </a:p>
          <a:p>
            <a:pPr algn="l"/>
            <a:endParaRPr lang="ko-KR" altLang="en-US" sz="16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  <a:ea typeface="바탕" panose="02030600000101010101" pitchFamily="18" charset="-127"/>
            </a:endParaRPr>
          </a:p>
          <a:p>
            <a:pPr marR="0" algn="l" rtl="0"/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      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for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(i = 0; i &lt; SIZE; i++)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	printf(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"scores[%d] = %d\n"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, i, scores[i]);</a:t>
            </a:r>
          </a:p>
          <a:p>
            <a:pPr marR="0" algn="l" rtl="0"/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      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return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0;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" altLang="en-US" sz="3600" dirty="0"/>
              <a:t>Array initialization example</a:t>
            </a:r>
          </a:p>
        </p:txBody>
      </p:sp>
      <p:sp>
        <p:nvSpPr>
          <p:cNvPr id="18439" name="모서리가 둥근 직사각형 1"/>
          <p:cNvSpPr>
            <a:spLocks noChangeArrowheads="1"/>
          </p:cNvSpPr>
          <p:nvPr/>
        </p:nvSpPr>
        <p:spPr bwMode="auto">
          <a:xfrm>
            <a:off x="1395690" y="3217619"/>
            <a:ext cx="3855039" cy="344170"/>
          </a:xfrm>
          <a:prstGeom prst="roundRect">
            <a:avLst>
              <a:gd name="adj" fmla="val 16667"/>
            </a:avLst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B476BCE-AB22-42B8-88C6-E4017C1EB4E5}"/>
              </a:ext>
            </a:extLst>
          </p:cNvPr>
          <p:cNvGrpSpPr/>
          <p:nvPr/>
        </p:nvGrpSpPr>
        <p:grpSpPr>
          <a:xfrm>
            <a:off x="5825570" y="4638091"/>
            <a:ext cx="2977896" cy="1776996"/>
            <a:chOff x="5038165" y="815788"/>
            <a:chExt cx="3663880" cy="13162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EEFB3E6-3816-4DD1-9B4F-812BC6C0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AD07D2-1641-4787-9905-EC68BFFB633A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scores[0] = 31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scores[1] = 63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scores[2] = 62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scores[3] = 87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scores[4] = 14</a:t>
              </a:r>
              <a:endParaRPr lang="sv-SE" altLang="ko-KR" sz="1600" dirty="0"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672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B909021-4D8C-1C64-DB93-0DA692FA4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1684198"/>
            <a:ext cx="7829550" cy="36229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&lt; </a:t>
            </a:r>
            <a:r>
              <a:rPr lang="en" altLang="ko-KR" sz="1600" b="0" i="0" u="none" strike="noStrike" baseline="0" dirty="0" err="1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stdio.h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&gt;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#define SIZE 5</a:t>
            </a:r>
          </a:p>
          <a:p>
            <a:pPr algn="l"/>
            <a:endParaRPr lang="ko-KR" altLang="en-US" sz="1600" b="0" i="0" u="none" strike="noStrike" baseline="0" dirty="0">
              <a:solidFill>
                <a:srgbClr val="0000FF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algn="l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void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)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algn="l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int i ;</a:t>
            </a:r>
          </a:p>
          <a:p>
            <a:pPr algn="l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      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scores[SIZE] = { 31, 63 };</a:t>
            </a:r>
          </a:p>
          <a:p>
            <a:pPr algn="l"/>
            <a:endParaRPr lang="ko-KR" altLang="en-US" sz="16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  <a:ea typeface="바탕" panose="02030600000101010101" pitchFamily="18" charset="-127"/>
            </a:endParaRPr>
          </a:p>
          <a:p>
            <a:pPr marR="0" algn="l" rtl="0"/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      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for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(i = 0; i &lt; SIZE; i++)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	printf(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"scores[%d] = %d\n"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, i, scores[i]);</a:t>
            </a:r>
          </a:p>
          <a:p>
            <a:pPr marR="0" algn="l" rtl="0"/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      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return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0;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" altLang="en-US" sz="3600" dirty="0"/>
              <a:t>Array initialization example</a:t>
            </a:r>
          </a:p>
        </p:txBody>
      </p:sp>
      <p:sp>
        <p:nvSpPr>
          <p:cNvPr id="19463" name="모서리가 둥근 직사각형 30"/>
          <p:cNvSpPr>
            <a:spLocks noChangeArrowheads="1"/>
          </p:cNvSpPr>
          <p:nvPr/>
        </p:nvSpPr>
        <p:spPr bwMode="auto">
          <a:xfrm>
            <a:off x="1240705" y="3172334"/>
            <a:ext cx="2593975" cy="43021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770CAA-D74C-4868-AC72-32D5AF094289}"/>
              </a:ext>
            </a:extLst>
          </p:cNvPr>
          <p:cNvGrpSpPr/>
          <p:nvPr/>
        </p:nvGrpSpPr>
        <p:grpSpPr>
          <a:xfrm>
            <a:off x="5825570" y="4638091"/>
            <a:ext cx="2977896" cy="1776996"/>
            <a:chOff x="5038165" y="815788"/>
            <a:chExt cx="3663880" cy="131623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04C3F1-B65F-429A-8CCA-55CE3FD8B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848FAAF-6EA1-4A38-A703-5D23FFCF945C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scores[0] = 31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scores[1] = 63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scores[2] = 0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scores[3] = 0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scores[4] = 0</a:t>
              </a:r>
              <a:endParaRPr lang="sv-SE" altLang="ko-KR" sz="1600" dirty="0">
                <a:ea typeface="+mn-ea"/>
              </a:endParaRPr>
            </a:p>
          </p:txBody>
        </p:sp>
      </p:grpSp>
      <p:sp>
        <p:nvSpPr>
          <p:cNvPr id="19464" name="모서리가 둥근 직사각형 31"/>
          <p:cNvSpPr>
            <a:spLocks noChangeArrowheads="1"/>
          </p:cNvSpPr>
          <p:nvPr/>
        </p:nvSpPr>
        <p:spPr bwMode="auto">
          <a:xfrm>
            <a:off x="5841318" y="5297750"/>
            <a:ext cx="1473200" cy="66516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17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0ECEB01-B5FA-4893-30D7-1BDD73FB1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1697788"/>
            <a:ext cx="7829550" cy="36229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&lt; </a:t>
            </a:r>
            <a:r>
              <a:rPr lang="en" altLang="ko-KR" sz="1600" b="0" i="0" u="none" strike="noStrike" baseline="0" dirty="0" err="1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stdio.h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&gt;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#define SIZE 5</a:t>
            </a:r>
          </a:p>
          <a:p>
            <a:pPr algn="l"/>
            <a:endParaRPr lang="ko-KR" altLang="en-US" sz="1600" b="0" i="0" u="none" strike="noStrike" baseline="0" dirty="0">
              <a:solidFill>
                <a:srgbClr val="0000FF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algn="l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void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)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algn="l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int i ;</a:t>
            </a:r>
          </a:p>
          <a:p>
            <a:pPr algn="l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      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scores[SIZE] ;</a:t>
            </a:r>
          </a:p>
          <a:p>
            <a:pPr algn="l"/>
            <a:endParaRPr lang="ko-KR" altLang="en-US" sz="16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  <a:ea typeface="바탕" panose="02030600000101010101" pitchFamily="18" charset="-127"/>
            </a:endParaRPr>
          </a:p>
          <a:p>
            <a:pPr marR="0" algn="l" rtl="0"/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      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for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(i = 0; i &lt; SIZE; i++)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	printf(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"scores[%d] = %d\n"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, i, scores[i]);</a:t>
            </a:r>
          </a:p>
          <a:p>
            <a:pPr marR="0" algn="l" rtl="0"/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      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return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바탕" panose="02030600000101010101" pitchFamily="18" charset="-127"/>
              </a:rPr>
              <a:t>0;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" altLang="en-US" sz="3600" dirty="0"/>
              <a:t>Array initialization example</a:t>
            </a:r>
          </a:p>
        </p:txBody>
      </p:sp>
      <p:sp>
        <p:nvSpPr>
          <p:cNvPr id="20487" name="모서리가 둥근 직사각형 30"/>
          <p:cNvSpPr>
            <a:spLocks noChangeArrowheads="1"/>
          </p:cNvSpPr>
          <p:nvPr/>
        </p:nvSpPr>
        <p:spPr bwMode="auto">
          <a:xfrm>
            <a:off x="1193570" y="3213894"/>
            <a:ext cx="2593975" cy="430212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891BE9F-AF2D-4BE3-9B62-B265D4987CCD}"/>
              </a:ext>
            </a:extLst>
          </p:cNvPr>
          <p:cNvGrpSpPr/>
          <p:nvPr/>
        </p:nvGrpSpPr>
        <p:grpSpPr>
          <a:xfrm>
            <a:off x="5825570" y="4638091"/>
            <a:ext cx="2977896" cy="1776996"/>
            <a:chOff x="5038165" y="815788"/>
            <a:chExt cx="3663880" cy="131623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1AE638C-F802-41A0-A817-3ECB176F2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FEAFAA-437B-435C-9082-7D3D63D864EB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scores[0]=4206620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scores[1]=0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scores[2]=4206636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scores[3]=2018779649</a:t>
              </a:r>
              <a:endParaRPr lang="sv-SE" altLang="ko-KR" sz="1600" dirty="0">
                <a:ea typeface="+mn-ea"/>
              </a:endParaRPr>
            </a:p>
            <a:p>
              <a:pPr>
                <a:defRPr/>
              </a:pPr>
              <a:r>
                <a:rPr lang="en" altLang="ko-KR" sz="1600" i="1" dirty="0">
                  <a:ea typeface="+mn-ea"/>
                </a:rPr>
                <a:t>scores[4]=1</a:t>
              </a:r>
              <a:endParaRPr lang="sv-SE" altLang="ko-KR" sz="1600" dirty="0">
                <a:ea typeface="+mn-ea"/>
              </a:endParaRPr>
            </a:p>
          </p:txBody>
        </p:sp>
      </p:grpSp>
      <p:sp>
        <p:nvSpPr>
          <p:cNvPr id="20488" name="모서리가 둥근 직사각형 31"/>
          <p:cNvSpPr>
            <a:spLocks noChangeArrowheads="1"/>
          </p:cNvSpPr>
          <p:nvPr/>
        </p:nvSpPr>
        <p:spPr bwMode="auto">
          <a:xfrm>
            <a:off x="5825570" y="4699047"/>
            <a:ext cx="2185988" cy="1395413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58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EB551-A5C7-458C-8918-453E1BF5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reference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7C62244-0B8B-4512-87C2-CB0E9278E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61986"/>
            <a:ext cx="7886700" cy="2878616"/>
          </a:xfrm>
        </p:spPr>
      </p:pic>
    </p:spTree>
    <p:extLst>
      <p:ext uri="{BB962C8B-B14F-4D97-AF65-F5344CB8AC3E}">
        <p14:creationId xmlns:p14="http://schemas.microsoft.com/office/powerpoint/2010/main" val="1808362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65" y="365126"/>
            <a:ext cx="8546733" cy="1325563"/>
          </a:xfrm>
        </p:spPr>
        <p:txBody>
          <a:bodyPr/>
          <a:lstStyle/>
          <a:p>
            <a:pPr eaLnBrk="1" hangingPunct="1"/>
            <a:r>
              <a:rPr lang="en" altLang="en-US" sz="3600" dirty="0"/>
              <a:t>Counting the number of array elements</a:t>
            </a:r>
            <a:endParaRPr lang="en-US" altLang="ko-KR" sz="3600" dirty="0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047750" y="3851275"/>
            <a:ext cx="7573963" cy="22367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scores[] = { 1, 2, 3, 4, 5, 6 };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, size;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size = 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sizeof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(scores) / 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sizeof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(scores[0]);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for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= 0;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&lt; size ;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++)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"%d "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, scores[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]);</a:t>
            </a:r>
          </a:p>
        </p:txBody>
      </p:sp>
      <p:sp>
        <p:nvSpPr>
          <p:cNvPr id="751622" name="AutoShape 6"/>
          <p:cNvSpPr>
            <a:spLocks/>
          </p:cNvSpPr>
          <p:nvPr/>
        </p:nvSpPr>
        <p:spPr bwMode="auto">
          <a:xfrm>
            <a:off x="1100138" y="4745038"/>
            <a:ext cx="3794125" cy="333375"/>
          </a:xfrm>
          <a:prstGeom prst="borderCallout2">
            <a:avLst>
              <a:gd name="adj1" fmla="val 34287"/>
              <a:gd name="adj2" fmla="val 102009"/>
              <a:gd name="adj3" fmla="val 34287"/>
              <a:gd name="adj4" fmla="val 115898"/>
              <a:gd name="adj5" fmla="val -77144"/>
              <a:gd name="adj6" fmla="val 130292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51623" name="Text Box 7"/>
          <p:cNvSpPr txBox="1">
            <a:spLocks noChangeArrowheads="1"/>
          </p:cNvSpPr>
          <p:nvPr/>
        </p:nvSpPr>
        <p:spPr bwMode="auto">
          <a:xfrm>
            <a:off x="5690017" y="3941620"/>
            <a:ext cx="31806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" altLang="en-US" sz="1400" dirty="0">
                <a:solidFill>
                  <a:srgbClr val="FF0000"/>
                </a:solidFill>
                <a:latin typeface="굴림" panose="020B0600000101010101" pitchFamily="50" charset="-127"/>
              </a:rPr>
              <a:t>Automatically calculate the number </a:t>
            </a:r>
          </a:p>
          <a:p>
            <a:r>
              <a:rPr lang="en" altLang="en-US" sz="1400" dirty="0">
                <a:solidFill>
                  <a:srgbClr val="FF0000"/>
                </a:solidFill>
                <a:latin typeface="굴림" panose="020B0600000101010101" pitchFamily="50" charset="-127"/>
              </a:rPr>
              <a:t>of array elements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F8E0C7-5E25-A2AD-E3C9-22067922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41" y="1536246"/>
            <a:ext cx="5556610" cy="219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6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22" grpId="0" animBg="1"/>
      <p:bldP spid="7516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Array</a:t>
            </a:r>
            <a:endParaRPr lang="e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Arrays allow you to create multiple variables at once </a:t>
            </a:r>
            <a:r>
              <a:rPr lang="en" altLang="ko-KR" dirty="0"/>
              <a:t>.</a:t>
            </a:r>
          </a:p>
          <a:p>
            <a:r>
              <a:rPr lang="en" altLang="ko-KR" dirty="0" err="1"/>
              <a:t>int </a:t>
            </a:r>
            <a:r>
              <a:rPr lang="en" altLang="ko-KR" dirty="0"/>
              <a:t>s[10];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72DE1D-CE35-4E83-BAC3-2AE628772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01" y="2730811"/>
            <a:ext cx="4938713" cy="32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04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F55943-760F-93E9-4AD2-AEFCC8402A79}"/>
              </a:ext>
            </a:extLst>
          </p:cNvPr>
          <p:cNvSpPr/>
          <p:nvPr/>
        </p:nvSpPr>
        <p:spPr>
          <a:xfrm>
            <a:off x="1117762" y="3193929"/>
            <a:ext cx="7764985" cy="197811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E2A7DD-880F-6B93-CE3A-007F63AD798A}"/>
              </a:ext>
            </a:extLst>
          </p:cNvPr>
          <p:cNvSpPr/>
          <p:nvPr/>
        </p:nvSpPr>
        <p:spPr>
          <a:xfrm>
            <a:off x="1167191" y="1619297"/>
            <a:ext cx="7666129" cy="113911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775BE6-8074-F7B9-B2F5-26448A9010E3}"/>
              </a:ext>
            </a:extLst>
          </p:cNvPr>
          <p:cNvSpPr/>
          <p:nvPr/>
        </p:nvSpPr>
        <p:spPr bwMode="auto">
          <a:xfrm>
            <a:off x="1172586" y="2216239"/>
            <a:ext cx="3493682" cy="3721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1137832" y="1610647"/>
            <a:ext cx="7772400" cy="1147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</a:pPr>
            <a:r>
              <a:rPr kumimoji="1" lang="en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a[SIZE] ={1, 2, 3, 4, 5};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b[SIZE];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a = b; </a:t>
            </a:r>
            <a:r>
              <a:rPr kumimoji="1" lang="en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// </a:t>
            </a:r>
            <a:r>
              <a:rPr kumimoji="1" lang="en" altLang="en-US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compile error </a:t>
            </a:r>
            <a:r>
              <a:rPr kumimoji="1" lang="en" altLang="ko-KR" sz="1600" dirty="0">
                <a:solidFill>
                  <a:srgbClr val="FF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!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한컴바탕" pitchFamily="18" charset="2"/>
                <a:cs typeface="한컴바탕" pitchFamily="18" charset="2"/>
              </a:rPr>
            </a:b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Copying an array</a:t>
            </a:r>
          </a:p>
        </p:txBody>
      </p:sp>
      <p:sp>
        <p:nvSpPr>
          <p:cNvPr id="748552" name="Text Box 8"/>
          <p:cNvSpPr txBox="1">
            <a:spLocks noChangeArrowheads="1"/>
          </p:cNvSpPr>
          <p:nvPr/>
        </p:nvSpPr>
        <p:spPr bwMode="auto">
          <a:xfrm>
            <a:off x="6920424" y="1789201"/>
            <a:ext cx="126206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" altLang="en-US" sz="1600" b="1" dirty="0">
                <a:solidFill>
                  <a:schemeClr val="tx2"/>
                </a:solidFill>
                <a:latin typeface="굴림" panose="020B0600000101010101" pitchFamily="50" charset="-127"/>
              </a:rPr>
              <a:t>Wrong way</a:t>
            </a:r>
          </a:p>
        </p:txBody>
      </p:sp>
      <p:sp>
        <p:nvSpPr>
          <p:cNvPr id="748554" name="Text Box 10"/>
          <p:cNvSpPr txBox="1">
            <a:spLocks noChangeArrowheads="1"/>
          </p:cNvSpPr>
          <p:nvPr/>
        </p:nvSpPr>
        <p:spPr bwMode="auto">
          <a:xfrm>
            <a:off x="6965156" y="3844849"/>
            <a:ext cx="126206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" altLang="en-US" sz="1600" b="1" dirty="0">
                <a:solidFill>
                  <a:schemeClr val="tx2"/>
                </a:solidFill>
                <a:latin typeface="굴림" panose="020B0600000101010101" pitchFamily="50" charset="-127"/>
              </a:rPr>
              <a:t>The right way</a:t>
            </a:r>
          </a:p>
        </p:txBody>
      </p:sp>
      <p:sp>
        <p:nvSpPr>
          <p:cNvPr id="2" name="폭발 1 1"/>
          <p:cNvSpPr/>
          <p:nvPr/>
        </p:nvSpPr>
        <p:spPr bwMode="auto">
          <a:xfrm>
            <a:off x="4571999" y="3564704"/>
            <a:ext cx="2343727" cy="1419569"/>
          </a:xfrm>
          <a:prstGeom prst="irregularSeal1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 each element one by one</a:t>
            </a:r>
          </a:p>
        </p:txBody>
      </p:sp>
      <p:pic>
        <p:nvPicPr>
          <p:cNvPr id="2050" name="Picture 2" descr="C:\Users\sec\AppData\Local\Microsoft\Windows\Temporary Internet Files\Content.IE5\U1H0FIY6\MC90043007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3" y="3742994"/>
            <a:ext cx="720909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445" name="그룹 16444"/>
          <p:cNvGrpSpPr/>
          <p:nvPr/>
        </p:nvGrpSpPr>
        <p:grpSpPr>
          <a:xfrm>
            <a:off x="76087" y="1852702"/>
            <a:ext cx="1011351" cy="737394"/>
            <a:chOff x="3182938" y="5421313"/>
            <a:chExt cx="1847850" cy="1260475"/>
          </a:xfrm>
        </p:grpSpPr>
        <p:sp>
          <p:nvSpPr>
            <p:cNvPr id="4" name="AutoShape 6"/>
            <p:cNvSpPr>
              <a:spLocks noChangeAspect="1" noChangeArrowheads="1" noTextEdit="1"/>
            </p:cNvSpPr>
            <p:nvPr/>
          </p:nvSpPr>
          <p:spPr bwMode="auto">
            <a:xfrm>
              <a:off x="3182938" y="5421313"/>
              <a:ext cx="18478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8"/>
            <p:cNvSpPr>
              <a:spLocks/>
            </p:cNvSpPr>
            <p:nvPr/>
          </p:nvSpPr>
          <p:spPr bwMode="auto">
            <a:xfrm>
              <a:off x="3535363" y="6180138"/>
              <a:ext cx="266700" cy="177800"/>
            </a:xfrm>
            <a:custGeom>
              <a:avLst/>
              <a:gdLst>
                <a:gd name="T0" fmla="*/ 0 w 168"/>
                <a:gd name="T1" fmla="*/ 58 h 112"/>
                <a:gd name="T2" fmla="*/ 0 w 168"/>
                <a:gd name="T3" fmla="*/ 58 h 112"/>
                <a:gd name="T4" fmla="*/ 2 w 168"/>
                <a:gd name="T5" fmla="*/ 64 h 112"/>
                <a:gd name="T6" fmla="*/ 12 w 168"/>
                <a:gd name="T7" fmla="*/ 76 h 112"/>
                <a:gd name="T8" fmla="*/ 28 w 168"/>
                <a:gd name="T9" fmla="*/ 90 h 112"/>
                <a:gd name="T10" fmla="*/ 38 w 168"/>
                <a:gd name="T11" fmla="*/ 96 h 112"/>
                <a:gd name="T12" fmla="*/ 50 w 168"/>
                <a:gd name="T13" fmla="*/ 104 h 112"/>
                <a:gd name="T14" fmla="*/ 62 w 168"/>
                <a:gd name="T15" fmla="*/ 108 h 112"/>
                <a:gd name="T16" fmla="*/ 74 w 168"/>
                <a:gd name="T17" fmla="*/ 110 h 112"/>
                <a:gd name="T18" fmla="*/ 88 w 168"/>
                <a:gd name="T19" fmla="*/ 112 h 112"/>
                <a:gd name="T20" fmla="*/ 104 w 168"/>
                <a:gd name="T21" fmla="*/ 108 h 112"/>
                <a:gd name="T22" fmla="*/ 118 w 168"/>
                <a:gd name="T23" fmla="*/ 102 h 112"/>
                <a:gd name="T24" fmla="*/ 134 w 168"/>
                <a:gd name="T25" fmla="*/ 92 h 112"/>
                <a:gd name="T26" fmla="*/ 152 w 168"/>
                <a:gd name="T27" fmla="*/ 78 h 112"/>
                <a:gd name="T28" fmla="*/ 168 w 168"/>
                <a:gd name="T29" fmla="*/ 58 h 112"/>
                <a:gd name="T30" fmla="*/ 104 w 168"/>
                <a:gd name="T31" fmla="*/ 0 h 112"/>
                <a:gd name="T32" fmla="*/ 0 w 168"/>
                <a:gd name="T33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12">
                  <a:moveTo>
                    <a:pt x="0" y="58"/>
                  </a:moveTo>
                  <a:lnTo>
                    <a:pt x="0" y="58"/>
                  </a:lnTo>
                  <a:lnTo>
                    <a:pt x="2" y="64"/>
                  </a:lnTo>
                  <a:lnTo>
                    <a:pt x="12" y="76"/>
                  </a:lnTo>
                  <a:lnTo>
                    <a:pt x="28" y="90"/>
                  </a:lnTo>
                  <a:lnTo>
                    <a:pt x="38" y="96"/>
                  </a:lnTo>
                  <a:lnTo>
                    <a:pt x="50" y="104"/>
                  </a:lnTo>
                  <a:lnTo>
                    <a:pt x="62" y="108"/>
                  </a:lnTo>
                  <a:lnTo>
                    <a:pt x="74" y="110"/>
                  </a:lnTo>
                  <a:lnTo>
                    <a:pt x="88" y="112"/>
                  </a:lnTo>
                  <a:lnTo>
                    <a:pt x="104" y="108"/>
                  </a:lnTo>
                  <a:lnTo>
                    <a:pt x="118" y="102"/>
                  </a:lnTo>
                  <a:lnTo>
                    <a:pt x="134" y="92"/>
                  </a:lnTo>
                  <a:lnTo>
                    <a:pt x="152" y="78"/>
                  </a:lnTo>
                  <a:lnTo>
                    <a:pt x="168" y="58"/>
                  </a:lnTo>
                  <a:lnTo>
                    <a:pt x="104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3592513" y="5481638"/>
              <a:ext cx="869950" cy="857250"/>
            </a:xfrm>
            <a:custGeom>
              <a:avLst/>
              <a:gdLst>
                <a:gd name="T0" fmla="*/ 274 w 548"/>
                <a:gd name="T1" fmla="*/ 0 h 540"/>
                <a:gd name="T2" fmla="*/ 330 w 548"/>
                <a:gd name="T3" fmla="*/ 6 h 540"/>
                <a:gd name="T4" fmla="*/ 380 w 548"/>
                <a:gd name="T5" fmla="*/ 22 h 540"/>
                <a:gd name="T6" fmla="*/ 428 w 548"/>
                <a:gd name="T7" fmla="*/ 48 h 540"/>
                <a:gd name="T8" fmla="*/ 468 w 548"/>
                <a:gd name="T9" fmla="*/ 80 h 540"/>
                <a:gd name="T10" fmla="*/ 502 w 548"/>
                <a:gd name="T11" fmla="*/ 120 h 540"/>
                <a:gd name="T12" fmla="*/ 526 w 548"/>
                <a:gd name="T13" fmla="*/ 166 h 540"/>
                <a:gd name="T14" fmla="*/ 542 w 548"/>
                <a:gd name="T15" fmla="*/ 216 h 540"/>
                <a:gd name="T16" fmla="*/ 548 w 548"/>
                <a:gd name="T17" fmla="*/ 270 h 540"/>
                <a:gd name="T18" fmla="*/ 546 w 548"/>
                <a:gd name="T19" fmla="*/ 298 h 540"/>
                <a:gd name="T20" fmla="*/ 536 w 548"/>
                <a:gd name="T21" fmla="*/ 350 h 540"/>
                <a:gd name="T22" fmla="*/ 514 w 548"/>
                <a:gd name="T23" fmla="*/ 400 h 540"/>
                <a:gd name="T24" fmla="*/ 486 w 548"/>
                <a:gd name="T25" fmla="*/ 442 h 540"/>
                <a:gd name="T26" fmla="*/ 448 w 548"/>
                <a:gd name="T27" fmla="*/ 478 h 540"/>
                <a:gd name="T28" fmla="*/ 404 w 548"/>
                <a:gd name="T29" fmla="*/ 508 h 540"/>
                <a:gd name="T30" fmla="*/ 356 w 548"/>
                <a:gd name="T31" fmla="*/ 528 h 540"/>
                <a:gd name="T32" fmla="*/ 302 w 548"/>
                <a:gd name="T33" fmla="*/ 540 h 540"/>
                <a:gd name="T34" fmla="*/ 274 w 548"/>
                <a:gd name="T35" fmla="*/ 540 h 540"/>
                <a:gd name="T36" fmla="*/ 218 w 548"/>
                <a:gd name="T37" fmla="*/ 536 h 540"/>
                <a:gd name="T38" fmla="*/ 168 w 548"/>
                <a:gd name="T39" fmla="*/ 520 h 540"/>
                <a:gd name="T40" fmla="*/ 122 w 548"/>
                <a:gd name="T41" fmla="*/ 494 h 540"/>
                <a:gd name="T42" fmla="*/ 80 w 548"/>
                <a:gd name="T43" fmla="*/ 462 h 540"/>
                <a:gd name="T44" fmla="*/ 46 w 548"/>
                <a:gd name="T45" fmla="*/ 422 h 540"/>
                <a:gd name="T46" fmla="*/ 22 w 548"/>
                <a:gd name="T47" fmla="*/ 376 h 540"/>
                <a:gd name="T48" fmla="*/ 6 w 548"/>
                <a:gd name="T49" fmla="*/ 324 h 540"/>
                <a:gd name="T50" fmla="*/ 0 w 548"/>
                <a:gd name="T51" fmla="*/ 270 h 540"/>
                <a:gd name="T52" fmla="*/ 2 w 548"/>
                <a:gd name="T53" fmla="*/ 244 h 540"/>
                <a:gd name="T54" fmla="*/ 12 w 548"/>
                <a:gd name="T55" fmla="*/ 190 h 540"/>
                <a:gd name="T56" fmla="*/ 34 w 548"/>
                <a:gd name="T57" fmla="*/ 142 h 540"/>
                <a:gd name="T58" fmla="*/ 62 w 548"/>
                <a:gd name="T59" fmla="*/ 100 h 540"/>
                <a:gd name="T60" fmla="*/ 100 w 548"/>
                <a:gd name="T61" fmla="*/ 62 h 540"/>
                <a:gd name="T62" fmla="*/ 144 w 548"/>
                <a:gd name="T63" fmla="*/ 34 h 540"/>
                <a:gd name="T64" fmla="*/ 192 w 548"/>
                <a:gd name="T65" fmla="*/ 12 h 540"/>
                <a:gd name="T66" fmla="*/ 246 w 548"/>
                <a:gd name="T67" fmla="*/ 2 h 540"/>
                <a:gd name="T68" fmla="*/ 274 w 548"/>
                <a:gd name="T6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0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8" y="48"/>
                  </a:lnTo>
                  <a:lnTo>
                    <a:pt x="448" y="62"/>
                  </a:lnTo>
                  <a:lnTo>
                    <a:pt x="468" y="80"/>
                  </a:lnTo>
                  <a:lnTo>
                    <a:pt x="486" y="100"/>
                  </a:lnTo>
                  <a:lnTo>
                    <a:pt x="502" y="120"/>
                  </a:lnTo>
                  <a:lnTo>
                    <a:pt x="514" y="142"/>
                  </a:lnTo>
                  <a:lnTo>
                    <a:pt x="526" y="166"/>
                  </a:lnTo>
                  <a:lnTo>
                    <a:pt x="536" y="190"/>
                  </a:lnTo>
                  <a:lnTo>
                    <a:pt x="542" y="216"/>
                  </a:lnTo>
                  <a:lnTo>
                    <a:pt x="546" y="244"/>
                  </a:lnTo>
                  <a:lnTo>
                    <a:pt x="548" y="270"/>
                  </a:lnTo>
                  <a:lnTo>
                    <a:pt x="548" y="270"/>
                  </a:lnTo>
                  <a:lnTo>
                    <a:pt x="546" y="298"/>
                  </a:lnTo>
                  <a:lnTo>
                    <a:pt x="542" y="324"/>
                  </a:lnTo>
                  <a:lnTo>
                    <a:pt x="536" y="350"/>
                  </a:lnTo>
                  <a:lnTo>
                    <a:pt x="526" y="376"/>
                  </a:lnTo>
                  <a:lnTo>
                    <a:pt x="514" y="400"/>
                  </a:lnTo>
                  <a:lnTo>
                    <a:pt x="502" y="422"/>
                  </a:lnTo>
                  <a:lnTo>
                    <a:pt x="486" y="442"/>
                  </a:lnTo>
                  <a:lnTo>
                    <a:pt x="468" y="462"/>
                  </a:lnTo>
                  <a:lnTo>
                    <a:pt x="448" y="478"/>
                  </a:lnTo>
                  <a:lnTo>
                    <a:pt x="428" y="494"/>
                  </a:lnTo>
                  <a:lnTo>
                    <a:pt x="404" y="508"/>
                  </a:lnTo>
                  <a:lnTo>
                    <a:pt x="380" y="520"/>
                  </a:lnTo>
                  <a:lnTo>
                    <a:pt x="356" y="528"/>
                  </a:lnTo>
                  <a:lnTo>
                    <a:pt x="330" y="536"/>
                  </a:lnTo>
                  <a:lnTo>
                    <a:pt x="302" y="540"/>
                  </a:lnTo>
                  <a:lnTo>
                    <a:pt x="274" y="540"/>
                  </a:lnTo>
                  <a:lnTo>
                    <a:pt x="274" y="540"/>
                  </a:lnTo>
                  <a:lnTo>
                    <a:pt x="246" y="540"/>
                  </a:lnTo>
                  <a:lnTo>
                    <a:pt x="218" y="536"/>
                  </a:lnTo>
                  <a:lnTo>
                    <a:pt x="192" y="528"/>
                  </a:lnTo>
                  <a:lnTo>
                    <a:pt x="168" y="520"/>
                  </a:lnTo>
                  <a:lnTo>
                    <a:pt x="144" y="508"/>
                  </a:lnTo>
                  <a:lnTo>
                    <a:pt x="122" y="494"/>
                  </a:lnTo>
                  <a:lnTo>
                    <a:pt x="100" y="478"/>
                  </a:lnTo>
                  <a:lnTo>
                    <a:pt x="80" y="462"/>
                  </a:lnTo>
                  <a:lnTo>
                    <a:pt x="62" y="442"/>
                  </a:lnTo>
                  <a:lnTo>
                    <a:pt x="46" y="422"/>
                  </a:lnTo>
                  <a:lnTo>
                    <a:pt x="34" y="400"/>
                  </a:lnTo>
                  <a:lnTo>
                    <a:pt x="22" y="376"/>
                  </a:lnTo>
                  <a:lnTo>
                    <a:pt x="12" y="350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6" y="216"/>
                  </a:lnTo>
                  <a:lnTo>
                    <a:pt x="12" y="190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2" y="12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3589338" y="5478463"/>
              <a:ext cx="873125" cy="863600"/>
            </a:xfrm>
            <a:custGeom>
              <a:avLst/>
              <a:gdLst>
                <a:gd name="T0" fmla="*/ 276 w 550"/>
                <a:gd name="T1" fmla="*/ 0 h 544"/>
                <a:gd name="T2" fmla="*/ 330 w 550"/>
                <a:gd name="T3" fmla="*/ 6 h 544"/>
                <a:gd name="T4" fmla="*/ 382 w 550"/>
                <a:gd name="T5" fmla="*/ 22 h 544"/>
                <a:gd name="T6" fmla="*/ 428 w 550"/>
                <a:gd name="T7" fmla="*/ 48 h 544"/>
                <a:gd name="T8" fmla="*/ 470 w 550"/>
                <a:gd name="T9" fmla="*/ 80 h 544"/>
                <a:gd name="T10" fmla="*/ 504 w 550"/>
                <a:gd name="T11" fmla="*/ 120 h 544"/>
                <a:gd name="T12" fmla="*/ 528 w 550"/>
                <a:gd name="T13" fmla="*/ 166 h 544"/>
                <a:gd name="T14" fmla="*/ 544 w 550"/>
                <a:gd name="T15" fmla="*/ 218 h 544"/>
                <a:gd name="T16" fmla="*/ 550 w 550"/>
                <a:gd name="T17" fmla="*/ 272 h 544"/>
                <a:gd name="T18" fmla="*/ 550 w 550"/>
                <a:gd name="T19" fmla="*/ 300 h 544"/>
                <a:gd name="T20" fmla="*/ 538 w 550"/>
                <a:gd name="T21" fmla="*/ 352 h 544"/>
                <a:gd name="T22" fmla="*/ 518 w 550"/>
                <a:gd name="T23" fmla="*/ 402 h 544"/>
                <a:gd name="T24" fmla="*/ 488 w 550"/>
                <a:gd name="T25" fmla="*/ 444 h 544"/>
                <a:gd name="T26" fmla="*/ 450 w 550"/>
                <a:gd name="T27" fmla="*/ 482 h 544"/>
                <a:gd name="T28" fmla="*/ 406 w 550"/>
                <a:gd name="T29" fmla="*/ 510 h 544"/>
                <a:gd name="T30" fmla="*/ 356 w 550"/>
                <a:gd name="T31" fmla="*/ 530 h 544"/>
                <a:gd name="T32" fmla="*/ 304 w 550"/>
                <a:gd name="T33" fmla="*/ 542 h 544"/>
                <a:gd name="T34" fmla="*/ 276 w 550"/>
                <a:gd name="T35" fmla="*/ 544 h 544"/>
                <a:gd name="T36" fmla="*/ 220 w 550"/>
                <a:gd name="T37" fmla="*/ 538 h 544"/>
                <a:gd name="T38" fmla="*/ 168 w 550"/>
                <a:gd name="T39" fmla="*/ 522 h 544"/>
                <a:gd name="T40" fmla="*/ 122 w 550"/>
                <a:gd name="T41" fmla="*/ 496 h 544"/>
                <a:gd name="T42" fmla="*/ 80 w 550"/>
                <a:gd name="T43" fmla="*/ 464 h 544"/>
                <a:gd name="T44" fmla="*/ 46 w 550"/>
                <a:gd name="T45" fmla="*/ 424 h 544"/>
                <a:gd name="T46" fmla="*/ 22 w 550"/>
                <a:gd name="T47" fmla="*/ 378 h 544"/>
                <a:gd name="T48" fmla="*/ 6 w 550"/>
                <a:gd name="T49" fmla="*/ 326 h 544"/>
                <a:gd name="T50" fmla="*/ 0 w 550"/>
                <a:gd name="T51" fmla="*/ 272 h 544"/>
                <a:gd name="T52" fmla="*/ 2 w 550"/>
                <a:gd name="T53" fmla="*/ 244 h 544"/>
                <a:gd name="T54" fmla="*/ 12 w 550"/>
                <a:gd name="T55" fmla="*/ 192 h 544"/>
                <a:gd name="T56" fmla="*/ 34 w 550"/>
                <a:gd name="T57" fmla="*/ 142 h 544"/>
                <a:gd name="T58" fmla="*/ 62 w 550"/>
                <a:gd name="T59" fmla="*/ 100 h 544"/>
                <a:gd name="T60" fmla="*/ 100 w 550"/>
                <a:gd name="T61" fmla="*/ 62 h 544"/>
                <a:gd name="T62" fmla="*/ 144 w 550"/>
                <a:gd name="T63" fmla="*/ 34 h 544"/>
                <a:gd name="T64" fmla="*/ 194 w 550"/>
                <a:gd name="T65" fmla="*/ 12 h 544"/>
                <a:gd name="T66" fmla="*/ 248 w 550"/>
                <a:gd name="T67" fmla="*/ 2 h 544"/>
                <a:gd name="T68" fmla="*/ 276 w 550"/>
                <a:gd name="T6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544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2" y="22"/>
                  </a:lnTo>
                  <a:lnTo>
                    <a:pt x="406" y="34"/>
                  </a:lnTo>
                  <a:lnTo>
                    <a:pt x="428" y="48"/>
                  </a:lnTo>
                  <a:lnTo>
                    <a:pt x="450" y="62"/>
                  </a:lnTo>
                  <a:lnTo>
                    <a:pt x="470" y="80"/>
                  </a:lnTo>
                  <a:lnTo>
                    <a:pt x="488" y="100"/>
                  </a:lnTo>
                  <a:lnTo>
                    <a:pt x="504" y="120"/>
                  </a:lnTo>
                  <a:lnTo>
                    <a:pt x="518" y="142"/>
                  </a:lnTo>
                  <a:lnTo>
                    <a:pt x="528" y="166"/>
                  </a:lnTo>
                  <a:lnTo>
                    <a:pt x="538" y="192"/>
                  </a:lnTo>
                  <a:lnTo>
                    <a:pt x="544" y="218"/>
                  </a:lnTo>
                  <a:lnTo>
                    <a:pt x="550" y="244"/>
                  </a:lnTo>
                  <a:lnTo>
                    <a:pt x="550" y="272"/>
                  </a:lnTo>
                  <a:lnTo>
                    <a:pt x="550" y="272"/>
                  </a:lnTo>
                  <a:lnTo>
                    <a:pt x="550" y="300"/>
                  </a:lnTo>
                  <a:lnTo>
                    <a:pt x="544" y="326"/>
                  </a:lnTo>
                  <a:lnTo>
                    <a:pt x="538" y="352"/>
                  </a:lnTo>
                  <a:lnTo>
                    <a:pt x="528" y="378"/>
                  </a:lnTo>
                  <a:lnTo>
                    <a:pt x="518" y="402"/>
                  </a:lnTo>
                  <a:lnTo>
                    <a:pt x="504" y="424"/>
                  </a:lnTo>
                  <a:lnTo>
                    <a:pt x="488" y="444"/>
                  </a:lnTo>
                  <a:lnTo>
                    <a:pt x="470" y="464"/>
                  </a:lnTo>
                  <a:lnTo>
                    <a:pt x="450" y="482"/>
                  </a:lnTo>
                  <a:lnTo>
                    <a:pt x="428" y="496"/>
                  </a:lnTo>
                  <a:lnTo>
                    <a:pt x="406" y="510"/>
                  </a:lnTo>
                  <a:lnTo>
                    <a:pt x="382" y="522"/>
                  </a:lnTo>
                  <a:lnTo>
                    <a:pt x="356" y="530"/>
                  </a:lnTo>
                  <a:lnTo>
                    <a:pt x="330" y="538"/>
                  </a:lnTo>
                  <a:lnTo>
                    <a:pt x="304" y="542"/>
                  </a:lnTo>
                  <a:lnTo>
                    <a:pt x="276" y="544"/>
                  </a:lnTo>
                  <a:lnTo>
                    <a:pt x="276" y="544"/>
                  </a:lnTo>
                  <a:lnTo>
                    <a:pt x="248" y="542"/>
                  </a:lnTo>
                  <a:lnTo>
                    <a:pt x="220" y="538"/>
                  </a:lnTo>
                  <a:lnTo>
                    <a:pt x="194" y="530"/>
                  </a:lnTo>
                  <a:lnTo>
                    <a:pt x="168" y="522"/>
                  </a:lnTo>
                  <a:lnTo>
                    <a:pt x="144" y="510"/>
                  </a:lnTo>
                  <a:lnTo>
                    <a:pt x="122" y="496"/>
                  </a:lnTo>
                  <a:lnTo>
                    <a:pt x="100" y="482"/>
                  </a:lnTo>
                  <a:lnTo>
                    <a:pt x="80" y="464"/>
                  </a:lnTo>
                  <a:lnTo>
                    <a:pt x="62" y="444"/>
                  </a:lnTo>
                  <a:lnTo>
                    <a:pt x="46" y="424"/>
                  </a:lnTo>
                  <a:lnTo>
                    <a:pt x="34" y="402"/>
                  </a:lnTo>
                  <a:lnTo>
                    <a:pt x="22" y="378"/>
                  </a:lnTo>
                  <a:lnTo>
                    <a:pt x="12" y="352"/>
                  </a:lnTo>
                  <a:lnTo>
                    <a:pt x="6" y="326"/>
                  </a:lnTo>
                  <a:lnTo>
                    <a:pt x="2" y="30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2" y="244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3586163" y="5475288"/>
              <a:ext cx="876300" cy="866775"/>
            </a:xfrm>
            <a:custGeom>
              <a:avLst/>
              <a:gdLst>
                <a:gd name="T0" fmla="*/ 276 w 552"/>
                <a:gd name="T1" fmla="*/ 0 h 546"/>
                <a:gd name="T2" fmla="*/ 332 w 552"/>
                <a:gd name="T3" fmla="*/ 6 h 546"/>
                <a:gd name="T4" fmla="*/ 384 w 552"/>
                <a:gd name="T5" fmla="*/ 22 h 546"/>
                <a:gd name="T6" fmla="*/ 430 w 552"/>
                <a:gd name="T7" fmla="*/ 48 h 546"/>
                <a:gd name="T8" fmla="*/ 472 w 552"/>
                <a:gd name="T9" fmla="*/ 80 h 546"/>
                <a:gd name="T10" fmla="*/ 506 w 552"/>
                <a:gd name="T11" fmla="*/ 122 h 546"/>
                <a:gd name="T12" fmla="*/ 532 w 552"/>
                <a:gd name="T13" fmla="*/ 168 h 546"/>
                <a:gd name="T14" fmla="*/ 548 w 552"/>
                <a:gd name="T15" fmla="*/ 218 h 546"/>
                <a:gd name="T16" fmla="*/ 552 w 552"/>
                <a:gd name="T17" fmla="*/ 274 h 546"/>
                <a:gd name="T18" fmla="*/ 552 w 552"/>
                <a:gd name="T19" fmla="*/ 300 h 546"/>
                <a:gd name="T20" fmla="*/ 540 w 552"/>
                <a:gd name="T21" fmla="*/ 354 h 546"/>
                <a:gd name="T22" fmla="*/ 520 w 552"/>
                <a:gd name="T23" fmla="*/ 402 h 546"/>
                <a:gd name="T24" fmla="*/ 490 w 552"/>
                <a:gd name="T25" fmla="*/ 446 h 546"/>
                <a:gd name="T26" fmla="*/ 452 w 552"/>
                <a:gd name="T27" fmla="*/ 484 h 546"/>
                <a:gd name="T28" fmla="*/ 408 w 552"/>
                <a:gd name="T29" fmla="*/ 512 h 546"/>
                <a:gd name="T30" fmla="*/ 358 w 552"/>
                <a:gd name="T31" fmla="*/ 534 h 546"/>
                <a:gd name="T32" fmla="*/ 304 w 552"/>
                <a:gd name="T33" fmla="*/ 544 h 546"/>
                <a:gd name="T34" fmla="*/ 276 w 552"/>
                <a:gd name="T35" fmla="*/ 546 h 546"/>
                <a:gd name="T36" fmla="*/ 220 w 552"/>
                <a:gd name="T37" fmla="*/ 540 h 546"/>
                <a:gd name="T38" fmla="*/ 168 w 552"/>
                <a:gd name="T39" fmla="*/ 524 h 546"/>
                <a:gd name="T40" fmla="*/ 122 w 552"/>
                <a:gd name="T41" fmla="*/ 500 h 546"/>
                <a:gd name="T42" fmla="*/ 80 w 552"/>
                <a:gd name="T43" fmla="*/ 466 h 546"/>
                <a:gd name="T44" fmla="*/ 46 w 552"/>
                <a:gd name="T45" fmla="*/ 426 h 546"/>
                <a:gd name="T46" fmla="*/ 22 w 552"/>
                <a:gd name="T47" fmla="*/ 380 h 546"/>
                <a:gd name="T48" fmla="*/ 6 w 552"/>
                <a:gd name="T49" fmla="*/ 328 h 546"/>
                <a:gd name="T50" fmla="*/ 0 w 552"/>
                <a:gd name="T51" fmla="*/ 274 h 546"/>
                <a:gd name="T52" fmla="*/ 0 w 552"/>
                <a:gd name="T53" fmla="*/ 246 h 546"/>
                <a:gd name="T54" fmla="*/ 12 w 552"/>
                <a:gd name="T55" fmla="*/ 192 h 546"/>
                <a:gd name="T56" fmla="*/ 32 w 552"/>
                <a:gd name="T57" fmla="*/ 144 h 546"/>
                <a:gd name="T58" fmla="*/ 62 w 552"/>
                <a:gd name="T59" fmla="*/ 100 h 546"/>
                <a:gd name="T60" fmla="*/ 100 w 552"/>
                <a:gd name="T61" fmla="*/ 64 h 546"/>
                <a:gd name="T62" fmla="*/ 144 w 552"/>
                <a:gd name="T63" fmla="*/ 34 h 546"/>
                <a:gd name="T64" fmla="*/ 194 w 552"/>
                <a:gd name="T65" fmla="*/ 12 h 546"/>
                <a:gd name="T66" fmla="*/ 248 w 552"/>
                <a:gd name="T67" fmla="*/ 2 h 546"/>
                <a:gd name="T68" fmla="*/ 276 w 552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2" h="546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2" y="6"/>
                  </a:lnTo>
                  <a:lnTo>
                    <a:pt x="358" y="12"/>
                  </a:lnTo>
                  <a:lnTo>
                    <a:pt x="384" y="22"/>
                  </a:lnTo>
                  <a:lnTo>
                    <a:pt x="408" y="34"/>
                  </a:lnTo>
                  <a:lnTo>
                    <a:pt x="430" y="48"/>
                  </a:lnTo>
                  <a:lnTo>
                    <a:pt x="452" y="64"/>
                  </a:lnTo>
                  <a:lnTo>
                    <a:pt x="472" y="80"/>
                  </a:lnTo>
                  <a:lnTo>
                    <a:pt x="490" y="100"/>
                  </a:lnTo>
                  <a:lnTo>
                    <a:pt x="506" y="122"/>
                  </a:lnTo>
                  <a:lnTo>
                    <a:pt x="520" y="144"/>
                  </a:lnTo>
                  <a:lnTo>
                    <a:pt x="532" y="168"/>
                  </a:lnTo>
                  <a:lnTo>
                    <a:pt x="540" y="192"/>
                  </a:lnTo>
                  <a:lnTo>
                    <a:pt x="548" y="218"/>
                  </a:lnTo>
                  <a:lnTo>
                    <a:pt x="552" y="246"/>
                  </a:lnTo>
                  <a:lnTo>
                    <a:pt x="552" y="274"/>
                  </a:lnTo>
                  <a:lnTo>
                    <a:pt x="552" y="274"/>
                  </a:lnTo>
                  <a:lnTo>
                    <a:pt x="552" y="300"/>
                  </a:lnTo>
                  <a:lnTo>
                    <a:pt x="548" y="328"/>
                  </a:lnTo>
                  <a:lnTo>
                    <a:pt x="540" y="354"/>
                  </a:lnTo>
                  <a:lnTo>
                    <a:pt x="532" y="380"/>
                  </a:lnTo>
                  <a:lnTo>
                    <a:pt x="520" y="402"/>
                  </a:lnTo>
                  <a:lnTo>
                    <a:pt x="506" y="426"/>
                  </a:lnTo>
                  <a:lnTo>
                    <a:pt x="490" y="446"/>
                  </a:lnTo>
                  <a:lnTo>
                    <a:pt x="472" y="466"/>
                  </a:lnTo>
                  <a:lnTo>
                    <a:pt x="452" y="484"/>
                  </a:lnTo>
                  <a:lnTo>
                    <a:pt x="430" y="500"/>
                  </a:lnTo>
                  <a:lnTo>
                    <a:pt x="408" y="512"/>
                  </a:lnTo>
                  <a:lnTo>
                    <a:pt x="384" y="524"/>
                  </a:lnTo>
                  <a:lnTo>
                    <a:pt x="358" y="534"/>
                  </a:lnTo>
                  <a:lnTo>
                    <a:pt x="332" y="540"/>
                  </a:lnTo>
                  <a:lnTo>
                    <a:pt x="304" y="544"/>
                  </a:lnTo>
                  <a:lnTo>
                    <a:pt x="276" y="546"/>
                  </a:lnTo>
                  <a:lnTo>
                    <a:pt x="276" y="546"/>
                  </a:lnTo>
                  <a:lnTo>
                    <a:pt x="248" y="544"/>
                  </a:lnTo>
                  <a:lnTo>
                    <a:pt x="220" y="540"/>
                  </a:lnTo>
                  <a:lnTo>
                    <a:pt x="194" y="534"/>
                  </a:lnTo>
                  <a:lnTo>
                    <a:pt x="168" y="524"/>
                  </a:lnTo>
                  <a:lnTo>
                    <a:pt x="144" y="512"/>
                  </a:lnTo>
                  <a:lnTo>
                    <a:pt x="122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2"/>
                  </a:lnTo>
                  <a:lnTo>
                    <a:pt x="22" y="380"/>
                  </a:lnTo>
                  <a:lnTo>
                    <a:pt x="12" y="354"/>
                  </a:lnTo>
                  <a:lnTo>
                    <a:pt x="6" y="328"/>
                  </a:lnTo>
                  <a:lnTo>
                    <a:pt x="0" y="300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582988" y="5472113"/>
              <a:ext cx="882650" cy="869950"/>
            </a:xfrm>
            <a:custGeom>
              <a:avLst/>
              <a:gdLst>
                <a:gd name="T0" fmla="*/ 278 w 556"/>
                <a:gd name="T1" fmla="*/ 0 h 548"/>
                <a:gd name="T2" fmla="*/ 334 w 556"/>
                <a:gd name="T3" fmla="*/ 6 h 548"/>
                <a:gd name="T4" fmla="*/ 386 w 556"/>
                <a:gd name="T5" fmla="*/ 22 h 548"/>
                <a:gd name="T6" fmla="*/ 432 w 556"/>
                <a:gd name="T7" fmla="*/ 48 h 548"/>
                <a:gd name="T8" fmla="*/ 474 w 556"/>
                <a:gd name="T9" fmla="*/ 80 h 548"/>
                <a:gd name="T10" fmla="*/ 508 w 556"/>
                <a:gd name="T11" fmla="*/ 122 h 548"/>
                <a:gd name="T12" fmla="*/ 534 w 556"/>
                <a:gd name="T13" fmla="*/ 168 h 548"/>
                <a:gd name="T14" fmla="*/ 550 w 556"/>
                <a:gd name="T15" fmla="*/ 220 h 548"/>
                <a:gd name="T16" fmla="*/ 556 w 556"/>
                <a:gd name="T17" fmla="*/ 274 h 548"/>
                <a:gd name="T18" fmla="*/ 554 w 556"/>
                <a:gd name="T19" fmla="*/ 302 h 548"/>
                <a:gd name="T20" fmla="*/ 542 w 556"/>
                <a:gd name="T21" fmla="*/ 356 h 548"/>
                <a:gd name="T22" fmla="*/ 522 w 556"/>
                <a:gd name="T23" fmla="*/ 404 h 548"/>
                <a:gd name="T24" fmla="*/ 492 w 556"/>
                <a:gd name="T25" fmla="*/ 448 h 548"/>
                <a:gd name="T26" fmla="*/ 454 w 556"/>
                <a:gd name="T27" fmla="*/ 486 h 548"/>
                <a:gd name="T28" fmla="*/ 410 w 556"/>
                <a:gd name="T29" fmla="*/ 516 h 548"/>
                <a:gd name="T30" fmla="*/ 360 w 556"/>
                <a:gd name="T31" fmla="*/ 536 h 548"/>
                <a:gd name="T32" fmla="*/ 306 w 556"/>
                <a:gd name="T33" fmla="*/ 546 h 548"/>
                <a:gd name="T34" fmla="*/ 278 w 556"/>
                <a:gd name="T35" fmla="*/ 548 h 548"/>
                <a:gd name="T36" fmla="*/ 222 w 556"/>
                <a:gd name="T37" fmla="*/ 542 h 548"/>
                <a:gd name="T38" fmla="*/ 170 w 556"/>
                <a:gd name="T39" fmla="*/ 526 h 548"/>
                <a:gd name="T40" fmla="*/ 122 w 556"/>
                <a:gd name="T41" fmla="*/ 502 h 548"/>
                <a:gd name="T42" fmla="*/ 80 w 556"/>
                <a:gd name="T43" fmla="*/ 468 h 548"/>
                <a:gd name="T44" fmla="*/ 46 w 556"/>
                <a:gd name="T45" fmla="*/ 428 h 548"/>
                <a:gd name="T46" fmla="*/ 22 w 556"/>
                <a:gd name="T47" fmla="*/ 380 h 548"/>
                <a:gd name="T48" fmla="*/ 4 w 556"/>
                <a:gd name="T49" fmla="*/ 330 h 548"/>
                <a:gd name="T50" fmla="*/ 0 w 556"/>
                <a:gd name="T51" fmla="*/ 274 h 548"/>
                <a:gd name="T52" fmla="*/ 0 w 556"/>
                <a:gd name="T53" fmla="*/ 246 h 548"/>
                <a:gd name="T54" fmla="*/ 12 w 556"/>
                <a:gd name="T55" fmla="*/ 194 h 548"/>
                <a:gd name="T56" fmla="*/ 32 w 556"/>
                <a:gd name="T57" fmla="*/ 144 h 548"/>
                <a:gd name="T58" fmla="*/ 62 w 556"/>
                <a:gd name="T59" fmla="*/ 100 h 548"/>
                <a:gd name="T60" fmla="*/ 100 w 556"/>
                <a:gd name="T61" fmla="*/ 64 h 548"/>
                <a:gd name="T62" fmla="*/ 144 w 556"/>
                <a:gd name="T63" fmla="*/ 34 h 548"/>
                <a:gd name="T64" fmla="*/ 194 w 556"/>
                <a:gd name="T65" fmla="*/ 12 h 548"/>
                <a:gd name="T66" fmla="*/ 248 w 556"/>
                <a:gd name="T67" fmla="*/ 2 h 548"/>
                <a:gd name="T68" fmla="*/ 278 w 556"/>
                <a:gd name="T6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6" h="548">
                  <a:moveTo>
                    <a:pt x="278" y="0"/>
                  </a:moveTo>
                  <a:lnTo>
                    <a:pt x="278" y="0"/>
                  </a:lnTo>
                  <a:lnTo>
                    <a:pt x="306" y="2"/>
                  </a:lnTo>
                  <a:lnTo>
                    <a:pt x="334" y="6"/>
                  </a:lnTo>
                  <a:lnTo>
                    <a:pt x="360" y="12"/>
                  </a:lnTo>
                  <a:lnTo>
                    <a:pt x="386" y="22"/>
                  </a:lnTo>
                  <a:lnTo>
                    <a:pt x="410" y="34"/>
                  </a:lnTo>
                  <a:lnTo>
                    <a:pt x="432" y="48"/>
                  </a:lnTo>
                  <a:lnTo>
                    <a:pt x="454" y="64"/>
                  </a:lnTo>
                  <a:lnTo>
                    <a:pt x="474" y="80"/>
                  </a:lnTo>
                  <a:lnTo>
                    <a:pt x="492" y="100"/>
                  </a:lnTo>
                  <a:lnTo>
                    <a:pt x="508" y="122"/>
                  </a:lnTo>
                  <a:lnTo>
                    <a:pt x="522" y="144"/>
                  </a:lnTo>
                  <a:lnTo>
                    <a:pt x="534" y="168"/>
                  </a:lnTo>
                  <a:lnTo>
                    <a:pt x="542" y="194"/>
                  </a:lnTo>
                  <a:lnTo>
                    <a:pt x="550" y="220"/>
                  </a:lnTo>
                  <a:lnTo>
                    <a:pt x="554" y="246"/>
                  </a:lnTo>
                  <a:lnTo>
                    <a:pt x="556" y="274"/>
                  </a:lnTo>
                  <a:lnTo>
                    <a:pt x="556" y="274"/>
                  </a:lnTo>
                  <a:lnTo>
                    <a:pt x="554" y="302"/>
                  </a:lnTo>
                  <a:lnTo>
                    <a:pt x="550" y="330"/>
                  </a:lnTo>
                  <a:lnTo>
                    <a:pt x="542" y="356"/>
                  </a:lnTo>
                  <a:lnTo>
                    <a:pt x="534" y="380"/>
                  </a:lnTo>
                  <a:lnTo>
                    <a:pt x="522" y="404"/>
                  </a:lnTo>
                  <a:lnTo>
                    <a:pt x="508" y="428"/>
                  </a:lnTo>
                  <a:lnTo>
                    <a:pt x="492" y="448"/>
                  </a:lnTo>
                  <a:lnTo>
                    <a:pt x="474" y="468"/>
                  </a:lnTo>
                  <a:lnTo>
                    <a:pt x="454" y="486"/>
                  </a:lnTo>
                  <a:lnTo>
                    <a:pt x="432" y="502"/>
                  </a:lnTo>
                  <a:lnTo>
                    <a:pt x="410" y="516"/>
                  </a:lnTo>
                  <a:lnTo>
                    <a:pt x="386" y="526"/>
                  </a:lnTo>
                  <a:lnTo>
                    <a:pt x="360" y="536"/>
                  </a:lnTo>
                  <a:lnTo>
                    <a:pt x="334" y="542"/>
                  </a:lnTo>
                  <a:lnTo>
                    <a:pt x="306" y="546"/>
                  </a:lnTo>
                  <a:lnTo>
                    <a:pt x="278" y="548"/>
                  </a:lnTo>
                  <a:lnTo>
                    <a:pt x="278" y="548"/>
                  </a:lnTo>
                  <a:lnTo>
                    <a:pt x="248" y="546"/>
                  </a:lnTo>
                  <a:lnTo>
                    <a:pt x="222" y="542"/>
                  </a:lnTo>
                  <a:lnTo>
                    <a:pt x="194" y="536"/>
                  </a:lnTo>
                  <a:lnTo>
                    <a:pt x="170" y="526"/>
                  </a:lnTo>
                  <a:lnTo>
                    <a:pt x="144" y="516"/>
                  </a:lnTo>
                  <a:lnTo>
                    <a:pt x="122" y="502"/>
                  </a:lnTo>
                  <a:lnTo>
                    <a:pt x="100" y="486"/>
                  </a:lnTo>
                  <a:lnTo>
                    <a:pt x="80" y="468"/>
                  </a:lnTo>
                  <a:lnTo>
                    <a:pt x="62" y="448"/>
                  </a:lnTo>
                  <a:lnTo>
                    <a:pt x="46" y="428"/>
                  </a:lnTo>
                  <a:lnTo>
                    <a:pt x="32" y="404"/>
                  </a:lnTo>
                  <a:lnTo>
                    <a:pt x="22" y="380"/>
                  </a:lnTo>
                  <a:lnTo>
                    <a:pt x="12" y="356"/>
                  </a:lnTo>
                  <a:lnTo>
                    <a:pt x="4" y="330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20"/>
                  </a:lnTo>
                  <a:lnTo>
                    <a:pt x="12" y="194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70" y="22"/>
                  </a:lnTo>
                  <a:lnTo>
                    <a:pt x="194" y="12"/>
                  </a:lnTo>
                  <a:lnTo>
                    <a:pt x="222" y="6"/>
                  </a:lnTo>
                  <a:lnTo>
                    <a:pt x="248" y="2"/>
                  </a:lnTo>
                  <a:lnTo>
                    <a:pt x="278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3576638" y="5468938"/>
              <a:ext cx="889000" cy="873125"/>
            </a:xfrm>
            <a:custGeom>
              <a:avLst/>
              <a:gdLst>
                <a:gd name="T0" fmla="*/ 280 w 560"/>
                <a:gd name="T1" fmla="*/ 0 h 550"/>
                <a:gd name="T2" fmla="*/ 336 w 560"/>
                <a:gd name="T3" fmla="*/ 6 h 550"/>
                <a:gd name="T4" fmla="*/ 388 w 560"/>
                <a:gd name="T5" fmla="*/ 22 h 550"/>
                <a:gd name="T6" fmla="*/ 436 w 560"/>
                <a:gd name="T7" fmla="*/ 48 h 550"/>
                <a:gd name="T8" fmla="*/ 478 w 560"/>
                <a:gd name="T9" fmla="*/ 82 h 550"/>
                <a:gd name="T10" fmla="*/ 512 w 560"/>
                <a:gd name="T11" fmla="*/ 122 h 550"/>
                <a:gd name="T12" fmla="*/ 538 w 560"/>
                <a:gd name="T13" fmla="*/ 168 h 550"/>
                <a:gd name="T14" fmla="*/ 554 w 560"/>
                <a:gd name="T15" fmla="*/ 220 h 550"/>
                <a:gd name="T16" fmla="*/ 560 w 560"/>
                <a:gd name="T17" fmla="*/ 276 h 550"/>
                <a:gd name="T18" fmla="*/ 558 w 560"/>
                <a:gd name="T19" fmla="*/ 304 h 550"/>
                <a:gd name="T20" fmla="*/ 546 w 560"/>
                <a:gd name="T21" fmla="*/ 358 h 550"/>
                <a:gd name="T22" fmla="*/ 526 w 560"/>
                <a:gd name="T23" fmla="*/ 406 h 550"/>
                <a:gd name="T24" fmla="*/ 496 w 560"/>
                <a:gd name="T25" fmla="*/ 450 h 550"/>
                <a:gd name="T26" fmla="*/ 458 w 560"/>
                <a:gd name="T27" fmla="*/ 488 h 550"/>
                <a:gd name="T28" fmla="*/ 414 w 560"/>
                <a:gd name="T29" fmla="*/ 518 h 550"/>
                <a:gd name="T30" fmla="*/ 364 w 560"/>
                <a:gd name="T31" fmla="*/ 538 h 550"/>
                <a:gd name="T32" fmla="*/ 308 w 560"/>
                <a:gd name="T33" fmla="*/ 550 h 550"/>
                <a:gd name="T34" fmla="*/ 280 w 560"/>
                <a:gd name="T35" fmla="*/ 550 h 550"/>
                <a:gd name="T36" fmla="*/ 224 w 560"/>
                <a:gd name="T37" fmla="*/ 546 h 550"/>
                <a:gd name="T38" fmla="*/ 172 w 560"/>
                <a:gd name="T39" fmla="*/ 530 h 550"/>
                <a:gd name="T40" fmla="*/ 124 w 560"/>
                <a:gd name="T41" fmla="*/ 504 h 550"/>
                <a:gd name="T42" fmla="*/ 82 w 560"/>
                <a:gd name="T43" fmla="*/ 470 h 550"/>
                <a:gd name="T44" fmla="*/ 48 w 560"/>
                <a:gd name="T45" fmla="*/ 430 h 550"/>
                <a:gd name="T46" fmla="*/ 22 w 560"/>
                <a:gd name="T47" fmla="*/ 382 h 550"/>
                <a:gd name="T48" fmla="*/ 6 w 560"/>
                <a:gd name="T49" fmla="*/ 332 h 550"/>
                <a:gd name="T50" fmla="*/ 0 w 560"/>
                <a:gd name="T51" fmla="*/ 276 h 550"/>
                <a:gd name="T52" fmla="*/ 2 w 560"/>
                <a:gd name="T53" fmla="*/ 248 h 550"/>
                <a:gd name="T54" fmla="*/ 14 w 560"/>
                <a:gd name="T55" fmla="*/ 194 h 550"/>
                <a:gd name="T56" fmla="*/ 34 w 560"/>
                <a:gd name="T57" fmla="*/ 144 h 550"/>
                <a:gd name="T58" fmla="*/ 64 w 560"/>
                <a:gd name="T59" fmla="*/ 100 h 550"/>
                <a:gd name="T60" fmla="*/ 102 w 560"/>
                <a:gd name="T61" fmla="*/ 64 h 550"/>
                <a:gd name="T62" fmla="*/ 148 w 560"/>
                <a:gd name="T63" fmla="*/ 34 h 550"/>
                <a:gd name="T64" fmla="*/ 198 w 560"/>
                <a:gd name="T65" fmla="*/ 12 h 550"/>
                <a:gd name="T66" fmla="*/ 252 w 560"/>
                <a:gd name="T67" fmla="*/ 2 h 550"/>
                <a:gd name="T68" fmla="*/ 280 w 560"/>
                <a:gd name="T6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0" h="550">
                  <a:moveTo>
                    <a:pt x="280" y="0"/>
                  </a:moveTo>
                  <a:lnTo>
                    <a:pt x="280" y="0"/>
                  </a:lnTo>
                  <a:lnTo>
                    <a:pt x="308" y="2"/>
                  </a:lnTo>
                  <a:lnTo>
                    <a:pt x="336" y="6"/>
                  </a:lnTo>
                  <a:lnTo>
                    <a:pt x="364" y="12"/>
                  </a:lnTo>
                  <a:lnTo>
                    <a:pt x="388" y="22"/>
                  </a:lnTo>
                  <a:lnTo>
                    <a:pt x="414" y="34"/>
                  </a:lnTo>
                  <a:lnTo>
                    <a:pt x="436" y="48"/>
                  </a:lnTo>
                  <a:lnTo>
                    <a:pt x="458" y="64"/>
                  </a:lnTo>
                  <a:lnTo>
                    <a:pt x="478" y="82"/>
                  </a:lnTo>
                  <a:lnTo>
                    <a:pt x="496" y="100"/>
                  </a:lnTo>
                  <a:lnTo>
                    <a:pt x="512" y="122"/>
                  </a:lnTo>
                  <a:lnTo>
                    <a:pt x="526" y="144"/>
                  </a:lnTo>
                  <a:lnTo>
                    <a:pt x="538" y="168"/>
                  </a:lnTo>
                  <a:lnTo>
                    <a:pt x="546" y="194"/>
                  </a:lnTo>
                  <a:lnTo>
                    <a:pt x="554" y="220"/>
                  </a:lnTo>
                  <a:lnTo>
                    <a:pt x="558" y="248"/>
                  </a:lnTo>
                  <a:lnTo>
                    <a:pt x="560" y="276"/>
                  </a:lnTo>
                  <a:lnTo>
                    <a:pt x="560" y="276"/>
                  </a:lnTo>
                  <a:lnTo>
                    <a:pt x="558" y="304"/>
                  </a:lnTo>
                  <a:lnTo>
                    <a:pt x="554" y="332"/>
                  </a:lnTo>
                  <a:lnTo>
                    <a:pt x="546" y="358"/>
                  </a:lnTo>
                  <a:lnTo>
                    <a:pt x="538" y="382"/>
                  </a:lnTo>
                  <a:lnTo>
                    <a:pt x="526" y="406"/>
                  </a:lnTo>
                  <a:lnTo>
                    <a:pt x="512" y="430"/>
                  </a:lnTo>
                  <a:lnTo>
                    <a:pt x="496" y="450"/>
                  </a:lnTo>
                  <a:lnTo>
                    <a:pt x="478" y="470"/>
                  </a:lnTo>
                  <a:lnTo>
                    <a:pt x="458" y="488"/>
                  </a:lnTo>
                  <a:lnTo>
                    <a:pt x="436" y="504"/>
                  </a:lnTo>
                  <a:lnTo>
                    <a:pt x="414" y="518"/>
                  </a:lnTo>
                  <a:lnTo>
                    <a:pt x="388" y="530"/>
                  </a:lnTo>
                  <a:lnTo>
                    <a:pt x="364" y="538"/>
                  </a:lnTo>
                  <a:lnTo>
                    <a:pt x="336" y="546"/>
                  </a:lnTo>
                  <a:lnTo>
                    <a:pt x="308" y="550"/>
                  </a:lnTo>
                  <a:lnTo>
                    <a:pt x="280" y="550"/>
                  </a:lnTo>
                  <a:lnTo>
                    <a:pt x="280" y="550"/>
                  </a:lnTo>
                  <a:lnTo>
                    <a:pt x="252" y="550"/>
                  </a:lnTo>
                  <a:lnTo>
                    <a:pt x="224" y="546"/>
                  </a:lnTo>
                  <a:lnTo>
                    <a:pt x="198" y="538"/>
                  </a:lnTo>
                  <a:lnTo>
                    <a:pt x="172" y="530"/>
                  </a:lnTo>
                  <a:lnTo>
                    <a:pt x="148" y="518"/>
                  </a:lnTo>
                  <a:lnTo>
                    <a:pt x="124" y="504"/>
                  </a:lnTo>
                  <a:lnTo>
                    <a:pt x="102" y="488"/>
                  </a:lnTo>
                  <a:lnTo>
                    <a:pt x="82" y="470"/>
                  </a:lnTo>
                  <a:lnTo>
                    <a:pt x="64" y="450"/>
                  </a:lnTo>
                  <a:lnTo>
                    <a:pt x="48" y="430"/>
                  </a:lnTo>
                  <a:lnTo>
                    <a:pt x="34" y="406"/>
                  </a:lnTo>
                  <a:lnTo>
                    <a:pt x="22" y="382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4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0"/>
                  </a:lnTo>
                  <a:lnTo>
                    <a:pt x="14" y="194"/>
                  </a:lnTo>
                  <a:lnTo>
                    <a:pt x="22" y="168"/>
                  </a:lnTo>
                  <a:lnTo>
                    <a:pt x="34" y="144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D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3573463" y="5465763"/>
              <a:ext cx="892175" cy="879475"/>
            </a:xfrm>
            <a:custGeom>
              <a:avLst/>
              <a:gdLst>
                <a:gd name="T0" fmla="*/ 282 w 562"/>
                <a:gd name="T1" fmla="*/ 0 h 554"/>
                <a:gd name="T2" fmla="*/ 338 w 562"/>
                <a:gd name="T3" fmla="*/ 6 h 554"/>
                <a:gd name="T4" fmla="*/ 390 w 562"/>
                <a:gd name="T5" fmla="*/ 22 h 554"/>
                <a:gd name="T6" fmla="*/ 438 w 562"/>
                <a:gd name="T7" fmla="*/ 48 h 554"/>
                <a:gd name="T8" fmla="*/ 480 w 562"/>
                <a:gd name="T9" fmla="*/ 82 h 554"/>
                <a:gd name="T10" fmla="*/ 514 w 562"/>
                <a:gd name="T11" fmla="*/ 122 h 554"/>
                <a:gd name="T12" fmla="*/ 540 w 562"/>
                <a:gd name="T13" fmla="*/ 170 h 554"/>
                <a:gd name="T14" fmla="*/ 556 w 562"/>
                <a:gd name="T15" fmla="*/ 222 h 554"/>
                <a:gd name="T16" fmla="*/ 562 w 562"/>
                <a:gd name="T17" fmla="*/ 276 h 554"/>
                <a:gd name="T18" fmla="*/ 560 w 562"/>
                <a:gd name="T19" fmla="*/ 306 h 554"/>
                <a:gd name="T20" fmla="*/ 550 w 562"/>
                <a:gd name="T21" fmla="*/ 358 h 554"/>
                <a:gd name="T22" fmla="*/ 528 w 562"/>
                <a:gd name="T23" fmla="*/ 408 h 554"/>
                <a:gd name="T24" fmla="*/ 498 w 562"/>
                <a:gd name="T25" fmla="*/ 452 h 554"/>
                <a:gd name="T26" fmla="*/ 460 w 562"/>
                <a:gd name="T27" fmla="*/ 490 h 554"/>
                <a:gd name="T28" fmla="*/ 414 w 562"/>
                <a:gd name="T29" fmla="*/ 520 h 554"/>
                <a:gd name="T30" fmla="*/ 364 w 562"/>
                <a:gd name="T31" fmla="*/ 540 h 554"/>
                <a:gd name="T32" fmla="*/ 310 w 562"/>
                <a:gd name="T33" fmla="*/ 552 h 554"/>
                <a:gd name="T34" fmla="*/ 282 w 562"/>
                <a:gd name="T35" fmla="*/ 554 h 554"/>
                <a:gd name="T36" fmla="*/ 224 w 562"/>
                <a:gd name="T37" fmla="*/ 548 h 554"/>
                <a:gd name="T38" fmla="*/ 172 w 562"/>
                <a:gd name="T39" fmla="*/ 532 h 554"/>
                <a:gd name="T40" fmla="*/ 124 w 562"/>
                <a:gd name="T41" fmla="*/ 506 h 554"/>
                <a:gd name="T42" fmla="*/ 82 w 562"/>
                <a:gd name="T43" fmla="*/ 472 h 554"/>
                <a:gd name="T44" fmla="*/ 48 w 562"/>
                <a:gd name="T45" fmla="*/ 432 h 554"/>
                <a:gd name="T46" fmla="*/ 22 w 562"/>
                <a:gd name="T47" fmla="*/ 384 h 554"/>
                <a:gd name="T48" fmla="*/ 6 w 562"/>
                <a:gd name="T49" fmla="*/ 332 h 554"/>
                <a:gd name="T50" fmla="*/ 0 w 562"/>
                <a:gd name="T51" fmla="*/ 276 h 554"/>
                <a:gd name="T52" fmla="*/ 2 w 562"/>
                <a:gd name="T53" fmla="*/ 248 h 554"/>
                <a:gd name="T54" fmla="*/ 14 w 562"/>
                <a:gd name="T55" fmla="*/ 194 h 554"/>
                <a:gd name="T56" fmla="*/ 34 w 562"/>
                <a:gd name="T57" fmla="*/ 146 h 554"/>
                <a:gd name="T58" fmla="*/ 64 w 562"/>
                <a:gd name="T59" fmla="*/ 102 h 554"/>
                <a:gd name="T60" fmla="*/ 102 w 562"/>
                <a:gd name="T61" fmla="*/ 64 h 554"/>
                <a:gd name="T62" fmla="*/ 148 w 562"/>
                <a:gd name="T63" fmla="*/ 34 h 554"/>
                <a:gd name="T64" fmla="*/ 198 w 562"/>
                <a:gd name="T65" fmla="*/ 12 h 554"/>
                <a:gd name="T66" fmla="*/ 252 w 562"/>
                <a:gd name="T67" fmla="*/ 2 h 554"/>
                <a:gd name="T68" fmla="*/ 282 w 562"/>
                <a:gd name="T6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54">
                  <a:moveTo>
                    <a:pt x="282" y="0"/>
                  </a:moveTo>
                  <a:lnTo>
                    <a:pt x="282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2"/>
                  </a:lnTo>
                  <a:lnTo>
                    <a:pt x="528" y="146"/>
                  </a:lnTo>
                  <a:lnTo>
                    <a:pt x="540" y="170"/>
                  </a:lnTo>
                  <a:lnTo>
                    <a:pt x="550" y="194"/>
                  </a:lnTo>
                  <a:lnTo>
                    <a:pt x="556" y="222"/>
                  </a:lnTo>
                  <a:lnTo>
                    <a:pt x="560" y="248"/>
                  </a:lnTo>
                  <a:lnTo>
                    <a:pt x="562" y="276"/>
                  </a:lnTo>
                  <a:lnTo>
                    <a:pt x="562" y="276"/>
                  </a:lnTo>
                  <a:lnTo>
                    <a:pt x="560" y="306"/>
                  </a:lnTo>
                  <a:lnTo>
                    <a:pt x="556" y="332"/>
                  </a:lnTo>
                  <a:lnTo>
                    <a:pt x="550" y="358"/>
                  </a:lnTo>
                  <a:lnTo>
                    <a:pt x="540" y="384"/>
                  </a:lnTo>
                  <a:lnTo>
                    <a:pt x="528" y="408"/>
                  </a:lnTo>
                  <a:lnTo>
                    <a:pt x="514" y="432"/>
                  </a:lnTo>
                  <a:lnTo>
                    <a:pt x="498" y="452"/>
                  </a:lnTo>
                  <a:lnTo>
                    <a:pt x="480" y="472"/>
                  </a:lnTo>
                  <a:lnTo>
                    <a:pt x="460" y="490"/>
                  </a:lnTo>
                  <a:lnTo>
                    <a:pt x="438" y="506"/>
                  </a:lnTo>
                  <a:lnTo>
                    <a:pt x="414" y="520"/>
                  </a:lnTo>
                  <a:lnTo>
                    <a:pt x="390" y="532"/>
                  </a:lnTo>
                  <a:lnTo>
                    <a:pt x="364" y="540"/>
                  </a:lnTo>
                  <a:lnTo>
                    <a:pt x="338" y="548"/>
                  </a:lnTo>
                  <a:lnTo>
                    <a:pt x="310" y="552"/>
                  </a:lnTo>
                  <a:lnTo>
                    <a:pt x="282" y="554"/>
                  </a:lnTo>
                  <a:lnTo>
                    <a:pt x="282" y="554"/>
                  </a:lnTo>
                  <a:lnTo>
                    <a:pt x="252" y="552"/>
                  </a:lnTo>
                  <a:lnTo>
                    <a:pt x="224" y="548"/>
                  </a:lnTo>
                  <a:lnTo>
                    <a:pt x="198" y="540"/>
                  </a:lnTo>
                  <a:lnTo>
                    <a:pt x="172" y="532"/>
                  </a:lnTo>
                  <a:lnTo>
                    <a:pt x="148" y="520"/>
                  </a:lnTo>
                  <a:lnTo>
                    <a:pt x="124" y="506"/>
                  </a:lnTo>
                  <a:lnTo>
                    <a:pt x="102" y="490"/>
                  </a:lnTo>
                  <a:lnTo>
                    <a:pt x="82" y="472"/>
                  </a:lnTo>
                  <a:lnTo>
                    <a:pt x="64" y="452"/>
                  </a:lnTo>
                  <a:lnTo>
                    <a:pt x="48" y="432"/>
                  </a:lnTo>
                  <a:lnTo>
                    <a:pt x="34" y="408"/>
                  </a:lnTo>
                  <a:lnTo>
                    <a:pt x="22" y="384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2"/>
                  </a:lnTo>
                  <a:lnTo>
                    <a:pt x="14" y="194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2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3570288" y="5462588"/>
              <a:ext cx="895350" cy="882650"/>
            </a:xfrm>
            <a:custGeom>
              <a:avLst/>
              <a:gdLst>
                <a:gd name="T0" fmla="*/ 282 w 564"/>
                <a:gd name="T1" fmla="*/ 0 h 556"/>
                <a:gd name="T2" fmla="*/ 340 w 564"/>
                <a:gd name="T3" fmla="*/ 6 h 556"/>
                <a:gd name="T4" fmla="*/ 392 w 564"/>
                <a:gd name="T5" fmla="*/ 22 h 556"/>
                <a:gd name="T6" fmla="*/ 440 w 564"/>
                <a:gd name="T7" fmla="*/ 48 h 556"/>
                <a:gd name="T8" fmla="*/ 482 w 564"/>
                <a:gd name="T9" fmla="*/ 82 h 556"/>
                <a:gd name="T10" fmla="*/ 516 w 564"/>
                <a:gd name="T11" fmla="*/ 124 h 556"/>
                <a:gd name="T12" fmla="*/ 542 w 564"/>
                <a:gd name="T13" fmla="*/ 170 h 556"/>
                <a:gd name="T14" fmla="*/ 558 w 564"/>
                <a:gd name="T15" fmla="*/ 222 h 556"/>
                <a:gd name="T16" fmla="*/ 564 w 564"/>
                <a:gd name="T17" fmla="*/ 278 h 556"/>
                <a:gd name="T18" fmla="*/ 562 w 564"/>
                <a:gd name="T19" fmla="*/ 306 h 556"/>
                <a:gd name="T20" fmla="*/ 552 w 564"/>
                <a:gd name="T21" fmla="*/ 360 h 556"/>
                <a:gd name="T22" fmla="*/ 530 w 564"/>
                <a:gd name="T23" fmla="*/ 410 h 556"/>
                <a:gd name="T24" fmla="*/ 500 w 564"/>
                <a:gd name="T25" fmla="*/ 454 h 556"/>
                <a:gd name="T26" fmla="*/ 462 w 564"/>
                <a:gd name="T27" fmla="*/ 492 h 556"/>
                <a:gd name="T28" fmla="*/ 416 w 564"/>
                <a:gd name="T29" fmla="*/ 522 h 556"/>
                <a:gd name="T30" fmla="*/ 366 w 564"/>
                <a:gd name="T31" fmla="*/ 544 h 556"/>
                <a:gd name="T32" fmla="*/ 312 w 564"/>
                <a:gd name="T33" fmla="*/ 554 h 556"/>
                <a:gd name="T34" fmla="*/ 282 w 564"/>
                <a:gd name="T35" fmla="*/ 556 h 556"/>
                <a:gd name="T36" fmla="*/ 226 w 564"/>
                <a:gd name="T37" fmla="*/ 550 h 556"/>
                <a:gd name="T38" fmla="*/ 172 w 564"/>
                <a:gd name="T39" fmla="*/ 534 h 556"/>
                <a:gd name="T40" fmla="*/ 124 w 564"/>
                <a:gd name="T41" fmla="*/ 508 h 556"/>
                <a:gd name="T42" fmla="*/ 84 w 564"/>
                <a:gd name="T43" fmla="*/ 474 h 556"/>
                <a:gd name="T44" fmla="*/ 48 w 564"/>
                <a:gd name="T45" fmla="*/ 434 h 556"/>
                <a:gd name="T46" fmla="*/ 22 w 564"/>
                <a:gd name="T47" fmla="*/ 386 h 556"/>
                <a:gd name="T48" fmla="*/ 6 w 564"/>
                <a:gd name="T49" fmla="*/ 334 h 556"/>
                <a:gd name="T50" fmla="*/ 0 w 564"/>
                <a:gd name="T51" fmla="*/ 278 h 556"/>
                <a:gd name="T52" fmla="*/ 2 w 564"/>
                <a:gd name="T53" fmla="*/ 250 h 556"/>
                <a:gd name="T54" fmla="*/ 14 w 564"/>
                <a:gd name="T55" fmla="*/ 196 h 556"/>
                <a:gd name="T56" fmla="*/ 34 w 564"/>
                <a:gd name="T57" fmla="*/ 146 h 556"/>
                <a:gd name="T58" fmla="*/ 64 w 564"/>
                <a:gd name="T59" fmla="*/ 102 h 556"/>
                <a:gd name="T60" fmla="*/ 104 w 564"/>
                <a:gd name="T61" fmla="*/ 64 h 556"/>
                <a:gd name="T62" fmla="*/ 148 w 564"/>
                <a:gd name="T63" fmla="*/ 34 h 556"/>
                <a:gd name="T64" fmla="*/ 198 w 564"/>
                <a:gd name="T65" fmla="*/ 12 h 556"/>
                <a:gd name="T66" fmla="*/ 254 w 564"/>
                <a:gd name="T67" fmla="*/ 2 h 556"/>
                <a:gd name="T68" fmla="*/ 282 w 564"/>
                <a:gd name="T6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4" h="556">
                  <a:moveTo>
                    <a:pt x="282" y="0"/>
                  </a:moveTo>
                  <a:lnTo>
                    <a:pt x="282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6" y="12"/>
                  </a:lnTo>
                  <a:lnTo>
                    <a:pt x="392" y="22"/>
                  </a:lnTo>
                  <a:lnTo>
                    <a:pt x="416" y="34"/>
                  </a:lnTo>
                  <a:lnTo>
                    <a:pt x="440" y="48"/>
                  </a:lnTo>
                  <a:lnTo>
                    <a:pt x="462" y="64"/>
                  </a:lnTo>
                  <a:lnTo>
                    <a:pt x="482" y="82"/>
                  </a:lnTo>
                  <a:lnTo>
                    <a:pt x="500" y="102"/>
                  </a:lnTo>
                  <a:lnTo>
                    <a:pt x="516" y="124"/>
                  </a:lnTo>
                  <a:lnTo>
                    <a:pt x="530" y="146"/>
                  </a:lnTo>
                  <a:lnTo>
                    <a:pt x="542" y="170"/>
                  </a:lnTo>
                  <a:lnTo>
                    <a:pt x="552" y="196"/>
                  </a:lnTo>
                  <a:lnTo>
                    <a:pt x="558" y="222"/>
                  </a:lnTo>
                  <a:lnTo>
                    <a:pt x="562" y="250"/>
                  </a:lnTo>
                  <a:lnTo>
                    <a:pt x="564" y="278"/>
                  </a:lnTo>
                  <a:lnTo>
                    <a:pt x="564" y="278"/>
                  </a:lnTo>
                  <a:lnTo>
                    <a:pt x="562" y="306"/>
                  </a:lnTo>
                  <a:lnTo>
                    <a:pt x="558" y="334"/>
                  </a:lnTo>
                  <a:lnTo>
                    <a:pt x="552" y="360"/>
                  </a:lnTo>
                  <a:lnTo>
                    <a:pt x="542" y="386"/>
                  </a:lnTo>
                  <a:lnTo>
                    <a:pt x="530" y="410"/>
                  </a:lnTo>
                  <a:lnTo>
                    <a:pt x="516" y="434"/>
                  </a:lnTo>
                  <a:lnTo>
                    <a:pt x="500" y="454"/>
                  </a:lnTo>
                  <a:lnTo>
                    <a:pt x="482" y="474"/>
                  </a:lnTo>
                  <a:lnTo>
                    <a:pt x="462" y="492"/>
                  </a:lnTo>
                  <a:lnTo>
                    <a:pt x="440" y="508"/>
                  </a:lnTo>
                  <a:lnTo>
                    <a:pt x="416" y="522"/>
                  </a:lnTo>
                  <a:lnTo>
                    <a:pt x="392" y="534"/>
                  </a:lnTo>
                  <a:lnTo>
                    <a:pt x="366" y="544"/>
                  </a:lnTo>
                  <a:lnTo>
                    <a:pt x="340" y="550"/>
                  </a:lnTo>
                  <a:lnTo>
                    <a:pt x="312" y="554"/>
                  </a:lnTo>
                  <a:lnTo>
                    <a:pt x="282" y="556"/>
                  </a:lnTo>
                  <a:lnTo>
                    <a:pt x="282" y="556"/>
                  </a:lnTo>
                  <a:lnTo>
                    <a:pt x="254" y="554"/>
                  </a:lnTo>
                  <a:lnTo>
                    <a:pt x="226" y="550"/>
                  </a:lnTo>
                  <a:lnTo>
                    <a:pt x="198" y="544"/>
                  </a:lnTo>
                  <a:lnTo>
                    <a:pt x="172" y="534"/>
                  </a:lnTo>
                  <a:lnTo>
                    <a:pt x="148" y="522"/>
                  </a:lnTo>
                  <a:lnTo>
                    <a:pt x="124" y="508"/>
                  </a:lnTo>
                  <a:lnTo>
                    <a:pt x="104" y="492"/>
                  </a:lnTo>
                  <a:lnTo>
                    <a:pt x="84" y="474"/>
                  </a:lnTo>
                  <a:lnTo>
                    <a:pt x="64" y="454"/>
                  </a:lnTo>
                  <a:lnTo>
                    <a:pt x="48" y="434"/>
                  </a:lnTo>
                  <a:lnTo>
                    <a:pt x="34" y="410"/>
                  </a:lnTo>
                  <a:lnTo>
                    <a:pt x="22" y="386"/>
                  </a:lnTo>
                  <a:lnTo>
                    <a:pt x="14" y="360"/>
                  </a:lnTo>
                  <a:lnTo>
                    <a:pt x="6" y="334"/>
                  </a:lnTo>
                  <a:lnTo>
                    <a:pt x="2" y="30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3567113" y="5459413"/>
              <a:ext cx="898525" cy="885825"/>
            </a:xfrm>
            <a:custGeom>
              <a:avLst/>
              <a:gdLst>
                <a:gd name="T0" fmla="*/ 284 w 566"/>
                <a:gd name="T1" fmla="*/ 0 h 558"/>
                <a:gd name="T2" fmla="*/ 340 w 566"/>
                <a:gd name="T3" fmla="*/ 6 h 558"/>
                <a:gd name="T4" fmla="*/ 394 w 566"/>
                <a:gd name="T5" fmla="*/ 22 h 558"/>
                <a:gd name="T6" fmla="*/ 442 w 566"/>
                <a:gd name="T7" fmla="*/ 48 h 558"/>
                <a:gd name="T8" fmla="*/ 484 w 566"/>
                <a:gd name="T9" fmla="*/ 82 h 558"/>
                <a:gd name="T10" fmla="*/ 518 w 566"/>
                <a:gd name="T11" fmla="*/ 124 h 558"/>
                <a:gd name="T12" fmla="*/ 544 w 566"/>
                <a:gd name="T13" fmla="*/ 170 h 558"/>
                <a:gd name="T14" fmla="*/ 560 w 566"/>
                <a:gd name="T15" fmla="*/ 224 h 558"/>
                <a:gd name="T16" fmla="*/ 566 w 566"/>
                <a:gd name="T17" fmla="*/ 280 h 558"/>
                <a:gd name="T18" fmla="*/ 566 w 566"/>
                <a:gd name="T19" fmla="*/ 308 h 558"/>
                <a:gd name="T20" fmla="*/ 554 w 566"/>
                <a:gd name="T21" fmla="*/ 362 h 558"/>
                <a:gd name="T22" fmla="*/ 532 w 566"/>
                <a:gd name="T23" fmla="*/ 412 h 558"/>
                <a:gd name="T24" fmla="*/ 502 w 566"/>
                <a:gd name="T25" fmla="*/ 456 h 558"/>
                <a:gd name="T26" fmla="*/ 464 w 566"/>
                <a:gd name="T27" fmla="*/ 494 h 558"/>
                <a:gd name="T28" fmla="*/ 418 w 566"/>
                <a:gd name="T29" fmla="*/ 524 h 558"/>
                <a:gd name="T30" fmla="*/ 368 w 566"/>
                <a:gd name="T31" fmla="*/ 546 h 558"/>
                <a:gd name="T32" fmla="*/ 312 w 566"/>
                <a:gd name="T33" fmla="*/ 558 h 558"/>
                <a:gd name="T34" fmla="*/ 284 w 566"/>
                <a:gd name="T35" fmla="*/ 558 h 558"/>
                <a:gd name="T36" fmla="*/ 226 w 566"/>
                <a:gd name="T37" fmla="*/ 552 h 558"/>
                <a:gd name="T38" fmla="*/ 174 w 566"/>
                <a:gd name="T39" fmla="*/ 536 h 558"/>
                <a:gd name="T40" fmla="*/ 126 w 566"/>
                <a:gd name="T41" fmla="*/ 510 h 558"/>
                <a:gd name="T42" fmla="*/ 84 w 566"/>
                <a:gd name="T43" fmla="*/ 476 h 558"/>
                <a:gd name="T44" fmla="*/ 48 w 566"/>
                <a:gd name="T45" fmla="*/ 436 h 558"/>
                <a:gd name="T46" fmla="*/ 22 w 566"/>
                <a:gd name="T47" fmla="*/ 388 h 558"/>
                <a:gd name="T48" fmla="*/ 6 w 566"/>
                <a:gd name="T49" fmla="*/ 336 h 558"/>
                <a:gd name="T50" fmla="*/ 0 w 566"/>
                <a:gd name="T51" fmla="*/ 280 h 558"/>
                <a:gd name="T52" fmla="*/ 2 w 566"/>
                <a:gd name="T53" fmla="*/ 250 h 558"/>
                <a:gd name="T54" fmla="*/ 12 w 566"/>
                <a:gd name="T55" fmla="*/ 196 h 558"/>
                <a:gd name="T56" fmla="*/ 34 w 566"/>
                <a:gd name="T57" fmla="*/ 146 h 558"/>
                <a:gd name="T58" fmla="*/ 64 w 566"/>
                <a:gd name="T59" fmla="*/ 102 h 558"/>
                <a:gd name="T60" fmla="*/ 104 w 566"/>
                <a:gd name="T61" fmla="*/ 64 h 558"/>
                <a:gd name="T62" fmla="*/ 148 w 566"/>
                <a:gd name="T63" fmla="*/ 34 h 558"/>
                <a:gd name="T64" fmla="*/ 200 w 566"/>
                <a:gd name="T65" fmla="*/ 12 h 558"/>
                <a:gd name="T66" fmla="*/ 254 w 566"/>
                <a:gd name="T67" fmla="*/ 2 h 558"/>
                <a:gd name="T68" fmla="*/ 284 w 566"/>
                <a:gd name="T69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6" h="558">
                  <a:moveTo>
                    <a:pt x="284" y="0"/>
                  </a:moveTo>
                  <a:lnTo>
                    <a:pt x="284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8" y="12"/>
                  </a:lnTo>
                  <a:lnTo>
                    <a:pt x="394" y="22"/>
                  </a:lnTo>
                  <a:lnTo>
                    <a:pt x="418" y="34"/>
                  </a:lnTo>
                  <a:lnTo>
                    <a:pt x="442" y="48"/>
                  </a:lnTo>
                  <a:lnTo>
                    <a:pt x="464" y="64"/>
                  </a:lnTo>
                  <a:lnTo>
                    <a:pt x="484" y="82"/>
                  </a:lnTo>
                  <a:lnTo>
                    <a:pt x="502" y="102"/>
                  </a:lnTo>
                  <a:lnTo>
                    <a:pt x="518" y="124"/>
                  </a:lnTo>
                  <a:lnTo>
                    <a:pt x="532" y="146"/>
                  </a:lnTo>
                  <a:lnTo>
                    <a:pt x="544" y="170"/>
                  </a:lnTo>
                  <a:lnTo>
                    <a:pt x="554" y="196"/>
                  </a:lnTo>
                  <a:lnTo>
                    <a:pt x="560" y="224"/>
                  </a:lnTo>
                  <a:lnTo>
                    <a:pt x="566" y="250"/>
                  </a:lnTo>
                  <a:lnTo>
                    <a:pt x="566" y="280"/>
                  </a:lnTo>
                  <a:lnTo>
                    <a:pt x="566" y="280"/>
                  </a:lnTo>
                  <a:lnTo>
                    <a:pt x="566" y="308"/>
                  </a:lnTo>
                  <a:lnTo>
                    <a:pt x="560" y="336"/>
                  </a:lnTo>
                  <a:lnTo>
                    <a:pt x="554" y="362"/>
                  </a:lnTo>
                  <a:lnTo>
                    <a:pt x="544" y="388"/>
                  </a:lnTo>
                  <a:lnTo>
                    <a:pt x="532" y="412"/>
                  </a:lnTo>
                  <a:lnTo>
                    <a:pt x="518" y="436"/>
                  </a:lnTo>
                  <a:lnTo>
                    <a:pt x="502" y="456"/>
                  </a:lnTo>
                  <a:lnTo>
                    <a:pt x="484" y="476"/>
                  </a:lnTo>
                  <a:lnTo>
                    <a:pt x="464" y="494"/>
                  </a:lnTo>
                  <a:lnTo>
                    <a:pt x="442" y="510"/>
                  </a:lnTo>
                  <a:lnTo>
                    <a:pt x="418" y="524"/>
                  </a:lnTo>
                  <a:lnTo>
                    <a:pt x="394" y="536"/>
                  </a:lnTo>
                  <a:lnTo>
                    <a:pt x="368" y="546"/>
                  </a:lnTo>
                  <a:lnTo>
                    <a:pt x="340" y="552"/>
                  </a:lnTo>
                  <a:lnTo>
                    <a:pt x="312" y="558"/>
                  </a:lnTo>
                  <a:lnTo>
                    <a:pt x="284" y="558"/>
                  </a:lnTo>
                  <a:lnTo>
                    <a:pt x="284" y="558"/>
                  </a:lnTo>
                  <a:lnTo>
                    <a:pt x="254" y="558"/>
                  </a:lnTo>
                  <a:lnTo>
                    <a:pt x="226" y="552"/>
                  </a:lnTo>
                  <a:lnTo>
                    <a:pt x="200" y="546"/>
                  </a:lnTo>
                  <a:lnTo>
                    <a:pt x="174" y="536"/>
                  </a:lnTo>
                  <a:lnTo>
                    <a:pt x="148" y="524"/>
                  </a:lnTo>
                  <a:lnTo>
                    <a:pt x="126" y="510"/>
                  </a:lnTo>
                  <a:lnTo>
                    <a:pt x="104" y="494"/>
                  </a:lnTo>
                  <a:lnTo>
                    <a:pt x="84" y="476"/>
                  </a:lnTo>
                  <a:lnTo>
                    <a:pt x="64" y="456"/>
                  </a:lnTo>
                  <a:lnTo>
                    <a:pt x="48" y="436"/>
                  </a:lnTo>
                  <a:lnTo>
                    <a:pt x="34" y="412"/>
                  </a:lnTo>
                  <a:lnTo>
                    <a:pt x="22" y="388"/>
                  </a:lnTo>
                  <a:lnTo>
                    <a:pt x="12" y="362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0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7"/>
            <p:cNvSpPr>
              <a:spLocks/>
            </p:cNvSpPr>
            <p:nvPr/>
          </p:nvSpPr>
          <p:spPr bwMode="auto">
            <a:xfrm>
              <a:off x="3563938" y="5456238"/>
              <a:ext cx="904875" cy="892175"/>
            </a:xfrm>
            <a:custGeom>
              <a:avLst/>
              <a:gdLst>
                <a:gd name="T0" fmla="*/ 284 w 570"/>
                <a:gd name="T1" fmla="*/ 0 h 562"/>
                <a:gd name="T2" fmla="*/ 342 w 570"/>
                <a:gd name="T3" fmla="*/ 6 h 562"/>
                <a:gd name="T4" fmla="*/ 396 w 570"/>
                <a:gd name="T5" fmla="*/ 22 h 562"/>
                <a:gd name="T6" fmla="*/ 444 w 570"/>
                <a:gd name="T7" fmla="*/ 48 h 562"/>
                <a:gd name="T8" fmla="*/ 486 w 570"/>
                <a:gd name="T9" fmla="*/ 82 h 562"/>
                <a:gd name="T10" fmla="*/ 520 w 570"/>
                <a:gd name="T11" fmla="*/ 124 h 562"/>
                <a:gd name="T12" fmla="*/ 546 w 570"/>
                <a:gd name="T13" fmla="*/ 172 h 562"/>
                <a:gd name="T14" fmla="*/ 564 w 570"/>
                <a:gd name="T15" fmla="*/ 224 h 562"/>
                <a:gd name="T16" fmla="*/ 570 w 570"/>
                <a:gd name="T17" fmla="*/ 280 h 562"/>
                <a:gd name="T18" fmla="*/ 568 w 570"/>
                <a:gd name="T19" fmla="*/ 310 h 562"/>
                <a:gd name="T20" fmla="*/ 556 w 570"/>
                <a:gd name="T21" fmla="*/ 364 h 562"/>
                <a:gd name="T22" fmla="*/ 534 w 570"/>
                <a:gd name="T23" fmla="*/ 414 h 562"/>
                <a:gd name="T24" fmla="*/ 504 w 570"/>
                <a:gd name="T25" fmla="*/ 458 h 562"/>
                <a:gd name="T26" fmla="*/ 466 w 570"/>
                <a:gd name="T27" fmla="*/ 496 h 562"/>
                <a:gd name="T28" fmla="*/ 420 w 570"/>
                <a:gd name="T29" fmla="*/ 528 h 562"/>
                <a:gd name="T30" fmla="*/ 368 w 570"/>
                <a:gd name="T31" fmla="*/ 548 h 562"/>
                <a:gd name="T32" fmla="*/ 314 w 570"/>
                <a:gd name="T33" fmla="*/ 560 h 562"/>
                <a:gd name="T34" fmla="*/ 284 w 570"/>
                <a:gd name="T35" fmla="*/ 562 h 562"/>
                <a:gd name="T36" fmla="*/ 228 w 570"/>
                <a:gd name="T37" fmla="*/ 556 h 562"/>
                <a:gd name="T38" fmla="*/ 174 w 570"/>
                <a:gd name="T39" fmla="*/ 538 h 562"/>
                <a:gd name="T40" fmla="*/ 126 w 570"/>
                <a:gd name="T41" fmla="*/ 514 h 562"/>
                <a:gd name="T42" fmla="*/ 84 w 570"/>
                <a:gd name="T43" fmla="*/ 478 h 562"/>
                <a:gd name="T44" fmla="*/ 48 w 570"/>
                <a:gd name="T45" fmla="*/ 438 h 562"/>
                <a:gd name="T46" fmla="*/ 22 w 570"/>
                <a:gd name="T47" fmla="*/ 390 h 562"/>
                <a:gd name="T48" fmla="*/ 6 w 570"/>
                <a:gd name="T49" fmla="*/ 338 h 562"/>
                <a:gd name="T50" fmla="*/ 0 w 570"/>
                <a:gd name="T51" fmla="*/ 280 h 562"/>
                <a:gd name="T52" fmla="*/ 2 w 570"/>
                <a:gd name="T53" fmla="*/ 252 h 562"/>
                <a:gd name="T54" fmla="*/ 12 w 570"/>
                <a:gd name="T55" fmla="*/ 198 h 562"/>
                <a:gd name="T56" fmla="*/ 34 w 570"/>
                <a:gd name="T57" fmla="*/ 148 h 562"/>
                <a:gd name="T58" fmla="*/ 64 w 570"/>
                <a:gd name="T59" fmla="*/ 102 h 562"/>
                <a:gd name="T60" fmla="*/ 104 w 570"/>
                <a:gd name="T61" fmla="*/ 64 h 562"/>
                <a:gd name="T62" fmla="*/ 148 w 570"/>
                <a:gd name="T63" fmla="*/ 34 h 562"/>
                <a:gd name="T64" fmla="*/ 200 w 570"/>
                <a:gd name="T65" fmla="*/ 12 h 562"/>
                <a:gd name="T66" fmla="*/ 256 w 570"/>
                <a:gd name="T67" fmla="*/ 2 h 562"/>
                <a:gd name="T68" fmla="*/ 284 w 570"/>
                <a:gd name="T6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0" h="562">
                  <a:moveTo>
                    <a:pt x="284" y="0"/>
                  </a:moveTo>
                  <a:lnTo>
                    <a:pt x="284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68" y="12"/>
                  </a:lnTo>
                  <a:lnTo>
                    <a:pt x="396" y="22"/>
                  </a:lnTo>
                  <a:lnTo>
                    <a:pt x="420" y="34"/>
                  </a:lnTo>
                  <a:lnTo>
                    <a:pt x="444" y="48"/>
                  </a:lnTo>
                  <a:lnTo>
                    <a:pt x="466" y="64"/>
                  </a:lnTo>
                  <a:lnTo>
                    <a:pt x="486" y="82"/>
                  </a:lnTo>
                  <a:lnTo>
                    <a:pt x="504" y="102"/>
                  </a:lnTo>
                  <a:lnTo>
                    <a:pt x="520" y="124"/>
                  </a:lnTo>
                  <a:lnTo>
                    <a:pt x="534" y="148"/>
                  </a:lnTo>
                  <a:lnTo>
                    <a:pt x="546" y="172"/>
                  </a:lnTo>
                  <a:lnTo>
                    <a:pt x="556" y="198"/>
                  </a:lnTo>
                  <a:lnTo>
                    <a:pt x="564" y="224"/>
                  </a:lnTo>
                  <a:lnTo>
                    <a:pt x="568" y="252"/>
                  </a:lnTo>
                  <a:lnTo>
                    <a:pt x="570" y="280"/>
                  </a:lnTo>
                  <a:lnTo>
                    <a:pt x="570" y="280"/>
                  </a:lnTo>
                  <a:lnTo>
                    <a:pt x="568" y="310"/>
                  </a:lnTo>
                  <a:lnTo>
                    <a:pt x="564" y="338"/>
                  </a:lnTo>
                  <a:lnTo>
                    <a:pt x="556" y="364"/>
                  </a:lnTo>
                  <a:lnTo>
                    <a:pt x="546" y="390"/>
                  </a:lnTo>
                  <a:lnTo>
                    <a:pt x="534" y="414"/>
                  </a:lnTo>
                  <a:lnTo>
                    <a:pt x="520" y="438"/>
                  </a:lnTo>
                  <a:lnTo>
                    <a:pt x="504" y="458"/>
                  </a:lnTo>
                  <a:lnTo>
                    <a:pt x="486" y="478"/>
                  </a:lnTo>
                  <a:lnTo>
                    <a:pt x="466" y="496"/>
                  </a:lnTo>
                  <a:lnTo>
                    <a:pt x="444" y="514"/>
                  </a:lnTo>
                  <a:lnTo>
                    <a:pt x="420" y="528"/>
                  </a:lnTo>
                  <a:lnTo>
                    <a:pt x="396" y="538"/>
                  </a:lnTo>
                  <a:lnTo>
                    <a:pt x="368" y="548"/>
                  </a:lnTo>
                  <a:lnTo>
                    <a:pt x="342" y="556"/>
                  </a:lnTo>
                  <a:lnTo>
                    <a:pt x="314" y="560"/>
                  </a:lnTo>
                  <a:lnTo>
                    <a:pt x="284" y="562"/>
                  </a:lnTo>
                  <a:lnTo>
                    <a:pt x="284" y="562"/>
                  </a:lnTo>
                  <a:lnTo>
                    <a:pt x="256" y="560"/>
                  </a:lnTo>
                  <a:lnTo>
                    <a:pt x="228" y="556"/>
                  </a:lnTo>
                  <a:lnTo>
                    <a:pt x="200" y="548"/>
                  </a:lnTo>
                  <a:lnTo>
                    <a:pt x="174" y="538"/>
                  </a:lnTo>
                  <a:lnTo>
                    <a:pt x="148" y="528"/>
                  </a:lnTo>
                  <a:lnTo>
                    <a:pt x="126" y="514"/>
                  </a:lnTo>
                  <a:lnTo>
                    <a:pt x="104" y="496"/>
                  </a:lnTo>
                  <a:lnTo>
                    <a:pt x="84" y="478"/>
                  </a:lnTo>
                  <a:lnTo>
                    <a:pt x="64" y="458"/>
                  </a:lnTo>
                  <a:lnTo>
                    <a:pt x="48" y="438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8"/>
                  </a:lnTo>
                  <a:lnTo>
                    <a:pt x="2" y="310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560763" y="5453063"/>
              <a:ext cx="908050" cy="895350"/>
            </a:xfrm>
            <a:custGeom>
              <a:avLst/>
              <a:gdLst>
                <a:gd name="T0" fmla="*/ 286 w 572"/>
                <a:gd name="T1" fmla="*/ 0 h 564"/>
                <a:gd name="T2" fmla="*/ 342 w 572"/>
                <a:gd name="T3" fmla="*/ 6 h 564"/>
                <a:gd name="T4" fmla="*/ 396 w 572"/>
                <a:gd name="T5" fmla="*/ 22 h 564"/>
                <a:gd name="T6" fmla="*/ 446 w 572"/>
                <a:gd name="T7" fmla="*/ 48 h 564"/>
                <a:gd name="T8" fmla="*/ 488 w 572"/>
                <a:gd name="T9" fmla="*/ 82 h 564"/>
                <a:gd name="T10" fmla="*/ 522 w 572"/>
                <a:gd name="T11" fmla="*/ 124 h 564"/>
                <a:gd name="T12" fmla="*/ 548 w 572"/>
                <a:gd name="T13" fmla="*/ 172 h 564"/>
                <a:gd name="T14" fmla="*/ 566 w 572"/>
                <a:gd name="T15" fmla="*/ 226 h 564"/>
                <a:gd name="T16" fmla="*/ 572 w 572"/>
                <a:gd name="T17" fmla="*/ 282 h 564"/>
                <a:gd name="T18" fmla="*/ 570 w 572"/>
                <a:gd name="T19" fmla="*/ 310 h 564"/>
                <a:gd name="T20" fmla="*/ 558 w 572"/>
                <a:gd name="T21" fmla="*/ 366 h 564"/>
                <a:gd name="T22" fmla="*/ 536 w 572"/>
                <a:gd name="T23" fmla="*/ 416 h 564"/>
                <a:gd name="T24" fmla="*/ 506 w 572"/>
                <a:gd name="T25" fmla="*/ 460 h 564"/>
                <a:gd name="T26" fmla="*/ 468 w 572"/>
                <a:gd name="T27" fmla="*/ 500 h 564"/>
                <a:gd name="T28" fmla="*/ 422 w 572"/>
                <a:gd name="T29" fmla="*/ 530 h 564"/>
                <a:gd name="T30" fmla="*/ 370 w 572"/>
                <a:gd name="T31" fmla="*/ 550 h 564"/>
                <a:gd name="T32" fmla="*/ 314 w 572"/>
                <a:gd name="T33" fmla="*/ 562 h 564"/>
                <a:gd name="T34" fmla="*/ 286 w 572"/>
                <a:gd name="T35" fmla="*/ 564 h 564"/>
                <a:gd name="T36" fmla="*/ 228 w 572"/>
                <a:gd name="T37" fmla="*/ 558 h 564"/>
                <a:gd name="T38" fmla="*/ 174 w 572"/>
                <a:gd name="T39" fmla="*/ 542 h 564"/>
                <a:gd name="T40" fmla="*/ 126 w 572"/>
                <a:gd name="T41" fmla="*/ 516 h 564"/>
                <a:gd name="T42" fmla="*/ 84 w 572"/>
                <a:gd name="T43" fmla="*/ 480 h 564"/>
                <a:gd name="T44" fmla="*/ 48 w 572"/>
                <a:gd name="T45" fmla="*/ 440 h 564"/>
                <a:gd name="T46" fmla="*/ 22 w 572"/>
                <a:gd name="T47" fmla="*/ 392 h 564"/>
                <a:gd name="T48" fmla="*/ 6 w 572"/>
                <a:gd name="T49" fmla="*/ 338 h 564"/>
                <a:gd name="T50" fmla="*/ 0 w 572"/>
                <a:gd name="T51" fmla="*/ 282 h 564"/>
                <a:gd name="T52" fmla="*/ 0 w 572"/>
                <a:gd name="T53" fmla="*/ 254 h 564"/>
                <a:gd name="T54" fmla="*/ 12 w 572"/>
                <a:gd name="T55" fmla="*/ 198 h 564"/>
                <a:gd name="T56" fmla="*/ 34 w 572"/>
                <a:gd name="T57" fmla="*/ 148 h 564"/>
                <a:gd name="T58" fmla="*/ 64 w 572"/>
                <a:gd name="T59" fmla="*/ 102 h 564"/>
                <a:gd name="T60" fmla="*/ 104 w 572"/>
                <a:gd name="T61" fmla="*/ 64 h 564"/>
                <a:gd name="T62" fmla="*/ 150 w 572"/>
                <a:gd name="T63" fmla="*/ 34 h 564"/>
                <a:gd name="T64" fmla="*/ 200 w 572"/>
                <a:gd name="T65" fmla="*/ 12 h 564"/>
                <a:gd name="T66" fmla="*/ 256 w 572"/>
                <a:gd name="T67" fmla="*/ 2 h 564"/>
                <a:gd name="T68" fmla="*/ 286 w 572"/>
                <a:gd name="T69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2" h="564">
                  <a:moveTo>
                    <a:pt x="286" y="0"/>
                  </a:moveTo>
                  <a:lnTo>
                    <a:pt x="286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70" y="12"/>
                  </a:lnTo>
                  <a:lnTo>
                    <a:pt x="396" y="22"/>
                  </a:lnTo>
                  <a:lnTo>
                    <a:pt x="422" y="34"/>
                  </a:lnTo>
                  <a:lnTo>
                    <a:pt x="446" y="48"/>
                  </a:lnTo>
                  <a:lnTo>
                    <a:pt x="468" y="64"/>
                  </a:lnTo>
                  <a:lnTo>
                    <a:pt x="488" y="82"/>
                  </a:lnTo>
                  <a:lnTo>
                    <a:pt x="506" y="102"/>
                  </a:lnTo>
                  <a:lnTo>
                    <a:pt x="522" y="124"/>
                  </a:lnTo>
                  <a:lnTo>
                    <a:pt x="536" y="148"/>
                  </a:lnTo>
                  <a:lnTo>
                    <a:pt x="548" y="172"/>
                  </a:lnTo>
                  <a:lnTo>
                    <a:pt x="558" y="198"/>
                  </a:lnTo>
                  <a:lnTo>
                    <a:pt x="566" y="226"/>
                  </a:lnTo>
                  <a:lnTo>
                    <a:pt x="570" y="254"/>
                  </a:lnTo>
                  <a:lnTo>
                    <a:pt x="572" y="282"/>
                  </a:lnTo>
                  <a:lnTo>
                    <a:pt x="572" y="282"/>
                  </a:lnTo>
                  <a:lnTo>
                    <a:pt x="570" y="310"/>
                  </a:lnTo>
                  <a:lnTo>
                    <a:pt x="566" y="338"/>
                  </a:lnTo>
                  <a:lnTo>
                    <a:pt x="558" y="366"/>
                  </a:lnTo>
                  <a:lnTo>
                    <a:pt x="548" y="392"/>
                  </a:lnTo>
                  <a:lnTo>
                    <a:pt x="536" y="416"/>
                  </a:lnTo>
                  <a:lnTo>
                    <a:pt x="522" y="440"/>
                  </a:lnTo>
                  <a:lnTo>
                    <a:pt x="506" y="460"/>
                  </a:lnTo>
                  <a:lnTo>
                    <a:pt x="488" y="480"/>
                  </a:lnTo>
                  <a:lnTo>
                    <a:pt x="468" y="500"/>
                  </a:lnTo>
                  <a:lnTo>
                    <a:pt x="446" y="516"/>
                  </a:lnTo>
                  <a:lnTo>
                    <a:pt x="422" y="530"/>
                  </a:lnTo>
                  <a:lnTo>
                    <a:pt x="396" y="542"/>
                  </a:lnTo>
                  <a:lnTo>
                    <a:pt x="370" y="550"/>
                  </a:lnTo>
                  <a:lnTo>
                    <a:pt x="342" y="558"/>
                  </a:lnTo>
                  <a:lnTo>
                    <a:pt x="314" y="562"/>
                  </a:lnTo>
                  <a:lnTo>
                    <a:pt x="286" y="564"/>
                  </a:lnTo>
                  <a:lnTo>
                    <a:pt x="286" y="564"/>
                  </a:lnTo>
                  <a:lnTo>
                    <a:pt x="256" y="562"/>
                  </a:lnTo>
                  <a:lnTo>
                    <a:pt x="228" y="558"/>
                  </a:lnTo>
                  <a:lnTo>
                    <a:pt x="200" y="550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6"/>
                  </a:lnTo>
                  <a:lnTo>
                    <a:pt x="104" y="500"/>
                  </a:lnTo>
                  <a:lnTo>
                    <a:pt x="84" y="480"/>
                  </a:lnTo>
                  <a:lnTo>
                    <a:pt x="64" y="460"/>
                  </a:lnTo>
                  <a:lnTo>
                    <a:pt x="48" y="440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6"/>
                  </a:lnTo>
                  <a:lnTo>
                    <a:pt x="6" y="338"/>
                  </a:lnTo>
                  <a:lnTo>
                    <a:pt x="0" y="310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9"/>
            <p:cNvSpPr>
              <a:spLocks/>
            </p:cNvSpPr>
            <p:nvPr/>
          </p:nvSpPr>
          <p:spPr bwMode="auto">
            <a:xfrm>
              <a:off x="3557588" y="5449888"/>
              <a:ext cx="911225" cy="898525"/>
            </a:xfrm>
            <a:custGeom>
              <a:avLst/>
              <a:gdLst>
                <a:gd name="T0" fmla="*/ 286 w 574"/>
                <a:gd name="T1" fmla="*/ 0 h 566"/>
                <a:gd name="T2" fmla="*/ 344 w 574"/>
                <a:gd name="T3" fmla="*/ 6 h 566"/>
                <a:gd name="T4" fmla="*/ 398 w 574"/>
                <a:gd name="T5" fmla="*/ 22 h 566"/>
                <a:gd name="T6" fmla="*/ 446 w 574"/>
                <a:gd name="T7" fmla="*/ 48 h 566"/>
                <a:gd name="T8" fmla="*/ 490 w 574"/>
                <a:gd name="T9" fmla="*/ 84 h 566"/>
                <a:gd name="T10" fmla="*/ 524 w 574"/>
                <a:gd name="T11" fmla="*/ 126 h 566"/>
                <a:gd name="T12" fmla="*/ 552 w 574"/>
                <a:gd name="T13" fmla="*/ 174 h 566"/>
                <a:gd name="T14" fmla="*/ 568 w 574"/>
                <a:gd name="T15" fmla="*/ 226 h 566"/>
                <a:gd name="T16" fmla="*/ 574 w 574"/>
                <a:gd name="T17" fmla="*/ 284 h 566"/>
                <a:gd name="T18" fmla="*/ 572 w 574"/>
                <a:gd name="T19" fmla="*/ 312 h 566"/>
                <a:gd name="T20" fmla="*/ 560 w 574"/>
                <a:gd name="T21" fmla="*/ 368 h 566"/>
                <a:gd name="T22" fmla="*/ 540 w 574"/>
                <a:gd name="T23" fmla="*/ 418 h 566"/>
                <a:gd name="T24" fmla="*/ 508 w 574"/>
                <a:gd name="T25" fmla="*/ 464 h 566"/>
                <a:gd name="T26" fmla="*/ 470 w 574"/>
                <a:gd name="T27" fmla="*/ 502 h 566"/>
                <a:gd name="T28" fmla="*/ 424 w 574"/>
                <a:gd name="T29" fmla="*/ 532 h 566"/>
                <a:gd name="T30" fmla="*/ 372 w 574"/>
                <a:gd name="T31" fmla="*/ 554 h 566"/>
                <a:gd name="T32" fmla="*/ 316 w 574"/>
                <a:gd name="T33" fmla="*/ 564 h 566"/>
                <a:gd name="T34" fmla="*/ 286 w 574"/>
                <a:gd name="T35" fmla="*/ 566 h 566"/>
                <a:gd name="T36" fmla="*/ 228 w 574"/>
                <a:gd name="T37" fmla="*/ 560 h 566"/>
                <a:gd name="T38" fmla="*/ 174 w 574"/>
                <a:gd name="T39" fmla="*/ 544 h 566"/>
                <a:gd name="T40" fmla="*/ 126 w 574"/>
                <a:gd name="T41" fmla="*/ 518 h 566"/>
                <a:gd name="T42" fmla="*/ 84 w 574"/>
                <a:gd name="T43" fmla="*/ 484 h 566"/>
                <a:gd name="T44" fmla="*/ 48 w 574"/>
                <a:gd name="T45" fmla="*/ 442 h 566"/>
                <a:gd name="T46" fmla="*/ 22 w 574"/>
                <a:gd name="T47" fmla="*/ 394 h 566"/>
                <a:gd name="T48" fmla="*/ 6 w 574"/>
                <a:gd name="T49" fmla="*/ 340 h 566"/>
                <a:gd name="T50" fmla="*/ 0 w 574"/>
                <a:gd name="T51" fmla="*/ 284 h 566"/>
                <a:gd name="T52" fmla="*/ 0 w 574"/>
                <a:gd name="T53" fmla="*/ 254 h 566"/>
                <a:gd name="T54" fmla="*/ 12 w 574"/>
                <a:gd name="T55" fmla="*/ 200 h 566"/>
                <a:gd name="T56" fmla="*/ 34 w 574"/>
                <a:gd name="T57" fmla="*/ 148 h 566"/>
                <a:gd name="T58" fmla="*/ 64 w 574"/>
                <a:gd name="T59" fmla="*/ 104 h 566"/>
                <a:gd name="T60" fmla="*/ 104 w 574"/>
                <a:gd name="T61" fmla="*/ 64 h 566"/>
                <a:gd name="T62" fmla="*/ 150 w 574"/>
                <a:gd name="T63" fmla="*/ 34 h 566"/>
                <a:gd name="T64" fmla="*/ 202 w 574"/>
                <a:gd name="T65" fmla="*/ 12 h 566"/>
                <a:gd name="T66" fmla="*/ 258 w 574"/>
                <a:gd name="T67" fmla="*/ 2 h 566"/>
                <a:gd name="T68" fmla="*/ 286 w 574"/>
                <a:gd name="T6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4" h="566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2" y="12"/>
                  </a:lnTo>
                  <a:lnTo>
                    <a:pt x="398" y="22"/>
                  </a:lnTo>
                  <a:lnTo>
                    <a:pt x="424" y="34"/>
                  </a:lnTo>
                  <a:lnTo>
                    <a:pt x="446" y="48"/>
                  </a:lnTo>
                  <a:lnTo>
                    <a:pt x="470" y="64"/>
                  </a:lnTo>
                  <a:lnTo>
                    <a:pt x="490" y="84"/>
                  </a:lnTo>
                  <a:lnTo>
                    <a:pt x="508" y="104"/>
                  </a:lnTo>
                  <a:lnTo>
                    <a:pt x="524" y="126"/>
                  </a:lnTo>
                  <a:lnTo>
                    <a:pt x="540" y="148"/>
                  </a:lnTo>
                  <a:lnTo>
                    <a:pt x="552" y="174"/>
                  </a:lnTo>
                  <a:lnTo>
                    <a:pt x="560" y="200"/>
                  </a:lnTo>
                  <a:lnTo>
                    <a:pt x="568" y="226"/>
                  </a:lnTo>
                  <a:lnTo>
                    <a:pt x="572" y="254"/>
                  </a:lnTo>
                  <a:lnTo>
                    <a:pt x="574" y="284"/>
                  </a:lnTo>
                  <a:lnTo>
                    <a:pt x="574" y="284"/>
                  </a:lnTo>
                  <a:lnTo>
                    <a:pt x="572" y="312"/>
                  </a:lnTo>
                  <a:lnTo>
                    <a:pt x="568" y="340"/>
                  </a:lnTo>
                  <a:lnTo>
                    <a:pt x="560" y="368"/>
                  </a:lnTo>
                  <a:lnTo>
                    <a:pt x="552" y="394"/>
                  </a:lnTo>
                  <a:lnTo>
                    <a:pt x="540" y="418"/>
                  </a:lnTo>
                  <a:lnTo>
                    <a:pt x="524" y="442"/>
                  </a:lnTo>
                  <a:lnTo>
                    <a:pt x="508" y="464"/>
                  </a:lnTo>
                  <a:lnTo>
                    <a:pt x="490" y="484"/>
                  </a:lnTo>
                  <a:lnTo>
                    <a:pt x="470" y="502"/>
                  </a:lnTo>
                  <a:lnTo>
                    <a:pt x="446" y="518"/>
                  </a:lnTo>
                  <a:lnTo>
                    <a:pt x="424" y="532"/>
                  </a:lnTo>
                  <a:lnTo>
                    <a:pt x="398" y="544"/>
                  </a:lnTo>
                  <a:lnTo>
                    <a:pt x="372" y="554"/>
                  </a:lnTo>
                  <a:lnTo>
                    <a:pt x="344" y="560"/>
                  </a:lnTo>
                  <a:lnTo>
                    <a:pt x="316" y="564"/>
                  </a:lnTo>
                  <a:lnTo>
                    <a:pt x="286" y="566"/>
                  </a:lnTo>
                  <a:lnTo>
                    <a:pt x="286" y="566"/>
                  </a:lnTo>
                  <a:lnTo>
                    <a:pt x="258" y="564"/>
                  </a:lnTo>
                  <a:lnTo>
                    <a:pt x="228" y="560"/>
                  </a:lnTo>
                  <a:lnTo>
                    <a:pt x="202" y="554"/>
                  </a:lnTo>
                  <a:lnTo>
                    <a:pt x="174" y="544"/>
                  </a:lnTo>
                  <a:lnTo>
                    <a:pt x="150" y="532"/>
                  </a:lnTo>
                  <a:lnTo>
                    <a:pt x="126" y="518"/>
                  </a:lnTo>
                  <a:lnTo>
                    <a:pt x="104" y="502"/>
                  </a:lnTo>
                  <a:lnTo>
                    <a:pt x="84" y="484"/>
                  </a:lnTo>
                  <a:lnTo>
                    <a:pt x="64" y="464"/>
                  </a:lnTo>
                  <a:lnTo>
                    <a:pt x="48" y="442"/>
                  </a:lnTo>
                  <a:lnTo>
                    <a:pt x="34" y="418"/>
                  </a:lnTo>
                  <a:lnTo>
                    <a:pt x="22" y="394"/>
                  </a:lnTo>
                  <a:lnTo>
                    <a:pt x="12" y="368"/>
                  </a:lnTo>
                  <a:lnTo>
                    <a:pt x="6" y="340"/>
                  </a:lnTo>
                  <a:lnTo>
                    <a:pt x="0" y="312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200"/>
                  </a:lnTo>
                  <a:lnTo>
                    <a:pt x="22" y="174"/>
                  </a:lnTo>
                  <a:lnTo>
                    <a:pt x="34" y="148"/>
                  </a:lnTo>
                  <a:lnTo>
                    <a:pt x="48" y="126"/>
                  </a:lnTo>
                  <a:lnTo>
                    <a:pt x="64" y="104"/>
                  </a:lnTo>
                  <a:lnTo>
                    <a:pt x="84" y="84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8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3551238" y="5446713"/>
              <a:ext cx="917575" cy="901700"/>
            </a:xfrm>
            <a:custGeom>
              <a:avLst/>
              <a:gdLst>
                <a:gd name="T0" fmla="*/ 290 w 578"/>
                <a:gd name="T1" fmla="*/ 0 h 568"/>
                <a:gd name="T2" fmla="*/ 348 w 578"/>
                <a:gd name="T3" fmla="*/ 6 h 568"/>
                <a:gd name="T4" fmla="*/ 402 w 578"/>
                <a:gd name="T5" fmla="*/ 22 h 568"/>
                <a:gd name="T6" fmla="*/ 450 w 578"/>
                <a:gd name="T7" fmla="*/ 48 h 568"/>
                <a:gd name="T8" fmla="*/ 494 w 578"/>
                <a:gd name="T9" fmla="*/ 84 h 568"/>
                <a:gd name="T10" fmla="*/ 528 w 578"/>
                <a:gd name="T11" fmla="*/ 126 h 568"/>
                <a:gd name="T12" fmla="*/ 556 w 578"/>
                <a:gd name="T13" fmla="*/ 174 h 568"/>
                <a:gd name="T14" fmla="*/ 572 w 578"/>
                <a:gd name="T15" fmla="*/ 228 h 568"/>
                <a:gd name="T16" fmla="*/ 578 w 578"/>
                <a:gd name="T17" fmla="*/ 284 h 568"/>
                <a:gd name="T18" fmla="*/ 576 w 578"/>
                <a:gd name="T19" fmla="*/ 314 h 568"/>
                <a:gd name="T20" fmla="*/ 566 w 578"/>
                <a:gd name="T21" fmla="*/ 368 h 568"/>
                <a:gd name="T22" fmla="*/ 544 w 578"/>
                <a:gd name="T23" fmla="*/ 420 h 568"/>
                <a:gd name="T24" fmla="*/ 512 w 578"/>
                <a:gd name="T25" fmla="*/ 466 h 568"/>
                <a:gd name="T26" fmla="*/ 472 w 578"/>
                <a:gd name="T27" fmla="*/ 504 h 568"/>
                <a:gd name="T28" fmla="*/ 426 w 578"/>
                <a:gd name="T29" fmla="*/ 534 h 568"/>
                <a:gd name="T30" fmla="*/ 376 w 578"/>
                <a:gd name="T31" fmla="*/ 556 h 568"/>
                <a:gd name="T32" fmla="*/ 318 w 578"/>
                <a:gd name="T33" fmla="*/ 568 h 568"/>
                <a:gd name="T34" fmla="*/ 290 w 578"/>
                <a:gd name="T35" fmla="*/ 568 h 568"/>
                <a:gd name="T36" fmla="*/ 232 w 578"/>
                <a:gd name="T37" fmla="*/ 562 h 568"/>
                <a:gd name="T38" fmla="*/ 178 w 578"/>
                <a:gd name="T39" fmla="*/ 546 h 568"/>
                <a:gd name="T40" fmla="*/ 128 w 578"/>
                <a:gd name="T41" fmla="*/ 520 h 568"/>
                <a:gd name="T42" fmla="*/ 86 w 578"/>
                <a:gd name="T43" fmla="*/ 486 h 568"/>
                <a:gd name="T44" fmla="*/ 50 w 578"/>
                <a:gd name="T45" fmla="*/ 444 h 568"/>
                <a:gd name="T46" fmla="*/ 24 w 578"/>
                <a:gd name="T47" fmla="*/ 394 h 568"/>
                <a:gd name="T48" fmla="*/ 6 w 578"/>
                <a:gd name="T49" fmla="*/ 342 h 568"/>
                <a:gd name="T50" fmla="*/ 0 w 578"/>
                <a:gd name="T51" fmla="*/ 284 h 568"/>
                <a:gd name="T52" fmla="*/ 2 w 578"/>
                <a:gd name="T53" fmla="*/ 256 h 568"/>
                <a:gd name="T54" fmla="*/ 14 w 578"/>
                <a:gd name="T55" fmla="*/ 200 h 568"/>
                <a:gd name="T56" fmla="*/ 36 w 578"/>
                <a:gd name="T57" fmla="*/ 150 h 568"/>
                <a:gd name="T58" fmla="*/ 66 w 578"/>
                <a:gd name="T59" fmla="*/ 104 h 568"/>
                <a:gd name="T60" fmla="*/ 106 w 578"/>
                <a:gd name="T61" fmla="*/ 66 h 568"/>
                <a:gd name="T62" fmla="*/ 152 w 578"/>
                <a:gd name="T63" fmla="*/ 34 h 568"/>
                <a:gd name="T64" fmla="*/ 204 w 578"/>
                <a:gd name="T65" fmla="*/ 12 h 568"/>
                <a:gd name="T66" fmla="*/ 260 w 578"/>
                <a:gd name="T67" fmla="*/ 2 h 568"/>
                <a:gd name="T68" fmla="*/ 290 w 578"/>
                <a:gd name="T6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8" h="568">
                  <a:moveTo>
                    <a:pt x="290" y="0"/>
                  </a:moveTo>
                  <a:lnTo>
                    <a:pt x="290" y="0"/>
                  </a:lnTo>
                  <a:lnTo>
                    <a:pt x="318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2" y="22"/>
                  </a:lnTo>
                  <a:lnTo>
                    <a:pt x="426" y="34"/>
                  </a:lnTo>
                  <a:lnTo>
                    <a:pt x="450" y="48"/>
                  </a:lnTo>
                  <a:lnTo>
                    <a:pt x="472" y="66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8" y="126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0"/>
                  </a:lnTo>
                  <a:lnTo>
                    <a:pt x="572" y="228"/>
                  </a:lnTo>
                  <a:lnTo>
                    <a:pt x="576" y="256"/>
                  </a:lnTo>
                  <a:lnTo>
                    <a:pt x="578" y="284"/>
                  </a:lnTo>
                  <a:lnTo>
                    <a:pt x="578" y="284"/>
                  </a:lnTo>
                  <a:lnTo>
                    <a:pt x="576" y="314"/>
                  </a:lnTo>
                  <a:lnTo>
                    <a:pt x="572" y="342"/>
                  </a:lnTo>
                  <a:lnTo>
                    <a:pt x="566" y="368"/>
                  </a:lnTo>
                  <a:lnTo>
                    <a:pt x="556" y="394"/>
                  </a:lnTo>
                  <a:lnTo>
                    <a:pt x="544" y="420"/>
                  </a:lnTo>
                  <a:lnTo>
                    <a:pt x="528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2" y="504"/>
                  </a:lnTo>
                  <a:lnTo>
                    <a:pt x="450" y="520"/>
                  </a:lnTo>
                  <a:lnTo>
                    <a:pt x="426" y="534"/>
                  </a:lnTo>
                  <a:lnTo>
                    <a:pt x="402" y="546"/>
                  </a:lnTo>
                  <a:lnTo>
                    <a:pt x="376" y="556"/>
                  </a:lnTo>
                  <a:lnTo>
                    <a:pt x="348" y="562"/>
                  </a:lnTo>
                  <a:lnTo>
                    <a:pt x="318" y="568"/>
                  </a:lnTo>
                  <a:lnTo>
                    <a:pt x="290" y="568"/>
                  </a:lnTo>
                  <a:lnTo>
                    <a:pt x="290" y="568"/>
                  </a:lnTo>
                  <a:lnTo>
                    <a:pt x="260" y="568"/>
                  </a:lnTo>
                  <a:lnTo>
                    <a:pt x="232" y="562"/>
                  </a:lnTo>
                  <a:lnTo>
                    <a:pt x="204" y="556"/>
                  </a:lnTo>
                  <a:lnTo>
                    <a:pt x="178" y="546"/>
                  </a:lnTo>
                  <a:lnTo>
                    <a:pt x="152" y="534"/>
                  </a:lnTo>
                  <a:lnTo>
                    <a:pt x="128" y="520"/>
                  </a:lnTo>
                  <a:lnTo>
                    <a:pt x="106" y="504"/>
                  </a:lnTo>
                  <a:lnTo>
                    <a:pt x="86" y="486"/>
                  </a:lnTo>
                  <a:lnTo>
                    <a:pt x="66" y="466"/>
                  </a:lnTo>
                  <a:lnTo>
                    <a:pt x="50" y="444"/>
                  </a:lnTo>
                  <a:lnTo>
                    <a:pt x="36" y="420"/>
                  </a:lnTo>
                  <a:lnTo>
                    <a:pt x="24" y="394"/>
                  </a:lnTo>
                  <a:lnTo>
                    <a:pt x="14" y="368"/>
                  </a:lnTo>
                  <a:lnTo>
                    <a:pt x="6" y="342"/>
                  </a:lnTo>
                  <a:lnTo>
                    <a:pt x="2" y="314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548063" y="5443538"/>
              <a:ext cx="920750" cy="908050"/>
            </a:xfrm>
            <a:custGeom>
              <a:avLst/>
              <a:gdLst>
                <a:gd name="T0" fmla="*/ 290 w 580"/>
                <a:gd name="T1" fmla="*/ 0 h 572"/>
                <a:gd name="T2" fmla="*/ 348 w 580"/>
                <a:gd name="T3" fmla="*/ 6 h 572"/>
                <a:gd name="T4" fmla="*/ 404 w 580"/>
                <a:gd name="T5" fmla="*/ 22 h 572"/>
                <a:gd name="T6" fmla="*/ 452 w 580"/>
                <a:gd name="T7" fmla="*/ 48 h 572"/>
                <a:gd name="T8" fmla="*/ 496 w 580"/>
                <a:gd name="T9" fmla="*/ 84 h 572"/>
                <a:gd name="T10" fmla="*/ 530 w 580"/>
                <a:gd name="T11" fmla="*/ 126 h 572"/>
                <a:gd name="T12" fmla="*/ 558 w 580"/>
                <a:gd name="T13" fmla="*/ 174 h 572"/>
                <a:gd name="T14" fmla="*/ 574 w 580"/>
                <a:gd name="T15" fmla="*/ 228 h 572"/>
                <a:gd name="T16" fmla="*/ 580 w 580"/>
                <a:gd name="T17" fmla="*/ 286 h 572"/>
                <a:gd name="T18" fmla="*/ 580 w 580"/>
                <a:gd name="T19" fmla="*/ 314 h 572"/>
                <a:gd name="T20" fmla="*/ 568 w 580"/>
                <a:gd name="T21" fmla="*/ 370 h 572"/>
                <a:gd name="T22" fmla="*/ 546 w 580"/>
                <a:gd name="T23" fmla="*/ 422 h 572"/>
                <a:gd name="T24" fmla="*/ 514 w 580"/>
                <a:gd name="T25" fmla="*/ 468 h 572"/>
                <a:gd name="T26" fmla="*/ 474 w 580"/>
                <a:gd name="T27" fmla="*/ 506 h 572"/>
                <a:gd name="T28" fmla="*/ 428 w 580"/>
                <a:gd name="T29" fmla="*/ 536 h 572"/>
                <a:gd name="T30" fmla="*/ 376 w 580"/>
                <a:gd name="T31" fmla="*/ 558 h 572"/>
                <a:gd name="T32" fmla="*/ 320 w 580"/>
                <a:gd name="T33" fmla="*/ 570 h 572"/>
                <a:gd name="T34" fmla="*/ 290 w 580"/>
                <a:gd name="T35" fmla="*/ 572 h 572"/>
                <a:gd name="T36" fmla="*/ 232 w 580"/>
                <a:gd name="T37" fmla="*/ 566 h 572"/>
                <a:gd name="T38" fmla="*/ 178 w 580"/>
                <a:gd name="T39" fmla="*/ 548 h 572"/>
                <a:gd name="T40" fmla="*/ 128 w 580"/>
                <a:gd name="T41" fmla="*/ 522 h 572"/>
                <a:gd name="T42" fmla="*/ 86 w 580"/>
                <a:gd name="T43" fmla="*/ 488 h 572"/>
                <a:gd name="T44" fmla="*/ 50 w 580"/>
                <a:gd name="T45" fmla="*/ 446 h 572"/>
                <a:gd name="T46" fmla="*/ 24 w 580"/>
                <a:gd name="T47" fmla="*/ 396 h 572"/>
                <a:gd name="T48" fmla="*/ 6 w 580"/>
                <a:gd name="T49" fmla="*/ 344 h 572"/>
                <a:gd name="T50" fmla="*/ 0 w 580"/>
                <a:gd name="T51" fmla="*/ 286 h 572"/>
                <a:gd name="T52" fmla="*/ 2 w 580"/>
                <a:gd name="T53" fmla="*/ 256 h 572"/>
                <a:gd name="T54" fmla="*/ 14 w 580"/>
                <a:gd name="T55" fmla="*/ 200 h 572"/>
                <a:gd name="T56" fmla="*/ 36 w 580"/>
                <a:gd name="T57" fmla="*/ 150 h 572"/>
                <a:gd name="T58" fmla="*/ 66 w 580"/>
                <a:gd name="T59" fmla="*/ 104 h 572"/>
                <a:gd name="T60" fmla="*/ 106 w 580"/>
                <a:gd name="T61" fmla="*/ 66 h 572"/>
                <a:gd name="T62" fmla="*/ 152 w 580"/>
                <a:gd name="T63" fmla="*/ 34 h 572"/>
                <a:gd name="T64" fmla="*/ 204 w 580"/>
                <a:gd name="T65" fmla="*/ 12 h 572"/>
                <a:gd name="T66" fmla="*/ 262 w 580"/>
                <a:gd name="T67" fmla="*/ 2 h 572"/>
                <a:gd name="T68" fmla="*/ 290 w 580"/>
                <a:gd name="T6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0" h="572">
                  <a:moveTo>
                    <a:pt x="290" y="0"/>
                  </a:moveTo>
                  <a:lnTo>
                    <a:pt x="290" y="0"/>
                  </a:lnTo>
                  <a:lnTo>
                    <a:pt x="320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4" y="22"/>
                  </a:lnTo>
                  <a:lnTo>
                    <a:pt x="428" y="34"/>
                  </a:lnTo>
                  <a:lnTo>
                    <a:pt x="452" y="48"/>
                  </a:lnTo>
                  <a:lnTo>
                    <a:pt x="474" y="66"/>
                  </a:lnTo>
                  <a:lnTo>
                    <a:pt x="496" y="84"/>
                  </a:lnTo>
                  <a:lnTo>
                    <a:pt x="514" y="104"/>
                  </a:lnTo>
                  <a:lnTo>
                    <a:pt x="530" y="126"/>
                  </a:lnTo>
                  <a:lnTo>
                    <a:pt x="546" y="150"/>
                  </a:lnTo>
                  <a:lnTo>
                    <a:pt x="558" y="174"/>
                  </a:lnTo>
                  <a:lnTo>
                    <a:pt x="568" y="200"/>
                  </a:lnTo>
                  <a:lnTo>
                    <a:pt x="574" y="228"/>
                  </a:lnTo>
                  <a:lnTo>
                    <a:pt x="580" y="256"/>
                  </a:lnTo>
                  <a:lnTo>
                    <a:pt x="580" y="286"/>
                  </a:lnTo>
                  <a:lnTo>
                    <a:pt x="580" y="286"/>
                  </a:lnTo>
                  <a:lnTo>
                    <a:pt x="580" y="314"/>
                  </a:lnTo>
                  <a:lnTo>
                    <a:pt x="574" y="344"/>
                  </a:lnTo>
                  <a:lnTo>
                    <a:pt x="568" y="370"/>
                  </a:lnTo>
                  <a:lnTo>
                    <a:pt x="558" y="396"/>
                  </a:lnTo>
                  <a:lnTo>
                    <a:pt x="546" y="422"/>
                  </a:lnTo>
                  <a:lnTo>
                    <a:pt x="530" y="446"/>
                  </a:lnTo>
                  <a:lnTo>
                    <a:pt x="514" y="468"/>
                  </a:lnTo>
                  <a:lnTo>
                    <a:pt x="496" y="488"/>
                  </a:lnTo>
                  <a:lnTo>
                    <a:pt x="474" y="506"/>
                  </a:lnTo>
                  <a:lnTo>
                    <a:pt x="452" y="522"/>
                  </a:lnTo>
                  <a:lnTo>
                    <a:pt x="428" y="536"/>
                  </a:lnTo>
                  <a:lnTo>
                    <a:pt x="404" y="548"/>
                  </a:lnTo>
                  <a:lnTo>
                    <a:pt x="376" y="558"/>
                  </a:lnTo>
                  <a:lnTo>
                    <a:pt x="348" y="566"/>
                  </a:lnTo>
                  <a:lnTo>
                    <a:pt x="320" y="570"/>
                  </a:lnTo>
                  <a:lnTo>
                    <a:pt x="290" y="572"/>
                  </a:lnTo>
                  <a:lnTo>
                    <a:pt x="290" y="572"/>
                  </a:lnTo>
                  <a:lnTo>
                    <a:pt x="262" y="570"/>
                  </a:lnTo>
                  <a:lnTo>
                    <a:pt x="232" y="566"/>
                  </a:lnTo>
                  <a:lnTo>
                    <a:pt x="204" y="558"/>
                  </a:lnTo>
                  <a:lnTo>
                    <a:pt x="178" y="548"/>
                  </a:lnTo>
                  <a:lnTo>
                    <a:pt x="152" y="536"/>
                  </a:lnTo>
                  <a:lnTo>
                    <a:pt x="128" y="522"/>
                  </a:lnTo>
                  <a:lnTo>
                    <a:pt x="106" y="506"/>
                  </a:lnTo>
                  <a:lnTo>
                    <a:pt x="86" y="488"/>
                  </a:lnTo>
                  <a:lnTo>
                    <a:pt x="66" y="468"/>
                  </a:lnTo>
                  <a:lnTo>
                    <a:pt x="50" y="446"/>
                  </a:lnTo>
                  <a:lnTo>
                    <a:pt x="36" y="422"/>
                  </a:lnTo>
                  <a:lnTo>
                    <a:pt x="24" y="396"/>
                  </a:lnTo>
                  <a:lnTo>
                    <a:pt x="14" y="370"/>
                  </a:lnTo>
                  <a:lnTo>
                    <a:pt x="6" y="344"/>
                  </a:lnTo>
                  <a:lnTo>
                    <a:pt x="2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2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544888" y="5440363"/>
              <a:ext cx="923925" cy="911225"/>
            </a:xfrm>
            <a:custGeom>
              <a:avLst/>
              <a:gdLst>
                <a:gd name="T0" fmla="*/ 292 w 582"/>
                <a:gd name="T1" fmla="*/ 0 h 574"/>
                <a:gd name="T2" fmla="*/ 350 w 582"/>
                <a:gd name="T3" fmla="*/ 6 h 574"/>
                <a:gd name="T4" fmla="*/ 404 w 582"/>
                <a:gd name="T5" fmla="*/ 22 h 574"/>
                <a:gd name="T6" fmla="*/ 454 w 582"/>
                <a:gd name="T7" fmla="*/ 50 h 574"/>
                <a:gd name="T8" fmla="*/ 498 w 582"/>
                <a:gd name="T9" fmla="*/ 84 h 574"/>
                <a:gd name="T10" fmla="*/ 534 w 582"/>
                <a:gd name="T11" fmla="*/ 126 h 574"/>
                <a:gd name="T12" fmla="*/ 560 w 582"/>
                <a:gd name="T13" fmla="*/ 176 h 574"/>
                <a:gd name="T14" fmla="*/ 576 w 582"/>
                <a:gd name="T15" fmla="*/ 230 h 574"/>
                <a:gd name="T16" fmla="*/ 582 w 582"/>
                <a:gd name="T17" fmla="*/ 286 h 574"/>
                <a:gd name="T18" fmla="*/ 582 w 582"/>
                <a:gd name="T19" fmla="*/ 316 h 574"/>
                <a:gd name="T20" fmla="*/ 570 w 582"/>
                <a:gd name="T21" fmla="*/ 372 h 574"/>
                <a:gd name="T22" fmla="*/ 548 w 582"/>
                <a:gd name="T23" fmla="*/ 424 h 574"/>
                <a:gd name="T24" fmla="*/ 516 w 582"/>
                <a:gd name="T25" fmla="*/ 470 h 574"/>
                <a:gd name="T26" fmla="*/ 476 w 582"/>
                <a:gd name="T27" fmla="*/ 508 h 574"/>
                <a:gd name="T28" fmla="*/ 430 w 582"/>
                <a:gd name="T29" fmla="*/ 540 h 574"/>
                <a:gd name="T30" fmla="*/ 378 w 582"/>
                <a:gd name="T31" fmla="*/ 560 h 574"/>
                <a:gd name="T32" fmla="*/ 322 w 582"/>
                <a:gd name="T33" fmla="*/ 572 h 574"/>
                <a:gd name="T34" fmla="*/ 292 w 582"/>
                <a:gd name="T35" fmla="*/ 574 h 574"/>
                <a:gd name="T36" fmla="*/ 234 w 582"/>
                <a:gd name="T37" fmla="*/ 568 h 574"/>
                <a:gd name="T38" fmla="*/ 178 w 582"/>
                <a:gd name="T39" fmla="*/ 552 h 574"/>
                <a:gd name="T40" fmla="*/ 128 w 582"/>
                <a:gd name="T41" fmla="*/ 524 h 574"/>
                <a:gd name="T42" fmla="*/ 86 w 582"/>
                <a:gd name="T43" fmla="*/ 490 h 574"/>
                <a:gd name="T44" fmla="*/ 50 w 582"/>
                <a:gd name="T45" fmla="*/ 448 h 574"/>
                <a:gd name="T46" fmla="*/ 24 w 582"/>
                <a:gd name="T47" fmla="*/ 398 h 574"/>
                <a:gd name="T48" fmla="*/ 6 w 582"/>
                <a:gd name="T49" fmla="*/ 344 h 574"/>
                <a:gd name="T50" fmla="*/ 0 w 582"/>
                <a:gd name="T51" fmla="*/ 286 h 574"/>
                <a:gd name="T52" fmla="*/ 2 w 582"/>
                <a:gd name="T53" fmla="*/ 258 h 574"/>
                <a:gd name="T54" fmla="*/ 14 w 582"/>
                <a:gd name="T55" fmla="*/ 202 h 574"/>
                <a:gd name="T56" fmla="*/ 36 w 582"/>
                <a:gd name="T57" fmla="*/ 150 h 574"/>
                <a:gd name="T58" fmla="*/ 66 w 582"/>
                <a:gd name="T59" fmla="*/ 104 h 574"/>
                <a:gd name="T60" fmla="*/ 106 w 582"/>
                <a:gd name="T61" fmla="*/ 66 h 574"/>
                <a:gd name="T62" fmla="*/ 152 w 582"/>
                <a:gd name="T63" fmla="*/ 34 h 574"/>
                <a:gd name="T64" fmla="*/ 206 w 582"/>
                <a:gd name="T65" fmla="*/ 12 h 574"/>
                <a:gd name="T66" fmla="*/ 262 w 582"/>
                <a:gd name="T67" fmla="*/ 2 h 574"/>
                <a:gd name="T68" fmla="*/ 292 w 582"/>
                <a:gd name="T6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574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0" y="6"/>
                  </a:lnTo>
                  <a:lnTo>
                    <a:pt x="378" y="12"/>
                  </a:lnTo>
                  <a:lnTo>
                    <a:pt x="404" y="22"/>
                  </a:lnTo>
                  <a:lnTo>
                    <a:pt x="430" y="34"/>
                  </a:lnTo>
                  <a:lnTo>
                    <a:pt x="454" y="50"/>
                  </a:lnTo>
                  <a:lnTo>
                    <a:pt x="476" y="66"/>
                  </a:lnTo>
                  <a:lnTo>
                    <a:pt x="498" y="84"/>
                  </a:lnTo>
                  <a:lnTo>
                    <a:pt x="516" y="104"/>
                  </a:lnTo>
                  <a:lnTo>
                    <a:pt x="534" y="126"/>
                  </a:lnTo>
                  <a:lnTo>
                    <a:pt x="548" y="150"/>
                  </a:lnTo>
                  <a:lnTo>
                    <a:pt x="560" y="176"/>
                  </a:lnTo>
                  <a:lnTo>
                    <a:pt x="570" y="202"/>
                  </a:lnTo>
                  <a:lnTo>
                    <a:pt x="576" y="230"/>
                  </a:lnTo>
                  <a:lnTo>
                    <a:pt x="582" y="258"/>
                  </a:lnTo>
                  <a:lnTo>
                    <a:pt x="582" y="286"/>
                  </a:lnTo>
                  <a:lnTo>
                    <a:pt x="582" y="286"/>
                  </a:lnTo>
                  <a:lnTo>
                    <a:pt x="582" y="316"/>
                  </a:lnTo>
                  <a:lnTo>
                    <a:pt x="576" y="344"/>
                  </a:lnTo>
                  <a:lnTo>
                    <a:pt x="570" y="372"/>
                  </a:lnTo>
                  <a:lnTo>
                    <a:pt x="560" y="398"/>
                  </a:lnTo>
                  <a:lnTo>
                    <a:pt x="548" y="424"/>
                  </a:lnTo>
                  <a:lnTo>
                    <a:pt x="534" y="448"/>
                  </a:lnTo>
                  <a:lnTo>
                    <a:pt x="516" y="470"/>
                  </a:lnTo>
                  <a:lnTo>
                    <a:pt x="498" y="490"/>
                  </a:lnTo>
                  <a:lnTo>
                    <a:pt x="476" y="508"/>
                  </a:lnTo>
                  <a:lnTo>
                    <a:pt x="454" y="524"/>
                  </a:lnTo>
                  <a:lnTo>
                    <a:pt x="430" y="540"/>
                  </a:lnTo>
                  <a:lnTo>
                    <a:pt x="404" y="552"/>
                  </a:lnTo>
                  <a:lnTo>
                    <a:pt x="378" y="560"/>
                  </a:lnTo>
                  <a:lnTo>
                    <a:pt x="350" y="568"/>
                  </a:lnTo>
                  <a:lnTo>
                    <a:pt x="322" y="572"/>
                  </a:lnTo>
                  <a:lnTo>
                    <a:pt x="292" y="574"/>
                  </a:lnTo>
                  <a:lnTo>
                    <a:pt x="292" y="574"/>
                  </a:lnTo>
                  <a:lnTo>
                    <a:pt x="262" y="572"/>
                  </a:lnTo>
                  <a:lnTo>
                    <a:pt x="234" y="568"/>
                  </a:lnTo>
                  <a:lnTo>
                    <a:pt x="206" y="560"/>
                  </a:lnTo>
                  <a:lnTo>
                    <a:pt x="178" y="552"/>
                  </a:lnTo>
                  <a:lnTo>
                    <a:pt x="152" y="540"/>
                  </a:lnTo>
                  <a:lnTo>
                    <a:pt x="128" y="524"/>
                  </a:lnTo>
                  <a:lnTo>
                    <a:pt x="106" y="508"/>
                  </a:lnTo>
                  <a:lnTo>
                    <a:pt x="86" y="490"/>
                  </a:lnTo>
                  <a:lnTo>
                    <a:pt x="66" y="470"/>
                  </a:lnTo>
                  <a:lnTo>
                    <a:pt x="50" y="448"/>
                  </a:lnTo>
                  <a:lnTo>
                    <a:pt x="36" y="424"/>
                  </a:lnTo>
                  <a:lnTo>
                    <a:pt x="24" y="398"/>
                  </a:lnTo>
                  <a:lnTo>
                    <a:pt x="14" y="372"/>
                  </a:lnTo>
                  <a:lnTo>
                    <a:pt x="6" y="344"/>
                  </a:lnTo>
                  <a:lnTo>
                    <a:pt x="2" y="31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50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A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541713" y="5437188"/>
              <a:ext cx="930275" cy="914400"/>
            </a:xfrm>
            <a:custGeom>
              <a:avLst/>
              <a:gdLst>
                <a:gd name="T0" fmla="*/ 292 w 586"/>
                <a:gd name="T1" fmla="*/ 0 h 576"/>
                <a:gd name="T2" fmla="*/ 352 w 586"/>
                <a:gd name="T3" fmla="*/ 6 h 576"/>
                <a:gd name="T4" fmla="*/ 406 w 586"/>
                <a:gd name="T5" fmla="*/ 22 h 576"/>
                <a:gd name="T6" fmla="*/ 456 w 586"/>
                <a:gd name="T7" fmla="*/ 50 h 576"/>
                <a:gd name="T8" fmla="*/ 500 w 586"/>
                <a:gd name="T9" fmla="*/ 84 h 576"/>
                <a:gd name="T10" fmla="*/ 536 w 586"/>
                <a:gd name="T11" fmla="*/ 128 h 576"/>
                <a:gd name="T12" fmla="*/ 562 w 586"/>
                <a:gd name="T13" fmla="*/ 176 h 576"/>
                <a:gd name="T14" fmla="*/ 580 w 586"/>
                <a:gd name="T15" fmla="*/ 230 h 576"/>
                <a:gd name="T16" fmla="*/ 586 w 586"/>
                <a:gd name="T17" fmla="*/ 288 h 576"/>
                <a:gd name="T18" fmla="*/ 584 w 586"/>
                <a:gd name="T19" fmla="*/ 318 h 576"/>
                <a:gd name="T20" fmla="*/ 572 w 586"/>
                <a:gd name="T21" fmla="*/ 374 h 576"/>
                <a:gd name="T22" fmla="*/ 550 w 586"/>
                <a:gd name="T23" fmla="*/ 426 h 576"/>
                <a:gd name="T24" fmla="*/ 518 w 586"/>
                <a:gd name="T25" fmla="*/ 472 h 576"/>
                <a:gd name="T26" fmla="*/ 478 w 586"/>
                <a:gd name="T27" fmla="*/ 510 h 576"/>
                <a:gd name="T28" fmla="*/ 432 w 586"/>
                <a:gd name="T29" fmla="*/ 542 h 576"/>
                <a:gd name="T30" fmla="*/ 380 w 586"/>
                <a:gd name="T31" fmla="*/ 564 h 576"/>
                <a:gd name="T32" fmla="*/ 322 w 586"/>
                <a:gd name="T33" fmla="*/ 574 h 576"/>
                <a:gd name="T34" fmla="*/ 292 w 586"/>
                <a:gd name="T35" fmla="*/ 576 h 576"/>
                <a:gd name="T36" fmla="*/ 234 w 586"/>
                <a:gd name="T37" fmla="*/ 570 h 576"/>
                <a:gd name="T38" fmla="*/ 178 w 586"/>
                <a:gd name="T39" fmla="*/ 554 h 576"/>
                <a:gd name="T40" fmla="*/ 130 w 586"/>
                <a:gd name="T41" fmla="*/ 528 h 576"/>
                <a:gd name="T42" fmla="*/ 86 w 586"/>
                <a:gd name="T43" fmla="*/ 492 h 576"/>
                <a:gd name="T44" fmla="*/ 50 w 586"/>
                <a:gd name="T45" fmla="*/ 450 h 576"/>
                <a:gd name="T46" fmla="*/ 24 w 586"/>
                <a:gd name="T47" fmla="*/ 400 h 576"/>
                <a:gd name="T48" fmla="*/ 6 w 586"/>
                <a:gd name="T49" fmla="*/ 346 h 576"/>
                <a:gd name="T50" fmla="*/ 0 w 586"/>
                <a:gd name="T51" fmla="*/ 288 h 576"/>
                <a:gd name="T52" fmla="*/ 2 w 586"/>
                <a:gd name="T53" fmla="*/ 258 h 576"/>
                <a:gd name="T54" fmla="*/ 14 w 586"/>
                <a:gd name="T55" fmla="*/ 202 h 576"/>
                <a:gd name="T56" fmla="*/ 36 w 586"/>
                <a:gd name="T57" fmla="*/ 150 h 576"/>
                <a:gd name="T58" fmla="*/ 66 w 586"/>
                <a:gd name="T59" fmla="*/ 104 h 576"/>
                <a:gd name="T60" fmla="*/ 106 w 586"/>
                <a:gd name="T61" fmla="*/ 66 h 576"/>
                <a:gd name="T62" fmla="*/ 154 w 586"/>
                <a:gd name="T63" fmla="*/ 34 h 576"/>
                <a:gd name="T64" fmla="*/ 206 w 586"/>
                <a:gd name="T65" fmla="*/ 12 h 576"/>
                <a:gd name="T66" fmla="*/ 262 w 586"/>
                <a:gd name="T67" fmla="*/ 2 h 576"/>
                <a:gd name="T68" fmla="*/ 292 w 586"/>
                <a:gd name="T6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6" h="576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6" y="22"/>
                  </a:lnTo>
                  <a:lnTo>
                    <a:pt x="432" y="34"/>
                  </a:lnTo>
                  <a:lnTo>
                    <a:pt x="456" y="50"/>
                  </a:lnTo>
                  <a:lnTo>
                    <a:pt x="478" y="66"/>
                  </a:lnTo>
                  <a:lnTo>
                    <a:pt x="500" y="84"/>
                  </a:lnTo>
                  <a:lnTo>
                    <a:pt x="518" y="104"/>
                  </a:lnTo>
                  <a:lnTo>
                    <a:pt x="536" y="128"/>
                  </a:lnTo>
                  <a:lnTo>
                    <a:pt x="550" y="150"/>
                  </a:lnTo>
                  <a:lnTo>
                    <a:pt x="562" y="176"/>
                  </a:lnTo>
                  <a:lnTo>
                    <a:pt x="572" y="202"/>
                  </a:lnTo>
                  <a:lnTo>
                    <a:pt x="580" y="230"/>
                  </a:lnTo>
                  <a:lnTo>
                    <a:pt x="584" y="258"/>
                  </a:lnTo>
                  <a:lnTo>
                    <a:pt x="586" y="288"/>
                  </a:lnTo>
                  <a:lnTo>
                    <a:pt x="586" y="288"/>
                  </a:lnTo>
                  <a:lnTo>
                    <a:pt x="584" y="318"/>
                  </a:lnTo>
                  <a:lnTo>
                    <a:pt x="580" y="346"/>
                  </a:lnTo>
                  <a:lnTo>
                    <a:pt x="572" y="374"/>
                  </a:lnTo>
                  <a:lnTo>
                    <a:pt x="562" y="400"/>
                  </a:lnTo>
                  <a:lnTo>
                    <a:pt x="550" y="426"/>
                  </a:lnTo>
                  <a:lnTo>
                    <a:pt x="536" y="450"/>
                  </a:lnTo>
                  <a:lnTo>
                    <a:pt x="518" y="472"/>
                  </a:lnTo>
                  <a:lnTo>
                    <a:pt x="500" y="492"/>
                  </a:lnTo>
                  <a:lnTo>
                    <a:pt x="478" y="510"/>
                  </a:lnTo>
                  <a:lnTo>
                    <a:pt x="456" y="528"/>
                  </a:lnTo>
                  <a:lnTo>
                    <a:pt x="432" y="542"/>
                  </a:lnTo>
                  <a:lnTo>
                    <a:pt x="406" y="554"/>
                  </a:lnTo>
                  <a:lnTo>
                    <a:pt x="380" y="564"/>
                  </a:lnTo>
                  <a:lnTo>
                    <a:pt x="352" y="570"/>
                  </a:lnTo>
                  <a:lnTo>
                    <a:pt x="322" y="574"/>
                  </a:lnTo>
                  <a:lnTo>
                    <a:pt x="292" y="576"/>
                  </a:lnTo>
                  <a:lnTo>
                    <a:pt x="292" y="576"/>
                  </a:lnTo>
                  <a:lnTo>
                    <a:pt x="262" y="574"/>
                  </a:lnTo>
                  <a:lnTo>
                    <a:pt x="234" y="570"/>
                  </a:lnTo>
                  <a:lnTo>
                    <a:pt x="206" y="564"/>
                  </a:lnTo>
                  <a:lnTo>
                    <a:pt x="178" y="554"/>
                  </a:lnTo>
                  <a:lnTo>
                    <a:pt x="154" y="542"/>
                  </a:lnTo>
                  <a:lnTo>
                    <a:pt x="130" y="528"/>
                  </a:lnTo>
                  <a:lnTo>
                    <a:pt x="106" y="510"/>
                  </a:lnTo>
                  <a:lnTo>
                    <a:pt x="86" y="492"/>
                  </a:lnTo>
                  <a:lnTo>
                    <a:pt x="66" y="472"/>
                  </a:lnTo>
                  <a:lnTo>
                    <a:pt x="50" y="450"/>
                  </a:lnTo>
                  <a:lnTo>
                    <a:pt x="36" y="426"/>
                  </a:lnTo>
                  <a:lnTo>
                    <a:pt x="24" y="400"/>
                  </a:lnTo>
                  <a:lnTo>
                    <a:pt x="14" y="374"/>
                  </a:lnTo>
                  <a:lnTo>
                    <a:pt x="6" y="346"/>
                  </a:lnTo>
                  <a:lnTo>
                    <a:pt x="2" y="318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8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7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538538" y="5434013"/>
              <a:ext cx="933450" cy="917575"/>
            </a:xfrm>
            <a:custGeom>
              <a:avLst/>
              <a:gdLst>
                <a:gd name="T0" fmla="*/ 294 w 588"/>
                <a:gd name="T1" fmla="*/ 0 h 578"/>
                <a:gd name="T2" fmla="*/ 352 w 588"/>
                <a:gd name="T3" fmla="*/ 6 h 578"/>
                <a:gd name="T4" fmla="*/ 408 w 588"/>
                <a:gd name="T5" fmla="*/ 22 h 578"/>
                <a:gd name="T6" fmla="*/ 458 w 588"/>
                <a:gd name="T7" fmla="*/ 50 h 578"/>
                <a:gd name="T8" fmla="*/ 502 w 588"/>
                <a:gd name="T9" fmla="*/ 84 h 578"/>
                <a:gd name="T10" fmla="*/ 538 w 588"/>
                <a:gd name="T11" fmla="*/ 128 h 578"/>
                <a:gd name="T12" fmla="*/ 564 w 588"/>
                <a:gd name="T13" fmla="*/ 176 h 578"/>
                <a:gd name="T14" fmla="*/ 582 w 588"/>
                <a:gd name="T15" fmla="*/ 232 h 578"/>
                <a:gd name="T16" fmla="*/ 588 w 588"/>
                <a:gd name="T17" fmla="*/ 290 h 578"/>
                <a:gd name="T18" fmla="*/ 586 w 588"/>
                <a:gd name="T19" fmla="*/ 318 h 578"/>
                <a:gd name="T20" fmla="*/ 574 w 588"/>
                <a:gd name="T21" fmla="*/ 376 h 578"/>
                <a:gd name="T22" fmla="*/ 552 w 588"/>
                <a:gd name="T23" fmla="*/ 428 h 578"/>
                <a:gd name="T24" fmla="*/ 520 w 588"/>
                <a:gd name="T25" fmla="*/ 474 h 578"/>
                <a:gd name="T26" fmla="*/ 480 w 588"/>
                <a:gd name="T27" fmla="*/ 512 h 578"/>
                <a:gd name="T28" fmla="*/ 434 w 588"/>
                <a:gd name="T29" fmla="*/ 544 h 578"/>
                <a:gd name="T30" fmla="*/ 380 w 588"/>
                <a:gd name="T31" fmla="*/ 566 h 578"/>
                <a:gd name="T32" fmla="*/ 324 w 588"/>
                <a:gd name="T33" fmla="*/ 578 h 578"/>
                <a:gd name="T34" fmla="*/ 294 w 588"/>
                <a:gd name="T35" fmla="*/ 578 h 578"/>
                <a:gd name="T36" fmla="*/ 234 w 588"/>
                <a:gd name="T37" fmla="*/ 574 h 578"/>
                <a:gd name="T38" fmla="*/ 180 w 588"/>
                <a:gd name="T39" fmla="*/ 556 h 578"/>
                <a:gd name="T40" fmla="*/ 130 w 588"/>
                <a:gd name="T41" fmla="*/ 530 h 578"/>
                <a:gd name="T42" fmla="*/ 86 w 588"/>
                <a:gd name="T43" fmla="*/ 494 h 578"/>
                <a:gd name="T44" fmla="*/ 50 w 588"/>
                <a:gd name="T45" fmla="*/ 452 h 578"/>
                <a:gd name="T46" fmla="*/ 22 w 588"/>
                <a:gd name="T47" fmla="*/ 402 h 578"/>
                <a:gd name="T48" fmla="*/ 6 w 588"/>
                <a:gd name="T49" fmla="*/ 348 h 578"/>
                <a:gd name="T50" fmla="*/ 0 w 588"/>
                <a:gd name="T51" fmla="*/ 290 h 578"/>
                <a:gd name="T52" fmla="*/ 2 w 588"/>
                <a:gd name="T53" fmla="*/ 260 h 578"/>
                <a:gd name="T54" fmla="*/ 14 w 588"/>
                <a:gd name="T55" fmla="*/ 204 h 578"/>
                <a:gd name="T56" fmla="*/ 36 w 588"/>
                <a:gd name="T57" fmla="*/ 152 h 578"/>
                <a:gd name="T58" fmla="*/ 68 w 588"/>
                <a:gd name="T59" fmla="*/ 106 h 578"/>
                <a:gd name="T60" fmla="*/ 106 w 588"/>
                <a:gd name="T61" fmla="*/ 66 h 578"/>
                <a:gd name="T62" fmla="*/ 154 w 588"/>
                <a:gd name="T63" fmla="*/ 34 h 578"/>
                <a:gd name="T64" fmla="*/ 206 w 588"/>
                <a:gd name="T65" fmla="*/ 12 h 578"/>
                <a:gd name="T66" fmla="*/ 264 w 588"/>
                <a:gd name="T67" fmla="*/ 2 h 578"/>
                <a:gd name="T68" fmla="*/ 294 w 588"/>
                <a:gd name="T6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8" h="578">
                  <a:moveTo>
                    <a:pt x="294" y="0"/>
                  </a:moveTo>
                  <a:lnTo>
                    <a:pt x="294" y="0"/>
                  </a:lnTo>
                  <a:lnTo>
                    <a:pt x="324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8" y="22"/>
                  </a:lnTo>
                  <a:lnTo>
                    <a:pt x="434" y="34"/>
                  </a:lnTo>
                  <a:lnTo>
                    <a:pt x="458" y="50"/>
                  </a:lnTo>
                  <a:lnTo>
                    <a:pt x="480" y="66"/>
                  </a:lnTo>
                  <a:lnTo>
                    <a:pt x="502" y="84"/>
                  </a:lnTo>
                  <a:lnTo>
                    <a:pt x="520" y="106"/>
                  </a:lnTo>
                  <a:lnTo>
                    <a:pt x="538" y="128"/>
                  </a:lnTo>
                  <a:lnTo>
                    <a:pt x="552" y="152"/>
                  </a:lnTo>
                  <a:lnTo>
                    <a:pt x="564" y="176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8" y="290"/>
                  </a:lnTo>
                  <a:lnTo>
                    <a:pt x="588" y="290"/>
                  </a:lnTo>
                  <a:lnTo>
                    <a:pt x="586" y="318"/>
                  </a:lnTo>
                  <a:lnTo>
                    <a:pt x="582" y="348"/>
                  </a:lnTo>
                  <a:lnTo>
                    <a:pt x="574" y="376"/>
                  </a:lnTo>
                  <a:lnTo>
                    <a:pt x="564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4"/>
                  </a:lnTo>
                  <a:lnTo>
                    <a:pt x="502" y="494"/>
                  </a:lnTo>
                  <a:lnTo>
                    <a:pt x="480" y="512"/>
                  </a:lnTo>
                  <a:lnTo>
                    <a:pt x="458" y="530"/>
                  </a:lnTo>
                  <a:lnTo>
                    <a:pt x="434" y="544"/>
                  </a:lnTo>
                  <a:lnTo>
                    <a:pt x="408" y="556"/>
                  </a:lnTo>
                  <a:lnTo>
                    <a:pt x="380" y="566"/>
                  </a:lnTo>
                  <a:lnTo>
                    <a:pt x="352" y="574"/>
                  </a:lnTo>
                  <a:lnTo>
                    <a:pt x="324" y="578"/>
                  </a:lnTo>
                  <a:lnTo>
                    <a:pt x="294" y="578"/>
                  </a:lnTo>
                  <a:lnTo>
                    <a:pt x="294" y="578"/>
                  </a:lnTo>
                  <a:lnTo>
                    <a:pt x="264" y="578"/>
                  </a:lnTo>
                  <a:lnTo>
                    <a:pt x="234" y="574"/>
                  </a:lnTo>
                  <a:lnTo>
                    <a:pt x="206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30"/>
                  </a:lnTo>
                  <a:lnTo>
                    <a:pt x="106" y="512"/>
                  </a:lnTo>
                  <a:lnTo>
                    <a:pt x="86" y="494"/>
                  </a:lnTo>
                  <a:lnTo>
                    <a:pt x="68" y="474"/>
                  </a:lnTo>
                  <a:lnTo>
                    <a:pt x="50" y="452"/>
                  </a:lnTo>
                  <a:lnTo>
                    <a:pt x="36" y="428"/>
                  </a:lnTo>
                  <a:lnTo>
                    <a:pt x="22" y="402"/>
                  </a:lnTo>
                  <a:lnTo>
                    <a:pt x="14" y="376"/>
                  </a:lnTo>
                  <a:lnTo>
                    <a:pt x="6" y="348"/>
                  </a:lnTo>
                  <a:lnTo>
                    <a:pt x="2" y="318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2" y="260"/>
                  </a:lnTo>
                  <a:lnTo>
                    <a:pt x="6" y="232"/>
                  </a:lnTo>
                  <a:lnTo>
                    <a:pt x="14" y="204"/>
                  </a:lnTo>
                  <a:lnTo>
                    <a:pt x="22" y="176"/>
                  </a:lnTo>
                  <a:lnTo>
                    <a:pt x="36" y="152"/>
                  </a:lnTo>
                  <a:lnTo>
                    <a:pt x="50" y="128"/>
                  </a:lnTo>
                  <a:lnTo>
                    <a:pt x="68" y="106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80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4" y="2"/>
                  </a:lnTo>
                  <a:lnTo>
                    <a:pt x="294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CB3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3525838" y="5421313"/>
              <a:ext cx="955675" cy="942975"/>
            </a:xfrm>
            <a:custGeom>
              <a:avLst/>
              <a:gdLst>
                <a:gd name="T0" fmla="*/ 300 w 602"/>
                <a:gd name="T1" fmla="*/ 0 h 594"/>
                <a:gd name="T2" fmla="*/ 362 w 602"/>
                <a:gd name="T3" fmla="*/ 6 h 594"/>
                <a:gd name="T4" fmla="*/ 418 w 602"/>
                <a:gd name="T5" fmla="*/ 22 h 594"/>
                <a:gd name="T6" fmla="*/ 468 w 602"/>
                <a:gd name="T7" fmla="*/ 50 h 594"/>
                <a:gd name="T8" fmla="*/ 514 w 602"/>
                <a:gd name="T9" fmla="*/ 86 h 594"/>
                <a:gd name="T10" fmla="*/ 550 w 602"/>
                <a:gd name="T11" fmla="*/ 130 h 594"/>
                <a:gd name="T12" fmla="*/ 578 w 602"/>
                <a:gd name="T13" fmla="*/ 182 h 594"/>
                <a:gd name="T14" fmla="*/ 596 w 602"/>
                <a:gd name="T15" fmla="*/ 236 h 594"/>
                <a:gd name="T16" fmla="*/ 602 w 602"/>
                <a:gd name="T17" fmla="*/ 296 h 594"/>
                <a:gd name="T18" fmla="*/ 600 w 602"/>
                <a:gd name="T19" fmla="*/ 326 h 594"/>
                <a:gd name="T20" fmla="*/ 588 w 602"/>
                <a:gd name="T21" fmla="*/ 384 h 594"/>
                <a:gd name="T22" fmla="*/ 566 w 602"/>
                <a:gd name="T23" fmla="*/ 438 h 594"/>
                <a:gd name="T24" fmla="*/ 532 w 602"/>
                <a:gd name="T25" fmla="*/ 486 h 594"/>
                <a:gd name="T26" fmla="*/ 492 w 602"/>
                <a:gd name="T27" fmla="*/ 526 h 594"/>
                <a:gd name="T28" fmla="*/ 444 w 602"/>
                <a:gd name="T29" fmla="*/ 558 h 594"/>
                <a:gd name="T30" fmla="*/ 390 w 602"/>
                <a:gd name="T31" fmla="*/ 580 h 594"/>
                <a:gd name="T32" fmla="*/ 332 w 602"/>
                <a:gd name="T33" fmla="*/ 592 h 594"/>
                <a:gd name="T34" fmla="*/ 300 w 602"/>
                <a:gd name="T35" fmla="*/ 594 h 594"/>
                <a:gd name="T36" fmla="*/ 240 w 602"/>
                <a:gd name="T37" fmla="*/ 588 h 594"/>
                <a:gd name="T38" fmla="*/ 184 w 602"/>
                <a:gd name="T39" fmla="*/ 570 h 594"/>
                <a:gd name="T40" fmla="*/ 132 w 602"/>
                <a:gd name="T41" fmla="*/ 544 h 594"/>
                <a:gd name="T42" fmla="*/ 88 w 602"/>
                <a:gd name="T43" fmla="*/ 506 h 594"/>
                <a:gd name="T44" fmla="*/ 52 w 602"/>
                <a:gd name="T45" fmla="*/ 462 h 594"/>
                <a:gd name="T46" fmla="*/ 24 w 602"/>
                <a:gd name="T47" fmla="*/ 412 h 594"/>
                <a:gd name="T48" fmla="*/ 6 w 602"/>
                <a:gd name="T49" fmla="*/ 356 h 594"/>
                <a:gd name="T50" fmla="*/ 0 w 602"/>
                <a:gd name="T51" fmla="*/ 296 h 594"/>
                <a:gd name="T52" fmla="*/ 2 w 602"/>
                <a:gd name="T53" fmla="*/ 266 h 594"/>
                <a:gd name="T54" fmla="*/ 14 w 602"/>
                <a:gd name="T55" fmla="*/ 208 h 594"/>
                <a:gd name="T56" fmla="*/ 36 w 602"/>
                <a:gd name="T57" fmla="*/ 156 h 594"/>
                <a:gd name="T58" fmla="*/ 68 w 602"/>
                <a:gd name="T59" fmla="*/ 108 h 594"/>
                <a:gd name="T60" fmla="*/ 110 w 602"/>
                <a:gd name="T61" fmla="*/ 68 h 594"/>
                <a:gd name="T62" fmla="*/ 158 w 602"/>
                <a:gd name="T63" fmla="*/ 36 h 594"/>
                <a:gd name="T64" fmla="*/ 212 w 602"/>
                <a:gd name="T65" fmla="*/ 12 h 594"/>
                <a:gd name="T66" fmla="*/ 270 w 602"/>
                <a:gd name="T67" fmla="*/ 0 h 594"/>
                <a:gd name="T68" fmla="*/ 300 w 602"/>
                <a:gd name="T6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2" h="594">
                  <a:moveTo>
                    <a:pt x="300" y="0"/>
                  </a:moveTo>
                  <a:lnTo>
                    <a:pt x="300" y="0"/>
                  </a:lnTo>
                  <a:lnTo>
                    <a:pt x="332" y="0"/>
                  </a:lnTo>
                  <a:lnTo>
                    <a:pt x="362" y="6"/>
                  </a:lnTo>
                  <a:lnTo>
                    <a:pt x="390" y="12"/>
                  </a:lnTo>
                  <a:lnTo>
                    <a:pt x="418" y="22"/>
                  </a:lnTo>
                  <a:lnTo>
                    <a:pt x="444" y="36"/>
                  </a:lnTo>
                  <a:lnTo>
                    <a:pt x="468" y="50"/>
                  </a:lnTo>
                  <a:lnTo>
                    <a:pt x="492" y="68"/>
                  </a:lnTo>
                  <a:lnTo>
                    <a:pt x="514" y="86"/>
                  </a:lnTo>
                  <a:lnTo>
                    <a:pt x="532" y="108"/>
                  </a:lnTo>
                  <a:lnTo>
                    <a:pt x="550" y="130"/>
                  </a:lnTo>
                  <a:lnTo>
                    <a:pt x="566" y="156"/>
                  </a:lnTo>
                  <a:lnTo>
                    <a:pt x="578" y="182"/>
                  </a:lnTo>
                  <a:lnTo>
                    <a:pt x="588" y="208"/>
                  </a:lnTo>
                  <a:lnTo>
                    <a:pt x="596" y="236"/>
                  </a:lnTo>
                  <a:lnTo>
                    <a:pt x="600" y="266"/>
                  </a:lnTo>
                  <a:lnTo>
                    <a:pt x="602" y="296"/>
                  </a:lnTo>
                  <a:lnTo>
                    <a:pt x="602" y="296"/>
                  </a:lnTo>
                  <a:lnTo>
                    <a:pt x="600" y="326"/>
                  </a:lnTo>
                  <a:lnTo>
                    <a:pt x="596" y="356"/>
                  </a:lnTo>
                  <a:lnTo>
                    <a:pt x="588" y="384"/>
                  </a:lnTo>
                  <a:lnTo>
                    <a:pt x="578" y="412"/>
                  </a:lnTo>
                  <a:lnTo>
                    <a:pt x="566" y="438"/>
                  </a:lnTo>
                  <a:lnTo>
                    <a:pt x="550" y="462"/>
                  </a:lnTo>
                  <a:lnTo>
                    <a:pt x="532" y="486"/>
                  </a:lnTo>
                  <a:lnTo>
                    <a:pt x="514" y="506"/>
                  </a:lnTo>
                  <a:lnTo>
                    <a:pt x="492" y="526"/>
                  </a:lnTo>
                  <a:lnTo>
                    <a:pt x="468" y="544"/>
                  </a:lnTo>
                  <a:lnTo>
                    <a:pt x="444" y="558"/>
                  </a:lnTo>
                  <a:lnTo>
                    <a:pt x="418" y="570"/>
                  </a:lnTo>
                  <a:lnTo>
                    <a:pt x="390" y="580"/>
                  </a:lnTo>
                  <a:lnTo>
                    <a:pt x="362" y="588"/>
                  </a:lnTo>
                  <a:lnTo>
                    <a:pt x="332" y="592"/>
                  </a:lnTo>
                  <a:lnTo>
                    <a:pt x="300" y="594"/>
                  </a:lnTo>
                  <a:lnTo>
                    <a:pt x="300" y="594"/>
                  </a:lnTo>
                  <a:lnTo>
                    <a:pt x="270" y="592"/>
                  </a:lnTo>
                  <a:lnTo>
                    <a:pt x="240" y="588"/>
                  </a:lnTo>
                  <a:lnTo>
                    <a:pt x="212" y="580"/>
                  </a:lnTo>
                  <a:lnTo>
                    <a:pt x="184" y="570"/>
                  </a:lnTo>
                  <a:lnTo>
                    <a:pt x="158" y="558"/>
                  </a:lnTo>
                  <a:lnTo>
                    <a:pt x="132" y="544"/>
                  </a:lnTo>
                  <a:lnTo>
                    <a:pt x="110" y="526"/>
                  </a:lnTo>
                  <a:lnTo>
                    <a:pt x="88" y="506"/>
                  </a:lnTo>
                  <a:lnTo>
                    <a:pt x="68" y="486"/>
                  </a:lnTo>
                  <a:lnTo>
                    <a:pt x="52" y="462"/>
                  </a:lnTo>
                  <a:lnTo>
                    <a:pt x="36" y="438"/>
                  </a:lnTo>
                  <a:lnTo>
                    <a:pt x="24" y="412"/>
                  </a:lnTo>
                  <a:lnTo>
                    <a:pt x="14" y="384"/>
                  </a:lnTo>
                  <a:lnTo>
                    <a:pt x="6" y="356"/>
                  </a:lnTo>
                  <a:lnTo>
                    <a:pt x="2" y="32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2" y="266"/>
                  </a:lnTo>
                  <a:lnTo>
                    <a:pt x="6" y="236"/>
                  </a:lnTo>
                  <a:lnTo>
                    <a:pt x="14" y="208"/>
                  </a:lnTo>
                  <a:lnTo>
                    <a:pt x="24" y="182"/>
                  </a:lnTo>
                  <a:lnTo>
                    <a:pt x="36" y="156"/>
                  </a:lnTo>
                  <a:lnTo>
                    <a:pt x="52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8"/>
                  </a:lnTo>
                  <a:lnTo>
                    <a:pt x="132" y="50"/>
                  </a:lnTo>
                  <a:lnTo>
                    <a:pt x="158" y="36"/>
                  </a:lnTo>
                  <a:lnTo>
                    <a:pt x="184" y="22"/>
                  </a:lnTo>
                  <a:lnTo>
                    <a:pt x="212" y="12"/>
                  </a:lnTo>
                  <a:lnTo>
                    <a:pt x="240" y="6"/>
                  </a:lnTo>
                  <a:lnTo>
                    <a:pt x="270" y="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39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3563938" y="5446713"/>
              <a:ext cx="892175" cy="889000"/>
            </a:xfrm>
            <a:custGeom>
              <a:avLst/>
              <a:gdLst>
                <a:gd name="T0" fmla="*/ 280 w 562"/>
                <a:gd name="T1" fmla="*/ 0 h 560"/>
                <a:gd name="T2" fmla="*/ 338 w 562"/>
                <a:gd name="T3" fmla="*/ 6 h 560"/>
                <a:gd name="T4" fmla="*/ 390 w 562"/>
                <a:gd name="T5" fmla="*/ 22 h 560"/>
                <a:gd name="T6" fmla="*/ 438 w 562"/>
                <a:gd name="T7" fmla="*/ 48 h 560"/>
                <a:gd name="T8" fmla="*/ 480 w 562"/>
                <a:gd name="T9" fmla="*/ 82 h 560"/>
                <a:gd name="T10" fmla="*/ 514 w 562"/>
                <a:gd name="T11" fmla="*/ 124 h 560"/>
                <a:gd name="T12" fmla="*/ 540 w 562"/>
                <a:gd name="T13" fmla="*/ 172 h 560"/>
                <a:gd name="T14" fmla="*/ 556 w 562"/>
                <a:gd name="T15" fmla="*/ 224 h 560"/>
                <a:gd name="T16" fmla="*/ 562 w 562"/>
                <a:gd name="T17" fmla="*/ 280 h 560"/>
                <a:gd name="T18" fmla="*/ 560 w 562"/>
                <a:gd name="T19" fmla="*/ 308 h 560"/>
                <a:gd name="T20" fmla="*/ 550 w 562"/>
                <a:gd name="T21" fmla="*/ 364 h 560"/>
                <a:gd name="T22" fmla="*/ 528 w 562"/>
                <a:gd name="T23" fmla="*/ 414 h 560"/>
                <a:gd name="T24" fmla="*/ 498 w 562"/>
                <a:gd name="T25" fmla="*/ 458 h 560"/>
                <a:gd name="T26" fmla="*/ 460 w 562"/>
                <a:gd name="T27" fmla="*/ 496 h 560"/>
                <a:gd name="T28" fmla="*/ 414 w 562"/>
                <a:gd name="T29" fmla="*/ 526 h 560"/>
                <a:gd name="T30" fmla="*/ 364 w 562"/>
                <a:gd name="T31" fmla="*/ 548 h 560"/>
                <a:gd name="T32" fmla="*/ 310 w 562"/>
                <a:gd name="T33" fmla="*/ 560 h 560"/>
                <a:gd name="T34" fmla="*/ 280 w 562"/>
                <a:gd name="T35" fmla="*/ 560 h 560"/>
                <a:gd name="T36" fmla="*/ 224 w 562"/>
                <a:gd name="T37" fmla="*/ 556 h 560"/>
                <a:gd name="T38" fmla="*/ 172 w 562"/>
                <a:gd name="T39" fmla="*/ 538 h 560"/>
                <a:gd name="T40" fmla="*/ 124 w 562"/>
                <a:gd name="T41" fmla="*/ 512 h 560"/>
                <a:gd name="T42" fmla="*/ 82 w 562"/>
                <a:gd name="T43" fmla="*/ 478 h 560"/>
                <a:gd name="T44" fmla="*/ 48 w 562"/>
                <a:gd name="T45" fmla="*/ 436 h 560"/>
                <a:gd name="T46" fmla="*/ 22 w 562"/>
                <a:gd name="T47" fmla="*/ 390 h 560"/>
                <a:gd name="T48" fmla="*/ 6 w 562"/>
                <a:gd name="T49" fmla="*/ 336 h 560"/>
                <a:gd name="T50" fmla="*/ 0 w 562"/>
                <a:gd name="T51" fmla="*/ 280 h 560"/>
                <a:gd name="T52" fmla="*/ 2 w 562"/>
                <a:gd name="T53" fmla="*/ 252 h 560"/>
                <a:gd name="T54" fmla="*/ 12 w 562"/>
                <a:gd name="T55" fmla="*/ 196 h 560"/>
                <a:gd name="T56" fmla="*/ 34 w 562"/>
                <a:gd name="T57" fmla="*/ 146 h 560"/>
                <a:gd name="T58" fmla="*/ 64 w 562"/>
                <a:gd name="T59" fmla="*/ 102 h 560"/>
                <a:gd name="T60" fmla="*/ 102 w 562"/>
                <a:gd name="T61" fmla="*/ 64 h 560"/>
                <a:gd name="T62" fmla="*/ 146 w 562"/>
                <a:gd name="T63" fmla="*/ 34 h 560"/>
                <a:gd name="T64" fmla="*/ 198 w 562"/>
                <a:gd name="T65" fmla="*/ 12 h 560"/>
                <a:gd name="T66" fmla="*/ 252 w 562"/>
                <a:gd name="T67" fmla="*/ 2 h 560"/>
                <a:gd name="T68" fmla="*/ 280 w 562"/>
                <a:gd name="T6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60">
                  <a:moveTo>
                    <a:pt x="280" y="0"/>
                  </a:moveTo>
                  <a:lnTo>
                    <a:pt x="280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4"/>
                  </a:lnTo>
                  <a:lnTo>
                    <a:pt x="528" y="146"/>
                  </a:lnTo>
                  <a:lnTo>
                    <a:pt x="540" y="172"/>
                  </a:lnTo>
                  <a:lnTo>
                    <a:pt x="550" y="196"/>
                  </a:lnTo>
                  <a:lnTo>
                    <a:pt x="556" y="224"/>
                  </a:lnTo>
                  <a:lnTo>
                    <a:pt x="560" y="252"/>
                  </a:lnTo>
                  <a:lnTo>
                    <a:pt x="562" y="280"/>
                  </a:lnTo>
                  <a:lnTo>
                    <a:pt x="562" y="280"/>
                  </a:lnTo>
                  <a:lnTo>
                    <a:pt x="560" y="308"/>
                  </a:lnTo>
                  <a:lnTo>
                    <a:pt x="556" y="336"/>
                  </a:lnTo>
                  <a:lnTo>
                    <a:pt x="550" y="364"/>
                  </a:lnTo>
                  <a:lnTo>
                    <a:pt x="540" y="390"/>
                  </a:lnTo>
                  <a:lnTo>
                    <a:pt x="528" y="414"/>
                  </a:lnTo>
                  <a:lnTo>
                    <a:pt x="514" y="436"/>
                  </a:lnTo>
                  <a:lnTo>
                    <a:pt x="498" y="458"/>
                  </a:lnTo>
                  <a:lnTo>
                    <a:pt x="480" y="478"/>
                  </a:lnTo>
                  <a:lnTo>
                    <a:pt x="460" y="496"/>
                  </a:lnTo>
                  <a:lnTo>
                    <a:pt x="438" y="512"/>
                  </a:lnTo>
                  <a:lnTo>
                    <a:pt x="414" y="526"/>
                  </a:lnTo>
                  <a:lnTo>
                    <a:pt x="390" y="538"/>
                  </a:lnTo>
                  <a:lnTo>
                    <a:pt x="364" y="548"/>
                  </a:lnTo>
                  <a:lnTo>
                    <a:pt x="338" y="556"/>
                  </a:lnTo>
                  <a:lnTo>
                    <a:pt x="310" y="560"/>
                  </a:lnTo>
                  <a:lnTo>
                    <a:pt x="280" y="560"/>
                  </a:lnTo>
                  <a:lnTo>
                    <a:pt x="280" y="560"/>
                  </a:lnTo>
                  <a:lnTo>
                    <a:pt x="252" y="560"/>
                  </a:lnTo>
                  <a:lnTo>
                    <a:pt x="224" y="556"/>
                  </a:lnTo>
                  <a:lnTo>
                    <a:pt x="198" y="548"/>
                  </a:lnTo>
                  <a:lnTo>
                    <a:pt x="172" y="538"/>
                  </a:lnTo>
                  <a:lnTo>
                    <a:pt x="146" y="526"/>
                  </a:lnTo>
                  <a:lnTo>
                    <a:pt x="124" y="512"/>
                  </a:lnTo>
                  <a:lnTo>
                    <a:pt x="102" y="496"/>
                  </a:lnTo>
                  <a:lnTo>
                    <a:pt x="82" y="478"/>
                  </a:lnTo>
                  <a:lnTo>
                    <a:pt x="64" y="458"/>
                  </a:lnTo>
                  <a:lnTo>
                    <a:pt x="48" y="436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2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6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3576638" y="5456238"/>
              <a:ext cx="869950" cy="866775"/>
            </a:xfrm>
            <a:custGeom>
              <a:avLst/>
              <a:gdLst>
                <a:gd name="T0" fmla="*/ 274 w 548"/>
                <a:gd name="T1" fmla="*/ 0 h 546"/>
                <a:gd name="T2" fmla="*/ 328 w 548"/>
                <a:gd name="T3" fmla="*/ 6 h 546"/>
                <a:gd name="T4" fmla="*/ 380 w 548"/>
                <a:gd name="T5" fmla="*/ 22 h 546"/>
                <a:gd name="T6" fmla="*/ 426 w 548"/>
                <a:gd name="T7" fmla="*/ 48 h 546"/>
                <a:gd name="T8" fmla="*/ 466 w 548"/>
                <a:gd name="T9" fmla="*/ 80 h 546"/>
                <a:gd name="T10" fmla="*/ 500 w 548"/>
                <a:gd name="T11" fmla="*/ 122 h 546"/>
                <a:gd name="T12" fmla="*/ 526 w 548"/>
                <a:gd name="T13" fmla="*/ 168 h 546"/>
                <a:gd name="T14" fmla="*/ 542 w 548"/>
                <a:gd name="T15" fmla="*/ 218 h 546"/>
                <a:gd name="T16" fmla="*/ 548 w 548"/>
                <a:gd name="T17" fmla="*/ 274 h 546"/>
                <a:gd name="T18" fmla="*/ 546 w 548"/>
                <a:gd name="T19" fmla="*/ 302 h 546"/>
                <a:gd name="T20" fmla="*/ 534 w 548"/>
                <a:gd name="T21" fmla="*/ 354 h 546"/>
                <a:gd name="T22" fmla="*/ 514 w 548"/>
                <a:gd name="T23" fmla="*/ 404 h 546"/>
                <a:gd name="T24" fmla="*/ 484 w 548"/>
                <a:gd name="T25" fmla="*/ 446 h 546"/>
                <a:gd name="T26" fmla="*/ 448 w 548"/>
                <a:gd name="T27" fmla="*/ 484 h 546"/>
                <a:gd name="T28" fmla="*/ 404 w 548"/>
                <a:gd name="T29" fmla="*/ 514 h 546"/>
                <a:gd name="T30" fmla="*/ 354 w 548"/>
                <a:gd name="T31" fmla="*/ 534 h 546"/>
                <a:gd name="T32" fmla="*/ 302 w 548"/>
                <a:gd name="T33" fmla="*/ 544 h 546"/>
                <a:gd name="T34" fmla="*/ 274 w 548"/>
                <a:gd name="T35" fmla="*/ 546 h 546"/>
                <a:gd name="T36" fmla="*/ 218 w 548"/>
                <a:gd name="T37" fmla="*/ 540 h 546"/>
                <a:gd name="T38" fmla="*/ 166 w 548"/>
                <a:gd name="T39" fmla="*/ 524 h 546"/>
                <a:gd name="T40" fmla="*/ 120 w 548"/>
                <a:gd name="T41" fmla="*/ 500 h 546"/>
                <a:gd name="T42" fmla="*/ 80 w 548"/>
                <a:gd name="T43" fmla="*/ 466 h 546"/>
                <a:gd name="T44" fmla="*/ 46 w 548"/>
                <a:gd name="T45" fmla="*/ 426 h 546"/>
                <a:gd name="T46" fmla="*/ 20 w 548"/>
                <a:gd name="T47" fmla="*/ 380 h 546"/>
                <a:gd name="T48" fmla="*/ 4 w 548"/>
                <a:gd name="T49" fmla="*/ 328 h 546"/>
                <a:gd name="T50" fmla="*/ 0 w 548"/>
                <a:gd name="T51" fmla="*/ 274 h 546"/>
                <a:gd name="T52" fmla="*/ 0 w 548"/>
                <a:gd name="T53" fmla="*/ 246 h 546"/>
                <a:gd name="T54" fmla="*/ 12 w 548"/>
                <a:gd name="T55" fmla="*/ 192 h 546"/>
                <a:gd name="T56" fmla="*/ 32 w 548"/>
                <a:gd name="T57" fmla="*/ 144 h 546"/>
                <a:gd name="T58" fmla="*/ 62 w 548"/>
                <a:gd name="T59" fmla="*/ 100 h 546"/>
                <a:gd name="T60" fmla="*/ 100 w 548"/>
                <a:gd name="T61" fmla="*/ 64 h 546"/>
                <a:gd name="T62" fmla="*/ 142 w 548"/>
                <a:gd name="T63" fmla="*/ 34 h 546"/>
                <a:gd name="T64" fmla="*/ 192 w 548"/>
                <a:gd name="T65" fmla="*/ 14 h 546"/>
                <a:gd name="T66" fmla="*/ 246 w 548"/>
                <a:gd name="T67" fmla="*/ 2 h 546"/>
                <a:gd name="T68" fmla="*/ 274 w 548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6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28" y="6"/>
                  </a:lnTo>
                  <a:lnTo>
                    <a:pt x="354" y="14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6" y="48"/>
                  </a:lnTo>
                  <a:lnTo>
                    <a:pt x="448" y="64"/>
                  </a:lnTo>
                  <a:lnTo>
                    <a:pt x="466" y="80"/>
                  </a:lnTo>
                  <a:lnTo>
                    <a:pt x="484" y="100"/>
                  </a:lnTo>
                  <a:lnTo>
                    <a:pt x="500" y="122"/>
                  </a:lnTo>
                  <a:lnTo>
                    <a:pt x="514" y="144"/>
                  </a:lnTo>
                  <a:lnTo>
                    <a:pt x="526" y="168"/>
                  </a:lnTo>
                  <a:lnTo>
                    <a:pt x="534" y="192"/>
                  </a:lnTo>
                  <a:lnTo>
                    <a:pt x="542" y="218"/>
                  </a:lnTo>
                  <a:lnTo>
                    <a:pt x="546" y="246"/>
                  </a:lnTo>
                  <a:lnTo>
                    <a:pt x="548" y="274"/>
                  </a:lnTo>
                  <a:lnTo>
                    <a:pt x="548" y="274"/>
                  </a:lnTo>
                  <a:lnTo>
                    <a:pt x="546" y="302"/>
                  </a:lnTo>
                  <a:lnTo>
                    <a:pt x="542" y="328"/>
                  </a:lnTo>
                  <a:lnTo>
                    <a:pt x="534" y="354"/>
                  </a:lnTo>
                  <a:lnTo>
                    <a:pt x="526" y="380"/>
                  </a:lnTo>
                  <a:lnTo>
                    <a:pt x="514" y="404"/>
                  </a:lnTo>
                  <a:lnTo>
                    <a:pt x="500" y="426"/>
                  </a:lnTo>
                  <a:lnTo>
                    <a:pt x="484" y="446"/>
                  </a:lnTo>
                  <a:lnTo>
                    <a:pt x="466" y="466"/>
                  </a:lnTo>
                  <a:lnTo>
                    <a:pt x="448" y="484"/>
                  </a:lnTo>
                  <a:lnTo>
                    <a:pt x="426" y="500"/>
                  </a:lnTo>
                  <a:lnTo>
                    <a:pt x="404" y="514"/>
                  </a:lnTo>
                  <a:lnTo>
                    <a:pt x="380" y="524"/>
                  </a:lnTo>
                  <a:lnTo>
                    <a:pt x="354" y="534"/>
                  </a:lnTo>
                  <a:lnTo>
                    <a:pt x="328" y="540"/>
                  </a:lnTo>
                  <a:lnTo>
                    <a:pt x="302" y="544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246" y="544"/>
                  </a:lnTo>
                  <a:lnTo>
                    <a:pt x="218" y="540"/>
                  </a:lnTo>
                  <a:lnTo>
                    <a:pt x="192" y="534"/>
                  </a:lnTo>
                  <a:lnTo>
                    <a:pt x="166" y="524"/>
                  </a:lnTo>
                  <a:lnTo>
                    <a:pt x="142" y="514"/>
                  </a:lnTo>
                  <a:lnTo>
                    <a:pt x="120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4"/>
                  </a:lnTo>
                  <a:lnTo>
                    <a:pt x="20" y="380"/>
                  </a:lnTo>
                  <a:lnTo>
                    <a:pt x="12" y="354"/>
                  </a:lnTo>
                  <a:lnTo>
                    <a:pt x="4" y="328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18"/>
                  </a:lnTo>
                  <a:lnTo>
                    <a:pt x="12" y="192"/>
                  </a:lnTo>
                  <a:lnTo>
                    <a:pt x="20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0" y="48"/>
                  </a:lnTo>
                  <a:lnTo>
                    <a:pt x="142" y="34"/>
                  </a:lnTo>
                  <a:lnTo>
                    <a:pt x="166" y="22"/>
                  </a:lnTo>
                  <a:lnTo>
                    <a:pt x="192" y="14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C5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3589338" y="5468938"/>
              <a:ext cx="844550" cy="841375"/>
            </a:xfrm>
            <a:custGeom>
              <a:avLst/>
              <a:gdLst>
                <a:gd name="T0" fmla="*/ 266 w 532"/>
                <a:gd name="T1" fmla="*/ 0 h 530"/>
                <a:gd name="T2" fmla="*/ 320 w 532"/>
                <a:gd name="T3" fmla="*/ 6 h 530"/>
                <a:gd name="T4" fmla="*/ 370 w 532"/>
                <a:gd name="T5" fmla="*/ 22 h 530"/>
                <a:gd name="T6" fmla="*/ 414 w 532"/>
                <a:gd name="T7" fmla="*/ 46 h 530"/>
                <a:gd name="T8" fmla="*/ 454 w 532"/>
                <a:gd name="T9" fmla="*/ 78 h 530"/>
                <a:gd name="T10" fmla="*/ 486 w 532"/>
                <a:gd name="T11" fmla="*/ 118 h 530"/>
                <a:gd name="T12" fmla="*/ 512 w 532"/>
                <a:gd name="T13" fmla="*/ 162 h 530"/>
                <a:gd name="T14" fmla="*/ 526 w 532"/>
                <a:gd name="T15" fmla="*/ 212 h 530"/>
                <a:gd name="T16" fmla="*/ 532 w 532"/>
                <a:gd name="T17" fmla="*/ 264 h 530"/>
                <a:gd name="T18" fmla="*/ 530 w 532"/>
                <a:gd name="T19" fmla="*/ 292 h 530"/>
                <a:gd name="T20" fmla="*/ 520 w 532"/>
                <a:gd name="T21" fmla="*/ 344 h 530"/>
                <a:gd name="T22" fmla="*/ 500 w 532"/>
                <a:gd name="T23" fmla="*/ 390 h 530"/>
                <a:gd name="T24" fmla="*/ 472 w 532"/>
                <a:gd name="T25" fmla="*/ 432 h 530"/>
                <a:gd name="T26" fmla="*/ 436 w 532"/>
                <a:gd name="T27" fmla="*/ 468 h 530"/>
                <a:gd name="T28" fmla="*/ 392 w 532"/>
                <a:gd name="T29" fmla="*/ 498 h 530"/>
                <a:gd name="T30" fmla="*/ 344 w 532"/>
                <a:gd name="T31" fmla="*/ 518 h 530"/>
                <a:gd name="T32" fmla="*/ 292 w 532"/>
                <a:gd name="T33" fmla="*/ 528 h 530"/>
                <a:gd name="T34" fmla="*/ 266 w 532"/>
                <a:gd name="T35" fmla="*/ 530 h 530"/>
                <a:gd name="T36" fmla="*/ 212 w 532"/>
                <a:gd name="T37" fmla="*/ 524 h 530"/>
                <a:gd name="T38" fmla="*/ 162 w 532"/>
                <a:gd name="T39" fmla="*/ 508 h 530"/>
                <a:gd name="T40" fmla="*/ 116 w 532"/>
                <a:gd name="T41" fmla="*/ 484 h 530"/>
                <a:gd name="T42" fmla="*/ 78 w 532"/>
                <a:gd name="T43" fmla="*/ 452 h 530"/>
                <a:gd name="T44" fmla="*/ 44 w 532"/>
                <a:gd name="T45" fmla="*/ 412 h 530"/>
                <a:gd name="T46" fmla="*/ 20 w 532"/>
                <a:gd name="T47" fmla="*/ 368 h 530"/>
                <a:gd name="T48" fmla="*/ 4 w 532"/>
                <a:gd name="T49" fmla="*/ 318 h 530"/>
                <a:gd name="T50" fmla="*/ 0 w 532"/>
                <a:gd name="T51" fmla="*/ 264 h 530"/>
                <a:gd name="T52" fmla="*/ 0 w 532"/>
                <a:gd name="T53" fmla="*/ 238 h 530"/>
                <a:gd name="T54" fmla="*/ 12 w 532"/>
                <a:gd name="T55" fmla="*/ 186 h 530"/>
                <a:gd name="T56" fmla="*/ 32 w 532"/>
                <a:gd name="T57" fmla="*/ 138 h 530"/>
                <a:gd name="T58" fmla="*/ 60 w 532"/>
                <a:gd name="T59" fmla="*/ 96 h 530"/>
                <a:gd name="T60" fmla="*/ 96 w 532"/>
                <a:gd name="T61" fmla="*/ 60 h 530"/>
                <a:gd name="T62" fmla="*/ 138 w 532"/>
                <a:gd name="T63" fmla="*/ 32 h 530"/>
                <a:gd name="T64" fmla="*/ 186 w 532"/>
                <a:gd name="T65" fmla="*/ 12 h 530"/>
                <a:gd name="T66" fmla="*/ 238 w 532"/>
                <a:gd name="T67" fmla="*/ 2 h 530"/>
                <a:gd name="T68" fmla="*/ 266 w 532"/>
                <a:gd name="T6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530">
                  <a:moveTo>
                    <a:pt x="266" y="0"/>
                  </a:moveTo>
                  <a:lnTo>
                    <a:pt x="266" y="0"/>
                  </a:lnTo>
                  <a:lnTo>
                    <a:pt x="292" y="2"/>
                  </a:lnTo>
                  <a:lnTo>
                    <a:pt x="320" y="6"/>
                  </a:lnTo>
                  <a:lnTo>
                    <a:pt x="344" y="12"/>
                  </a:lnTo>
                  <a:lnTo>
                    <a:pt x="370" y="22"/>
                  </a:lnTo>
                  <a:lnTo>
                    <a:pt x="392" y="32"/>
                  </a:lnTo>
                  <a:lnTo>
                    <a:pt x="414" y="46"/>
                  </a:lnTo>
                  <a:lnTo>
                    <a:pt x="436" y="60"/>
                  </a:lnTo>
                  <a:lnTo>
                    <a:pt x="454" y="78"/>
                  </a:lnTo>
                  <a:lnTo>
                    <a:pt x="472" y="96"/>
                  </a:lnTo>
                  <a:lnTo>
                    <a:pt x="486" y="118"/>
                  </a:lnTo>
                  <a:lnTo>
                    <a:pt x="500" y="138"/>
                  </a:lnTo>
                  <a:lnTo>
                    <a:pt x="512" y="162"/>
                  </a:lnTo>
                  <a:lnTo>
                    <a:pt x="520" y="186"/>
                  </a:lnTo>
                  <a:lnTo>
                    <a:pt x="526" y="212"/>
                  </a:lnTo>
                  <a:lnTo>
                    <a:pt x="530" y="238"/>
                  </a:lnTo>
                  <a:lnTo>
                    <a:pt x="532" y="264"/>
                  </a:lnTo>
                  <a:lnTo>
                    <a:pt x="532" y="264"/>
                  </a:lnTo>
                  <a:lnTo>
                    <a:pt x="530" y="292"/>
                  </a:lnTo>
                  <a:lnTo>
                    <a:pt x="526" y="318"/>
                  </a:lnTo>
                  <a:lnTo>
                    <a:pt x="520" y="344"/>
                  </a:lnTo>
                  <a:lnTo>
                    <a:pt x="512" y="368"/>
                  </a:lnTo>
                  <a:lnTo>
                    <a:pt x="500" y="390"/>
                  </a:lnTo>
                  <a:lnTo>
                    <a:pt x="486" y="412"/>
                  </a:lnTo>
                  <a:lnTo>
                    <a:pt x="472" y="432"/>
                  </a:lnTo>
                  <a:lnTo>
                    <a:pt x="454" y="452"/>
                  </a:lnTo>
                  <a:lnTo>
                    <a:pt x="436" y="468"/>
                  </a:lnTo>
                  <a:lnTo>
                    <a:pt x="414" y="484"/>
                  </a:lnTo>
                  <a:lnTo>
                    <a:pt x="392" y="498"/>
                  </a:lnTo>
                  <a:lnTo>
                    <a:pt x="370" y="508"/>
                  </a:lnTo>
                  <a:lnTo>
                    <a:pt x="344" y="518"/>
                  </a:lnTo>
                  <a:lnTo>
                    <a:pt x="320" y="524"/>
                  </a:lnTo>
                  <a:lnTo>
                    <a:pt x="292" y="528"/>
                  </a:lnTo>
                  <a:lnTo>
                    <a:pt x="266" y="530"/>
                  </a:lnTo>
                  <a:lnTo>
                    <a:pt x="266" y="530"/>
                  </a:lnTo>
                  <a:lnTo>
                    <a:pt x="238" y="528"/>
                  </a:lnTo>
                  <a:lnTo>
                    <a:pt x="212" y="524"/>
                  </a:lnTo>
                  <a:lnTo>
                    <a:pt x="186" y="518"/>
                  </a:lnTo>
                  <a:lnTo>
                    <a:pt x="162" y="508"/>
                  </a:lnTo>
                  <a:lnTo>
                    <a:pt x="138" y="498"/>
                  </a:lnTo>
                  <a:lnTo>
                    <a:pt x="116" y="484"/>
                  </a:lnTo>
                  <a:lnTo>
                    <a:pt x="96" y="468"/>
                  </a:lnTo>
                  <a:lnTo>
                    <a:pt x="78" y="452"/>
                  </a:lnTo>
                  <a:lnTo>
                    <a:pt x="60" y="432"/>
                  </a:lnTo>
                  <a:lnTo>
                    <a:pt x="44" y="412"/>
                  </a:lnTo>
                  <a:lnTo>
                    <a:pt x="32" y="390"/>
                  </a:lnTo>
                  <a:lnTo>
                    <a:pt x="20" y="368"/>
                  </a:lnTo>
                  <a:lnTo>
                    <a:pt x="12" y="344"/>
                  </a:lnTo>
                  <a:lnTo>
                    <a:pt x="4" y="318"/>
                  </a:lnTo>
                  <a:lnTo>
                    <a:pt x="0" y="292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38"/>
                  </a:lnTo>
                  <a:lnTo>
                    <a:pt x="4" y="212"/>
                  </a:lnTo>
                  <a:lnTo>
                    <a:pt x="12" y="186"/>
                  </a:lnTo>
                  <a:lnTo>
                    <a:pt x="20" y="162"/>
                  </a:lnTo>
                  <a:lnTo>
                    <a:pt x="32" y="138"/>
                  </a:lnTo>
                  <a:lnTo>
                    <a:pt x="44" y="118"/>
                  </a:lnTo>
                  <a:lnTo>
                    <a:pt x="60" y="96"/>
                  </a:lnTo>
                  <a:lnTo>
                    <a:pt x="78" y="78"/>
                  </a:lnTo>
                  <a:lnTo>
                    <a:pt x="96" y="60"/>
                  </a:lnTo>
                  <a:lnTo>
                    <a:pt x="116" y="46"/>
                  </a:lnTo>
                  <a:lnTo>
                    <a:pt x="138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8" y="2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C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3598863" y="5481638"/>
              <a:ext cx="825500" cy="812800"/>
            </a:xfrm>
            <a:custGeom>
              <a:avLst/>
              <a:gdLst>
                <a:gd name="T0" fmla="*/ 260 w 520"/>
                <a:gd name="T1" fmla="*/ 0 h 512"/>
                <a:gd name="T2" fmla="*/ 312 w 520"/>
                <a:gd name="T3" fmla="*/ 4 h 512"/>
                <a:gd name="T4" fmla="*/ 360 w 520"/>
                <a:gd name="T5" fmla="*/ 20 h 512"/>
                <a:gd name="T6" fmla="*/ 404 w 520"/>
                <a:gd name="T7" fmla="*/ 44 h 512"/>
                <a:gd name="T8" fmla="*/ 444 w 520"/>
                <a:gd name="T9" fmla="*/ 74 h 512"/>
                <a:gd name="T10" fmla="*/ 474 w 520"/>
                <a:gd name="T11" fmla="*/ 112 h 512"/>
                <a:gd name="T12" fmla="*/ 498 w 520"/>
                <a:gd name="T13" fmla="*/ 156 h 512"/>
                <a:gd name="T14" fmla="*/ 514 w 520"/>
                <a:gd name="T15" fmla="*/ 204 h 512"/>
                <a:gd name="T16" fmla="*/ 520 w 520"/>
                <a:gd name="T17" fmla="*/ 256 h 512"/>
                <a:gd name="T18" fmla="*/ 518 w 520"/>
                <a:gd name="T19" fmla="*/ 282 h 512"/>
                <a:gd name="T20" fmla="*/ 508 w 520"/>
                <a:gd name="T21" fmla="*/ 332 h 512"/>
                <a:gd name="T22" fmla="*/ 488 w 520"/>
                <a:gd name="T23" fmla="*/ 378 h 512"/>
                <a:gd name="T24" fmla="*/ 460 w 520"/>
                <a:gd name="T25" fmla="*/ 418 h 512"/>
                <a:gd name="T26" fmla="*/ 424 w 520"/>
                <a:gd name="T27" fmla="*/ 454 h 512"/>
                <a:gd name="T28" fmla="*/ 384 w 520"/>
                <a:gd name="T29" fmla="*/ 482 h 512"/>
                <a:gd name="T30" fmla="*/ 338 w 520"/>
                <a:gd name="T31" fmla="*/ 500 h 512"/>
                <a:gd name="T32" fmla="*/ 286 w 520"/>
                <a:gd name="T33" fmla="*/ 510 h 512"/>
                <a:gd name="T34" fmla="*/ 260 w 520"/>
                <a:gd name="T35" fmla="*/ 512 h 512"/>
                <a:gd name="T36" fmla="*/ 208 w 520"/>
                <a:gd name="T37" fmla="*/ 508 h 512"/>
                <a:gd name="T38" fmla="*/ 160 w 520"/>
                <a:gd name="T39" fmla="*/ 492 h 512"/>
                <a:gd name="T40" fmla="*/ 116 w 520"/>
                <a:gd name="T41" fmla="*/ 468 h 512"/>
                <a:gd name="T42" fmla="*/ 76 w 520"/>
                <a:gd name="T43" fmla="*/ 438 h 512"/>
                <a:gd name="T44" fmla="*/ 46 w 520"/>
                <a:gd name="T45" fmla="*/ 400 h 512"/>
                <a:gd name="T46" fmla="*/ 22 w 520"/>
                <a:gd name="T47" fmla="*/ 356 h 512"/>
                <a:gd name="T48" fmla="*/ 6 w 520"/>
                <a:gd name="T49" fmla="*/ 308 h 512"/>
                <a:gd name="T50" fmla="*/ 0 w 520"/>
                <a:gd name="T51" fmla="*/ 256 h 512"/>
                <a:gd name="T52" fmla="*/ 2 w 520"/>
                <a:gd name="T53" fmla="*/ 230 h 512"/>
                <a:gd name="T54" fmla="*/ 12 w 520"/>
                <a:gd name="T55" fmla="*/ 180 h 512"/>
                <a:gd name="T56" fmla="*/ 32 w 520"/>
                <a:gd name="T57" fmla="*/ 134 h 512"/>
                <a:gd name="T58" fmla="*/ 60 w 520"/>
                <a:gd name="T59" fmla="*/ 94 h 512"/>
                <a:gd name="T60" fmla="*/ 96 w 520"/>
                <a:gd name="T61" fmla="*/ 58 h 512"/>
                <a:gd name="T62" fmla="*/ 136 w 520"/>
                <a:gd name="T63" fmla="*/ 30 h 512"/>
                <a:gd name="T64" fmla="*/ 184 w 520"/>
                <a:gd name="T65" fmla="*/ 12 h 512"/>
                <a:gd name="T66" fmla="*/ 234 w 520"/>
                <a:gd name="T67" fmla="*/ 0 h 512"/>
                <a:gd name="T68" fmla="*/ 260 w 520"/>
                <a:gd name="T6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0" h="512">
                  <a:moveTo>
                    <a:pt x="260" y="0"/>
                  </a:moveTo>
                  <a:lnTo>
                    <a:pt x="260" y="0"/>
                  </a:lnTo>
                  <a:lnTo>
                    <a:pt x="286" y="0"/>
                  </a:lnTo>
                  <a:lnTo>
                    <a:pt x="312" y="4"/>
                  </a:lnTo>
                  <a:lnTo>
                    <a:pt x="338" y="12"/>
                  </a:lnTo>
                  <a:lnTo>
                    <a:pt x="360" y="20"/>
                  </a:lnTo>
                  <a:lnTo>
                    <a:pt x="384" y="30"/>
                  </a:lnTo>
                  <a:lnTo>
                    <a:pt x="404" y="44"/>
                  </a:lnTo>
                  <a:lnTo>
                    <a:pt x="424" y="58"/>
                  </a:lnTo>
                  <a:lnTo>
                    <a:pt x="444" y="74"/>
                  </a:lnTo>
                  <a:lnTo>
                    <a:pt x="460" y="94"/>
                  </a:lnTo>
                  <a:lnTo>
                    <a:pt x="474" y="112"/>
                  </a:lnTo>
                  <a:lnTo>
                    <a:pt x="488" y="134"/>
                  </a:lnTo>
                  <a:lnTo>
                    <a:pt x="498" y="156"/>
                  </a:lnTo>
                  <a:lnTo>
                    <a:pt x="508" y="180"/>
                  </a:lnTo>
                  <a:lnTo>
                    <a:pt x="514" y="204"/>
                  </a:lnTo>
                  <a:lnTo>
                    <a:pt x="518" y="230"/>
                  </a:lnTo>
                  <a:lnTo>
                    <a:pt x="520" y="256"/>
                  </a:lnTo>
                  <a:lnTo>
                    <a:pt x="520" y="256"/>
                  </a:lnTo>
                  <a:lnTo>
                    <a:pt x="518" y="282"/>
                  </a:lnTo>
                  <a:lnTo>
                    <a:pt x="514" y="308"/>
                  </a:lnTo>
                  <a:lnTo>
                    <a:pt x="508" y="332"/>
                  </a:lnTo>
                  <a:lnTo>
                    <a:pt x="498" y="356"/>
                  </a:lnTo>
                  <a:lnTo>
                    <a:pt x="488" y="378"/>
                  </a:lnTo>
                  <a:lnTo>
                    <a:pt x="474" y="400"/>
                  </a:lnTo>
                  <a:lnTo>
                    <a:pt x="460" y="418"/>
                  </a:lnTo>
                  <a:lnTo>
                    <a:pt x="444" y="438"/>
                  </a:lnTo>
                  <a:lnTo>
                    <a:pt x="424" y="454"/>
                  </a:lnTo>
                  <a:lnTo>
                    <a:pt x="404" y="468"/>
                  </a:lnTo>
                  <a:lnTo>
                    <a:pt x="384" y="482"/>
                  </a:lnTo>
                  <a:lnTo>
                    <a:pt x="360" y="492"/>
                  </a:lnTo>
                  <a:lnTo>
                    <a:pt x="338" y="500"/>
                  </a:lnTo>
                  <a:lnTo>
                    <a:pt x="312" y="508"/>
                  </a:lnTo>
                  <a:lnTo>
                    <a:pt x="286" y="510"/>
                  </a:lnTo>
                  <a:lnTo>
                    <a:pt x="260" y="512"/>
                  </a:lnTo>
                  <a:lnTo>
                    <a:pt x="260" y="512"/>
                  </a:lnTo>
                  <a:lnTo>
                    <a:pt x="234" y="510"/>
                  </a:lnTo>
                  <a:lnTo>
                    <a:pt x="208" y="508"/>
                  </a:lnTo>
                  <a:lnTo>
                    <a:pt x="184" y="500"/>
                  </a:lnTo>
                  <a:lnTo>
                    <a:pt x="160" y="492"/>
                  </a:lnTo>
                  <a:lnTo>
                    <a:pt x="136" y="482"/>
                  </a:lnTo>
                  <a:lnTo>
                    <a:pt x="116" y="468"/>
                  </a:lnTo>
                  <a:lnTo>
                    <a:pt x="96" y="454"/>
                  </a:lnTo>
                  <a:lnTo>
                    <a:pt x="76" y="438"/>
                  </a:lnTo>
                  <a:lnTo>
                    <a:pt x="60" y="418"/>
                  </a:lnTo>
                  <a:lnTo>
                    <a:pt x="46" y="400"/>
                  </a:lnTo>
                  <a:lnTo>
                    <a:pt x="32" y="378"/>
                  </a:lnTo>
                  <a:lnTo>
                    <a:pt x="22" y="356"/>
                  </a:lnTo>
                  <a:lnTo>
                    <a:pt x="12" y="332"/>
                  </a:lnTo>
                  <a:lnTo>
                    <a:pt x="6" y="308"/>
                  </a:lnTo>
                  <a:lnTo>
                    <a:pt x="2" y="28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2" y="230"/>
                  </a:lnTo>
                  <a:lnTo>
                    <a:pt x="6" y="204"/>
                  </a:lnTo>
                  <a:lnTo>
                    <a:pt x="12" y="180"/>
                  </a:lnTo>
                  <a:lnTo>
                    <a:pt x="22" y="156"/>
                  </a:lnTo>
                  <a:lnTo>
                    <a:pt x="32" y="134"/>
                  </a:lnTo>
                  <a:lnTo>
                    <a:pt x="46" y="112"/>
                  </a:lnTo>
                  <a:lnTo>
                    <a:pt x="60" y="94"/>
                  </a:lnTo>
                  <a:lnTo>
                    <a:pt x="76" y="74"/>
                  </a:lnTo>
                  <a:lnTo>
                    <a:pt x="96" y="58"/>
                  </a:lnTo>
                  <a:lnTo>
                    <a:pt x="116" y="44"/>
                  </a:lnTo>
                  <a:lnTo>
                    <a:pt x="136" y="30"/>
                  </a:lnTo>
                  <a:lnTo>
                    <a:pt x="160" y="20"/>
                  </a:lnTo>
                  <a:lnTo>
                    <a:pt x="184" y="12"/>
                  </a:lnTo>
                  <a:lnTo>
                    <a:pt x="208" y="4"/>
                  </a:lnTo>
                  <a:lnTo>
                    <a:pt x="234" y="0"/>
                  </a:lnTo>
                  <a:lnTo>
                    <a:pt x="260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CC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3611563" y="5491163"/>
              <a:ext cx="800100" cy="790575"/>
            </a:xfrm>
            <a:custGeom>
              <a:avLst/>
              <a:gdLst>
                <a:gd name="T0" fmla="*/ 252 w 504"/>
                <a:gd name="T1" fmla="*/ 0 h 498"/>
                <a:gd name="T2" fmla="*/ 304 w 504"/>
                <a:gd name="T3" fmla="*/ 6 h 498"/>
                <a:gd name="T4" fmla="*/ 350 w 504"/>
                <a:gd name="T5" fmla="*/ 20 h 498"/>
                <a:gd name="T6" fmla="*/ 394 w 504"/>
                <a:gd name="T7" fmla="*/ 44 h 498"/>
                <a:gd name="T8" fmla="*/ 430 w 504"/>
                <a:gd name="T9" fmla="*/ 74 h 498"/>
                <a:gd name="T10" fmla="*/ 462 w 504"/>
                <a:gd name="T11" fmla="*/ 110 h 498"/>
                <a:gd name="T12" fmla="*/ 484 w 504"/>
                <a:gd name="T13" fmla="*/ 152 h 498"/>
                <a:gd name="T14" fmla="*/ 500 w 504"/>
                <a:gd name="T15" fmla="*/ 200 h 498"/>
                <a:gd name="T16" fmla="*/ 504 w 504"/>
                <a:gd name="T17" fmla="*/ 250 h 498"/>
                <a:gd name="T18" fmla="*/ 504 w 504"/>
                <a:gd name="T19" fmla="*/ 274 h 498"/>
                <a:gd name="T20" fmla="*/ 494 w 504"/>
                <a:gd name="T21" fmla="*/ 322 h 498"/>
                <a:gd name="T22" fmla="*/ 474 w 504"/>
                <a:gd name="T23" fmla="*/ 368 h 498"/>
                <a:gd name="T24" fmla="*/ 446 w 504"/>
                <a:gd name="T25" fmla="*/ 406 h 498"/>
                <a:gd name="T26" fmla="*/ 412 w 504"/>
                <a:gd name="T27" fmla="*/ 440 h 498"/>
                <a:gd name="T28" fmla="*/ 372 w 504"/>
                <a:gd name="T29" fmla="*/ 468 h 498"/>
                <a:gd name="T30" fmla="*/ 328 w 504"/>
                <a:gd name="T31" fmla="*/ 486 h 498"/>
                <a:gd name="T32" fmla="*/ 278 w 504"/>
                <a:gd name="T33" fmla="*/ 496 h 498"/>
                <a:gd name="T34" fmla="*/ 252 w 504"/>
                <a:gd name="T35" fmla="*/ 498 h 498"/>
                <a:gd name="T36" fmla="*/ 202 w 504"/>
                <a:gd name="T37" fmla="*/ 492 h 498"/>
                <a:gd name="T38" fmla="*/ 154 w 504"/>
                <a:gd name="T39" fmla="*/ 478 h 498"/>
                <a:gd name="T40" fmla="*/ 112 w 504"/>
                <a:gd name="T41" fmla="*/ 454 h 498"/>
                <a:gd name="T42" fmla="*/ 74 w 504"/>
                <a:gd name="T43" fmla="*/ 424 h 498"/>
                <a:gd name="T44" fmla="*/ 44 w 504"/>
                <a:gd name="T45" fmla="*/ 388 h 498"/>
                <a:gd name="T46" fmla="*/ 20 w 504"/>
                <a:gd name="T47" fmla="*/ 346 h 498"/>
                <a:gd name="T48" fmla="*/ 6 w 504"/>
                <a:gd name="T49" fmla="*/ 300 h 498"/>
                <a:gd name="T50" fmla="*/ 0 w 504"/>
                <a:gd name="T51" fmla="*/ 250 h 498"/>
                <a:gd name="T52" fmla="*/ 2 w 504"/>
                <a:gd name="T53" fmla="*/ 224 h 498"/>
                <a:gd name="T54" fmla="*/ 12 w 504"/>
                <a:gd name="T55" fmla="*/ 176 h 498"/>
                <a:gd name="T56" fmla="*/ 32 w 504"/>
                <a:gd name="T57" fmla="*/ 132 h 498"/>
                <a:gd name="T58" fmla="*/ 58 w 504"/>
                <a:gd name="T59" fmla="*/ 92 h 498"/>
                <a:gd name="T60" fmla="*/ 92 w 504"/>
                <a:gd name="T61" fmla="*/ 58 h 498"/>
                <a:gd name="T62" fmla="*/ 132 w 504"/>
                <a:gd name="T63" fmla="*/ 30 h 498"/>
                <a:gd name="T64" fmla="*/ 178 w 504"/>
                <a:gd name="T65" fmla="*/ 12 h 498"/>
                <a:gd name="T66" fmla="*/ 226 w 504"/>
                <a:gd name="T67" fmla="*/ 2 h 498"/>
                <a:gd name="T68" fmla="*/ 252 w 504"/>
                <a:gd name="T6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4" h="498">
                  <a:moveTo>
                    <a:pt x="252" y="0"/>
                  </a:moveTo>
                  <a:lnTo>
                    <a:pt x="252" y="0"/>
                  </a:lnTo>
                  <a:lnTo>
                    <a:pt x="278" y="2"/>
                  </a:lnTo>
                  <a:lnTo>
                    <a:pt x="304" y="6"/>
                  </a:lnTo>
                  <a:lnTo>
                    <a:pt x="328" y="12"/>
                  </a:lnTo>
                  <a:lnTo>
                    <a:pt x="350" y="20"/>
                  </a:lnTo>
                  <a:lnTo>
                    <a:pt x="372" y="30"/>
                  </a:lnTo>
                  <a:lnTo>
                    <a:pt x="394" y="44"/>
                  </a:lnTo>
                  <a:lnTo>
                    <a:pt x="412" y="58"/>
                  </a:lnTo>
                  <a:lnTo>
                    <a:pt x="430" y="74"/>
                  </a:lnTo>
                  <a:lnTo>
                    <a:pt x="446" y="92"/>
                  </a:lnTo>
                  <a:lnTo>
                    <a:pt x="462" y="110"/>
                  </a:lnTo>
                  <a:lnTo>
                    <a:pt x="474" y="132"/>
                  </a:lnTo>
                  <a:lnTo>
                    <a:pt x="484" y="152"/>
                  </a:lnTo>
                  <a:lnTo>
                    <a:pt x="494" y="176"/>
                  </a:lnTo>
                  <a:lnTo>
                    <a:pt x="500" y="200"/>
                  </a:lnTo>
                  <a:lnTo>
                    <a:pt x="504" y="224"/>
                  </a:lnTo>
                  <a:lnTo>
                    <a:pt x="504" y="250"/>
                  </a:lnTo>
                  <a:lnTo>
                    <a:pt x="504" y="250"/>
                  </a:lnTo>
                  <a:lnTo>
                    <a:pt x="504" y="274"/>
                  </a:lnTo>
                  <a:lnTo>
                    <a:pt x="500" y="300"/>
                  </a:lnTo>
                  <a:lnTo>
                    <a:pt x="494" y="322"/>
                  </a:lnTo>
                  <a:lnTo>
                    <a:pt x="484" y="346"/>
                  </a:lnTo>
                  <a:lnTo>
                    <a:pt x="474" y="368"/>
                  </a:lnTo>
                  <a:lnTo>
                    <a:pt x="462" y="388"/>
                  </a:lnTo>
                  <a:lnTo>
                    <a:pt x="446" y="406"/>
                  </a:lnTo>
                  <a:lnTo>
                    <a:pt x="430" y="424"/>
                  </a:lnTo>
                  <a:lnTo>
                    <a:pt x="412" y="440"/>
                  </a:lnTo>
                  <a:lnTo>
                    <a:pt x="394" y="454"/>
                  </a:lnTo>
                  <a:lnTo>
                    <a:pt x="372" y="468"/>
                  </a:lnTo>
                  <a:lnTo>
                    <a:pt x="350" y="478"/>
                  </a:lnTo>
                  <a:lnTo>
                    <a:pt x="328" y="486"/>
                  </a:lnTo>
                  <a:lnTo>
                    <a:pt x="304" y="492"/>
                  </a:lnTo>
                  <a:lnTo>
                    <a:pt x="278" y="496"/>
                  </a:lnTo>
                  <a:lnTo>
                    <a:pt x="252" y="498"/>
                  </a:lnTo>
                  <a:lnTo>
                    <a:pt x="252" y="498"/>
                  </a:lnTo>
                  <a:lnTo>
                    <a:pt x="226" y="496"/>
                  </a:lnTo>
                  <a:lnTo>
                    <a:pt x="202" y="492"/>
                  </a:lnTo>
                  <a:lnTo>
                    <a:pt x="178" y="486"/>
                  </a:lnTo>
                  <a:lnTo>
                    <a:pt x="154" y="478"/>
                  </a:lnTo>
                  <a:lnTo>
                    <a:pt x="132" y="468"/>
                  </a:lnTo>
                  <a:lnTo>
                    <a:pt x="112" y="454"/>
                  </a:lnTo>
                  <a:lnTo>
                    <a:pt x="92" y="440"/>
                  </a:lnTo>
                  <a:lnTo>
                    <a:pt x="74" y="424"/>
                  </a:lnTo>
                  <a:lnTo>
                    <a:pt x="58" y="406"/>
                  </a:lnTo>
                  <a:lnTo>
                    <a:pt x="44" y="388"/>
                  </a:lnTo>
                  <a:lnTo>
                    <a:pt x="32" y="368"/>
                  </a:lnTo>
                  <a:lnTo>
                    <a:pt x="20" y="346"/>
                  </a:lnTo>
                  <a:lnTo>
                    <a:pt x="12" y="322"/>
                  </a:lnTo>
                  <a:lnTo>
                    <a:pt x="6" y="300"/>
                  </a:lnTo>
                  <a:lnTo>
                    <a:pt x="2" y="274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24"/>
                  </a:lnTo>
                  <a:lnTo>
                    <a:pt x="6" y="200"/>
                  </a:lnTo>
                  <a:lnTo>
                    <a:pt x="12" y="176"/>
                  </a:lnTo>
                  <a:lnTo>
                    <a:pt x="20" y="152"/>
                  </a:lnTo>
                  <a:lnTo>
                    <a:pt x="32" y="132"/>
                  </a:lnTo>
                  <a:lnTo>
                    <a:pt x="44" y="110"/>
                  </a:lnTo>
                  <a:lnTo>
                    <a:pt x="58" y="92"/>
                  </a:lnTo>
                  <a:lnTo>
                    <a:pt x="74" y="74"/>
                  </a:lnTo>
                  <a:lnTo>
                    <a:pt x="92" y="58"/>
                  </a:lnTo>
                  <a:lnTo>
                    <a:pt x="112" y="44"/>
                  </a:lnTo>
                  <a:lnTo>
                    <a:pt x="132" y="30"/>
                  </a:lnTo>
                  <a:lnTo>
                    <a:pt x="154" y="20"/>
                  </a:lnTo>
                  <a:lnTo>
                    <a:pt x="178" y="12"/>
                  </a:lnTo>
                  <a:lnTo>
                    <a:pt x="202" y="6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CCB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3624263" y="5503863"/>
              <a:ext cx="777875" cy="762000"/>
            </a:xfrm>
            <a:custGeom>
              <a:avLst/>
              <a:gdLst>
                <a:gd name="T0" fmla="*/ 244 w 490"/>
                <a:gd name="T1" fmla="*/ 0 h 480"/>
                <a:gd name="T2" fmla="*/ 294 w 490"/>
                <a:gd name="T3" fmla="*/ 6 h 480"/>
                <a:gd name="T4" fmla="*/ 340 w 490"/>
                <a:gd name="T5" fmla="*/ 20 h 480"/>
                <a:gd name="T6" fmla="*/ 382 w 490"/>
                <a:gd name="T7" fmla="*/ 42 h 480"/>
                <a:gd name="T8" fmla="*/ 418 w 490"/>
                <a:gd name="T9" fmla="*/ 70 h 480"/>
                <a:gd name="T10" fmla="*/ 448 w 490"/>
                <a:gd name="T11" fmla="*/ 106 h 480"/>
                <a:gd name="T12" fmla="*/ 470 w 490"/>
                <a:gd name="T13" fmla="*/ 148 h 480"/>
                <a:gd name="T14" fmla="*/ 484 w 490"/>
                <a:gd name="T15" fmla="*/ 192 h 480"/>
                <a:gd name="T16" fmla="*/ 490 w 490"/>
                <a:gd name="T17" fmla="*/ 240 h 480"/>
                <a:gd name="T18" fmla="*/ 488 w 490"/>
                <a:gd name="T19" fmla="*/ 264 h 480"/>
                <a:gd name="T20" fmla="*/ 478 w 490"/>
                <a:gd name="T21" fmla="*/ 312 h 480"/>
                <a:gd name="T22" fmla="*/ 460 w 490"/>
                <a:gd name="T23" fmla="*/ 354 h 480"/>
                <a:gd name="T24" fmla="*/ 434 w 490"/>
                <a:gd name="T25" fmla="*/ 392 h 480"/>
                <a:gd name="T26" fmla="*/ 400 w 490"/>
                <a:gd name="T27" fmla="*/ 426 h 480"/>
                <a:gd name="T28" fmla="*/ 362 w 490"/>
                <a:gd name="T29" fmla="*/ 452 h 480"/>
                <a:gd name="T30" fmla="*/ 318 w 490"/>
                <a:gd name="T31" fmla="*/ 470 h 480"/>
                <a:gd name="T32" fmla="*/ 270 w 490"/>
                <a:gd name="T33" fmla="*/ 480 h 480"/>
                <a:gd name="T34" fmla="*/ 244 w 490"/>
                <a:gd name="T35" fmla="*/ 480 h 480"/>
                <a:gd name="T36" fmla="*/ 196 w 490"/>
                <a:gd name="T37" fmla="*/ 476 h 480"/>
                <a:gd name="T38" fmla="*/ 150 w 490"/>
                <a:gd name="T39" fmla="*/ 462 h 480"/>
                <a:gd name="T40" fmla="*/ 108 w 490"/>
                <a:gd name="T41" fmla="*/ 440 h 480"/>
                <a:gd name="T42" fmla="*/ 72 w 490"/>
                <a:gd name="T43" fmla="*/ 410 h 480"/>
                <a:gd name="T44" fmla="*/ 42 w 490"/>
                <a:gd name="T45" fmla="*/ 374 h 480"/>
                <a:gd name="T46" fmla="*/ 20 w 490"/>
                <a:gd name="T47" fmla="*/ 334 h 480"/>
                <a:gd name="T48" fmla="*/ 6 w 490"/>
                <a:gd name="T49" fmla="*/ 288 h 480"/>
                <a:gd name="T50" fmla="*/ 0 w 490"/>
                <a:gd name="T51" fmla="*/ 240 h 480"/>
                <a:gd name="T52" fmla="*/ 2 w 490"/>
                <a:gd name="T53" fmla="*/ 216 h 480"/>
                <a:gd name="T54" fmla="*/ 12 w 490"/>
                <a:gd name="T55" fmla="*/ 170 h 480"/>
                <a:gd name="T56" fmla="*/ 30 w 490"/>
                <a:gd name="T57" fmla="*/ 126 h 480"/>
                <a:gd name="T58" fmla="*/ 56 w 490"/>
                <a:gd name="T59" fmla="*/ 88 h 480"/>
                <a:gd name="T60" fmla="*/ 90 w 490"/>
                <a:gd name="T61" fmla="*/ 56 h 480"/>
                <a:gd name="T62" fmla="*/ 128 w 490"/>
                <a:gd name="T63" fmla="*/ 30 h 480"/>
                <a:gd name="T64" fmla="*/ 172 w 490"/>
                <a:gd name="T65" fmla="*/ 12 h 480"/>
                <a:gd name="T66" fmla="*/ 220 w 490"/>
                <a:gd name="T67" fmla="*/ 2 h 480"/>
                <a:gd name="T68" fmla="*/ 244 w 490"/>
                <a:gd name="T6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480">
                  <a:moveTo>
                    <a:pt x="244" y="0"/>
                  </a:moveTo>
                  <a:lnTo>
                    <a:pt x="244" y="0"/>
                  </a:lnTo>
                  <a:lnTo>
                    <a:pt x="270" y="2"/>
                  </a:lnTo>
                  <a:lnTo>
                    <a:pt x="294" y="6"/>
                  </a:lnTo>
                  <a:lnTo>
                    <a:pt x="318" y="12"/>
                  </a:lnTo>
                  <a:lnTo>
                    <a:pt x="340" y="20"/>
                  </a:lnTo>
                  <a:lnTo>
                    <a:pt x="362" y="30"/>
                  </a:lnTo>
                  <a:lnTo>
                    <a:pt x="382" y="42"/>
                  </a:lnTo>
                  <a:lnTo>
                    <a:pt x="400" y="56"/>
                  </a:lnTo>
                  <a:lnTo>
                    <a:pt x="418" y="70"/>
                  </a:lnTo>
                  <a:lnTo>
                    <a:pt x="434" y="88"/>
                  </a:lnTo>
                  <a:lnTo>
                    <a:pt x="448" y="106"/>
                  </a:lnTo>
                  <a:lnTo>
                    <a:pt x="460" y="126"/>
                  </a:lnTo>
                  <a:lnTo>
                    <a:pt x="470" y="148"/>
                  </a:lnTo>
                  <a:lnTo>
                    <a:pt x="478" y="170"/>
                  </a:lnTo>
                  <a:lnTo>
                    <a:pt x="484" y="192"/>
                  </a:lnTo>
                  <a:lnTo>
                    <a:pt x="488" y="216"/>
                  </a:lnTo>
                  <a:lnTo>
                    <a:pt x="490" y="240"/>
                  </a:lnTo>
                  <a:lnTo>
                    <a:pt x="490" y="240"/>
                  </a:lnTo>
                  <a:lnTo>
                    <a:pt x="488" y="264"/>
                  </a:lnTo>
                  <a:lnTo>
                    <a:pt x="484" y="288"/>
                  </a:lnTo>
                  <a:lnTo>
                    <a:pt x="478" y="312"/>
                  </a:lnTo>
                  <a:lnTo>
                    <a:pt x="470" y="334"/>
                  </a:lnTo>
                  <a:lnTo>
                    <a:pt x="460" y="354"/>
                  </a:lnTo>
                  <a:lnTo>
                    <a:pt x="448" y="374"/>
                  </a:lnTo>
                  <a:lnTo>
                    <a:pt x="434" y="392"/>
                  </a:lnTo>
                  <a:lnTo>
                    <a:pt x="418" y="410"/>
                  </a:lnTo>
                  <a:lnTo>
                    <a:pt x="400" y="426"/>
                  </a:lnTo>
                  <a:lnTo>
                    <a:pt x="382" y="440"/>
                  </a:lnTo>
                  <a:lnTo>
                    <a:pt x="362" y="452"/>
                  </a:lnTo>
                  <a:lnTo>
                    <a:pt x="340" y="462"/>
                  </a:lnTo>
                  <a:lnTo>
                    <a:pt x="318" y="470"/>
                  </a:lnTo>
                  <a:lnTo>
                    <a:pt x="294" y="476"/>
                  </a:lnTo>
                  <a:lnTo>
                    <a:pt x="270" y="480"/>
                  </a:lnTo>
                  <a:lnTo>
                    <a:pt x="244" y="480"/>
                  </a:lnTo>
                  <a:lnTo>
                    <a:pt x="244" y="480"/>
                  </a:lnTo>
                  <a:lnTo>
                    <a:pt x="220" y="480"/>
                  </a:lnTo>
                  <a:lnTo>
                    <a:pt x="196" y="476"/>
                  </a:lnTo>
                  <a:lnTo>
                    <a:pt x="172" y="470"/>
                  </a:lnTo>
                  <a:lnTo>
                    <a:pt x="150" y="462"/>
                  </a:lnTo>
                  <a:lnTo>
                    <a:pt x="128" y="452"/>
                  </a:lnTo>
                  <a:lnTo>
                    <a:pt x="108" y="440"/>
                  </a:lnTo>
                  <a:lnTo>
                    <a:pt x="90" y="426"/>
                  </a:lnTo>
                  <a:lnTo>
                    <a:pt x="72" y="410"/>
                  </a:lnTo>
                  <a:lnTo>
                    <a:pt x="56" y="392"/>
                  </a:lnTo>
                  <a:lnTo>
                    <a:pt x="42" y="374"/>
                  </a:lnTo>
                  <a:lnTo>
                    <a:pt x="30" y="354"/>
                  </a:lnTo>
                  <a:lnTo>
                    <a:pt x="20" y="334"/>
                  </a:lnTo>
                  <a:lnTo>
                    <a:pt x="12" y="312"/>
                  </a:lnTo>
                  <a:lnTo>
                    <a:pt x="6" y="288"/>
                  </a:lnTo>
                  <a:lnTo>
                    <a:pt x="2" y="264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16"/>
                  </a:lnTo>
                  <a:lnTo>
                    <a:pt x="6" y="192"/>
                  </a:lnTo>
                  <a:lnTo>
                    <a:pt x="12" y="170"/>
                  </a:lnTo>
                  <a:lnTo>
                    <a:pt x="20" y="148"/>
                  </a:lnTo>
                  <a:lnTo>
                    <a:pt x="30" y="126"/>
                  </a:lnTo>
                  <a:lnTo>
                    <a:pt x="42" y="106"/>
                  </a:lnTo>
                  <a:lnTo>
                    <a:pt x="56" y="88"/>
                  </a:lnTo>
                  <a:lnTo>
                    <a:pt x="72" y="70"/>
                  </a:lnTo>
                  <a:lnTo>
                    <a:pt x="90" y="56"/>
                  </a:lnTo>
                  <a:lnTo>
                    <a:pt x="108" y="42"/>
                  </a:lnTo>
                  <a:lnTo>
                    <a:pt x="128" y="30"/>
                  </a:lnTo>
                  <a:lnTo>
                    <a:pt x="150" y="20"/>
                  </a:lnTo>
                  <a:lnTo>
                    <a:pt x="172" y="12"/>
                  </a:lnTo>
                  <a:lnTo>
                    <a:pt x="196" y="6"/>
                  </a:lnTo>
                  <a:lnTo>
                    <a:pt x="220" y="2"/>
                  </a:lnTo>
                  <a:lnTo>
                    <a:pt x="244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C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3636963" y="5516563"/>
              <a:ext cx="752475" cy="736600"/>
            </a:xfrm>
            <a:custGeom>
              <a:avLst/>
              <a:gdLst>
                <a:gd name="T0" fmla="*/ 238 w 474"/>
                <a:gd name="T1" fmla="*/ 0 h 464"/>
                <a:gd name="T2" fmla="*/ 286 w 474"/>
                <a:gd name="T3" fmla="*/ 4 h 464"/>
                <a:gd name="T4" fmla="*/ 330 w 474"/>
                <a:gd name="T5" fmla="*/ 18 h 464"/>
                <a:gd name="T6" fmla="*/ 370 w 474"/>
                <a:gd name="T7" fmla="*/ 40 h 464"/>
                <a:gd name="T8" fmla="*/ 404 w 474"/>
                <a:gd name="T9" fmla="*/ 68 h 464"/>
                <a:gd name="T10" fmla="*/ 434 w 474"/>
                <a:gd name="T11" fmla="*/ 102 h 464"/>
                <a:gd name="T12" fmla="*/ 456 w 474"/>
                <a:gd name="T13" fmla="*/ 142 h 464"/>
                <a:gd name="T14" fmla="*/ 470 w 474"/>
                <a:gd name="T15" fmla="*/ 184 h 464"/>
                <a:gd name="T16" fmla="*/ 474 w 474"/>
                <a:gd name="T17" fmla="*/ 232 h 464"/>
                <a:gd name="T18" fmla="*/ 474 w 474"/>
                <a:gd name="T19" fmla="*/ 256 h 464"/>
                <a:gd name="T20" fmla="*/ 464 w 474"/>
                <a:gd name="T21" fmla="*/ 300 h 464"/>
                <a:gd name="T22" fmla="*/ 446 w 474"/>
                <a:gd name="T23" fmla="*/ 342 h 464"/>
                <a:gd name="T24" fmla="*/ 420 w 474"/>
                <a:gd name="T25" fmla="*/ 380 h 464"/>
                <a:gd name="T26" fmla="*/ 388 w 474"/>
                <a:gd name="T27" fmla="*/ 410 h 464"/>
                <a:gd name="T28" fmla="*/ 350 w 474"/>
                <a:gd name="T29" fmla="*/ 436 h 464"/>
                <a:gd name="T30" fmla="*/ 308 w 474"/>
                <a:gd name="T31" fmla="*/ 454 h 464"/>
                <a:gd name="T32" fmla="*/ 262 w 474"/>
                <a:gd name="T33" fmla="*/ 462 h 464"/>
                <a:gd name="T34" fmla="*/ 238 w 474"/>
                <a:gd name="T35" fmla="*/ 464 h 464"/>
                <a:gd name="T36" fmla="*/ 190 w 474"/>
                <a:gd name="T37" fmla="*/ 458 h 464"/>
                <a:gd name="T38" fmla="*/ 146 w 474"/>
                <a:gd name="T39" fmla="*/ 446 h 464"/>
                <a:gd name="T40" fmla="*/ 104 w 474"/>
                <a:gd name="T41" fmla="*/ 424 h 464"/>
                <a:gd name="T42" fmla="*/ 70 w 474"/>
                <a:gd name="T43" fmla="*/ 396 h 464"/>
                <a:gd name="T44" fmla="*/ 40 w 474"/>
                <a:gd name="T45" fmla="*/ 362 h 464"/>
                <a:gd name="T46" fmla="*/ 18 w 474"/>
                <a:gd name="T47" fmla="*/ 322 h 464"/>
                <a:gd name="T48" fmla="*/ 6 w 474"/>
                <a:gd name="T49" fmla="*/ 278 h 464"/>
                <a:gd name="T50" fmla="*/ 0 w 474"/>
                <a:gd name="T51" fmla="*/ 232 h 464"/>
                <a:gd name="T52" fmla="*/ 2 w 474"/>
                <a:gd name="T53" fmla="*/ 208 h 464"/>
                <a:gd name="T54" fmla="*/ 10 w 474"/>
                <a:gd name="T55" fmla="*/ 162 h 464"/>
                <a:gd name="T56" fmla="*/ 28 w 474"/>
                <a:gd name="T57" fmla="*/ 122 h 464"/>
                <a:gd name="T58" fmla="*/ 54 w 474"/>
                <a:gd name="T59" fmla="*/ 84 h 464"/>
                <a:gd name="T60" fmla="*/ 86 w 474"/>
                <a:gd name="T61" fmla="*/ 52 h 464"/>
                <a:gd name="T62" fmla="*/ 124 w 474"/>
                <a:gd name="T63" fmla="*/ 28 h 464"/>
                <a:gd name="T64" fmla="*/ 168 w 474"/>
                <a:gd name="T65" fmla="*/ 10 h 464"/>
                <a:gd name="T66" fmla="*/ 214 w 474"/>
                <a:gd name="T67" fmla="*/ 0 h 464"/>
                <a:gd name="T68" fmla="*/ 238 w 474"/>
                <a:gd name="T6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4" h="464">
                  <a:moveTo>
                    <a:pt x="238" y="0"/>
                  </a:moveTo>
                  <a:lnTo>
                    <a:pt x="238" y="0"/>
                  </a:lnTo>
                  <a:lnTo>
                    <a:pt x="262" y="0"/>
                  </a:lnTo>
                  <a:lnTo>
                    <a:pt x="286" y="4"/>
                  </a:lnTo>
                  <a:lnTo>
                    <a:pt x="308" y="10"/>
                  </a:lnTo>
                  <a:lnTo>
                    <a:pt x="330" y="18"/>
                  </a:lnTo>
                  <a:lnTo>
                    <a:pt x="350" y="28"/>
                  </a:lnTo>
                  <a:lnTo>
                    <a:pt x="370" y="40"/>
                  </a:lnTo>
                  <a:lnTo>
                    <a:pt x="388" y="52"/>
                  </a:lnTo>
                  <a:lnTo>
                    <a:pt x="404" y="68"/>
                  </a:lnTo>
                  <a:lnTo>
                    <a:pt x="420" y="84"/>
                  </a:lnTo>
                  <a:lnTo>
                    <a:pt x="434" y="102"/>
                  </a:lnTo>
                  <a:lnTo>
                    <a:pt x="446" y="122"/>
                  </a:lnTo>
                  <a:lnTo>
                    <a:pt x="456" y="142"/>
                  </a:lnTo>
                  <a:lnTo>
                    <a:pt x="464" y="162"/>
                  </a:lnTo>
                  <a:lnTo>
                    <a:pt x="470" y="184"/>
                  </a:lnTo>
                  <a:lnTo>
                    <a:pt x="474" y="208"/>
                  </a:lnTo>
                  <a:lnTo>
                    <a:pt x="474" y="232"/>
                  </a:lnTo>
                  <a:lnTo>
                    <a:pt x="474" y="232"/>
                  </a:lnTo>
                  <a:lnTo>
                    <a:pt x="474" y="256"/>
                  </a:lnTo>
                  <a:lnTo>
                    <a:pt x="470" y="278"/>
                  </a:lnTo>
                  <a:lnTo>
                    <a:pt x="464" y="300"/>
                  </a:lnTo>
                  <a:lnTo>
                    <a:pt x="456" y="322"/>
                  </a:lnTo>
                  <a:lnTo>
                    <a:pt x="446" y="342"/>
                  </a:lnTo>
                  <a:lnTo>
                    <a:pt x="434" y="362"/>
                  </a:lnTo>
                  <a:lnTo>
                    <a:pt x="420" y="380"/>
                  </a:lnTo>
                  <a:lnTo>
                    <a:pt x="404" y="396"/>
                  </a:lnTo>
                  <a:lnTo>
                    <a:pt x="388" y="410"/>
                  </a:lnTo>
                  <a:lnTo>
                    <a:pt x="370" y="424"/>
                  </a:lnTo>
                  <a:lnTo>
                    <a:pt x="350" y="436"/>
                  </a:lnTo>
                  <a:lnTo>
                    <a:pt x="330" y="446"/>
                  </a:lnTo>
                  <a:lnTo>
                    <a:pt x="308" y="454"/>
                  </a:lnTo>
                  <a:lnTo>
                    <a:pt x="286" y="458"/>
                  </a:lnTo>
                  <a:lnTo>
                    <a:pt x="262" y="462"/>
                  </a:lnTo>
                  <a:lnTo>
                    <a:pt x="238" y="464"/>
                  </a:lnTo>
                  <a:lnTo>
                    <a:pt x="238" y="464"/>
                  </a:lnTo>
                  <a:lnTo>
                    <a:pt x="214" y="462"/>
                  </a:lnTo>
                  <a:lnTo>
                    <a:pt x="190" y="458"/>
                  </a:lnTo>
                  <a:lnTo>
                    <a:pt x="168" y="454"/>
                  </a:lnTo>
                  <a:lnTo>
                    <a:pt x="146" y="446"/>
                  </a:lnTo>
                  <a:lnTo>
                    <a:pt x="124" y="436"/>
                  </a:lnTo>
                  <a:lnTo>
                    <a:pt x="104" y="424"/>
                  </a:lnTo>
                  <a:lnTo>
                    <a:pt x="86" y="410"/>
                  </a:lnTo>
                  <a:lnTo>
                    <a:pt x="70" y="396"/>
                  </a:lnTo>
                  <a:lnTo>
                    <a:pt x="54" y="380"/>
                  </a:lnTo>
                  <a:lnTo>
                    <a:pt x="40" y="362"/>
                  </a:lnTo>
                  <a:lnTo>
                    <a:pt x="28" y="342"/>
                  </a:lnTo>
                  <a:lnTo>
                    <a:pt x="18" y="322"/>
                  </a:lnTo>
                  <a:lnTo>
                    <a:pt x="10" y="300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08"/>
                  </a:lnTo>
                  <a:lnTo>
                    <a:pt x="6" y="184"/>
                  </a:lnTo>
                  <a:lnTo>
                    <a:pt x="10" y="162"/>
                  </a:lnTo>
                  <a:lnTo>
                    <a:pt x="18" y="142"/>
                  </a:lnTo>
                  <a:lnTo>
                    <a:pt x="28" y="122"/>
                  </a:lnTo>
                  <a:lnTo>
                    <a:pt x="40" y="102"/>
                  </a:lnTo>
                  <a:lnTo>
                    <a:pt x="54" y="84"/>
                  </a:lnTo>
                  <a:lnTo>
                    <a:pt x="70" y="68"/>
                  </a:lnTo>
                  <a:lnTo>
                    <a:pt x="86" y="52"/>
                  </a:lnTo>
                  <a:lnTo>
                    <a:pt x="104" y="40"/>
                  </a:lnTo>
                  <a:lnTo>
                    <a:pt x="124" y="28"/>
                  </a:lnTo>
                  <a:lnTo>
                    <a:pt x="146" y="18"/>
                  </a:lnTo>
                  <a:lnTo>
                    <a:pt x="168" y="10"/>
                  </a:lnTo>
                  <a:lnTo>
                    <a:pt x="190" y="4"/>
                  </a:lnTo>
                  <a:lnTo>
                    <a:pt x="214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D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3649663" y="5526088"/>
              <a:ext cx="730250" cy="711200"/>
            </a:xfrm>
            <a:custGeom>
              <a:avLst/>
              <a:gdLst>
                <a:gd name="T0" fmla="*/ 230 w 460"/>
                <a:gd name="T1" fmla="*/ 0 h 448"/>
                <a:gd name="T2" fmla="*/ 276 w 460"/>
                <a:gd name="T3" fmla="*/ 6 h 448"/>
                <a:gd name="T4" fmla="*/ 320 w 460"/>
                <a:gd name="T5" fmla="*/ 18 h 448"/>
                <a:gd name="T6" fmla="*/ 358 w 460"/>
                <a:gd name="T7" fmla="*/ 40 h 448"/>
                <a:gd name="T8" fmla="*/ 392 w 460"/>
                <a:gd name="T9" fmla="*/ 66 h 448"/>
                <a:gd name="T10" fmla="*/ 420 w 460"/>
                <a:gd name="T11" fmla="*/ 100 h 448"/>
                <a:gd name="T12" fmla="*/ 442 w 460"/>
                <a:gd name="T13" fmla="*/ 138 h 448"/>
                <a:gd name="T14" fmla="*/ 456 w 460"/>
                <a:gd name="T15" fmla="*/ 180 h 448"/>
                <a:gd name="T16" fmla="*/ 460 w 460"/>
                <a:gd name="T17" fmla="*/ 224 h 448"/>
                <a:gd name="T18" fmla="*/ 458 w 460"/>
                <a:gd name="T19" fmla="*/ 248 h 448"/>
                <a:gd name="T20" fmla="*/ 450 w 460"/>
                <a:gd name="T21" fmla="*/ 292 h 448"/>
                <a:gd name="T22" fmla="*/ 432 w 460"/>
                <a:gd name="T23" fmla="*/ 332 h 448"/>
                <a:gd name="T24" fmla="*/ 408 w 460"/>
                <a:gd name="T25" fmla="*/ 368 h 448"/>
                <a:gd name="T26" fmla="*/ 376 w 460"/>
                <a:gd name="T27" fmla="*/ 398 h 448"/>
                <a:gd name="T28" fmla="*/ 340 w 460"/>
                <a:gd name="T29" fmla="*/ 422 h 448"/>
                <a:gd name="T30" fmla="*/ 298 w 460"/>
                <a:gd name="T31" fmla="*/ 438 h 448"/>
                <a:gd name="T32" fmla="*/ 254 w 460"/>
                <a:gd name="T33" fmla="*/ 448 h 448"/>
                <a:gd name="T34" fmla="*/ 230 w 460"/>
                <a:gd name="T35" fmla="*/ 448 h 448"/>
                <a:gd name="T36" fmla="*/ 184 w 460"/>
                <a:gd name="T37" fmla="*/ 444 h 448"/>
                <a:gd name="T38" fmla="*/ 140 w 460"/>
                <a:gd name="T39" fmla="*/ 432 h 448"/>
                <a:gd name="T40" fmla="*/ 102 w 460"/>
                <a:gd name="T41" fmla="*/ 410 h 448"/>
                <a:gd name="T42" fmla="*/ 68 w 460"/>
                <a:gd name="T43" fmla="*/ 384 h 448"/>
                <a:gd name="T44" fmla="*/ 40 w 460"/>
                <a:gd name="T45" fmla="*/ 350 h 448"/>
                <a:gd name="T46" fmla="*/ 18 w 460"/>
                <a:gd name="T47" fmla="*/ 312 h 448"/>
                <a:gd name="T48" fmla="*/ 4 w 460"/>
                <a:gd name="T49" fmla="*/ 270 h 448"/>
                <a:gd name="T50" fmla="*/ 0 w 460"/>
                <a:gd name="T51" fmla="*/ 224 h 448"/>
                <a:gd name="T52" fmla="*/ 2 w 460"/>
                <a:gd name="T53" fmla="*/ 202 h 448"/>
                <a:gd name="T54" fmla="*/ 10 w 460"/>
                <a:gd name="T55" fmla="*/ 158 h 448"/>
                <a:gd name="T56" fmla="*/ 28 w 460"/>
                <a:gd name="T57" fmla="*/ 118 h 448"/>
                <a:gd name="T58" fmla="*/ 52 w 460"/>
                <a:gd name="T59" fmla="*/ 82 h 448"/>
                <a:gd name="T60" fmla="*/ 84 w 460"/>
                <a:gd name="T61" fmla="*/ 52 h 448"/>
                <a:gd name="T62" fmla="*/ 120 w 460"/>
                <a:gd name="T63" fmla="*/ 28 h 448"/>
                <a:gd name="T64" fmla="*/ 162 w 460"/>
                <a:gd name="T65" fmla="*/ 12 h 448"/>
                <a:gd name="T66" fmla="*/ 206 w 460"/>
                <a:gd name="T67" fmla="*/ 2 h 448"/>
                <a:gd name="T68" fmla="*/ 230 w 460"/>
                <a:gd name="T6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0" h="448">
                  <a:moveTo>
                    <a:pt x="230" y="0"/>
                  </a:moveTo>
                  <a:lnTo>
                    <a:pt x="230" y="0"/>
                  </a:lnTo>
                  <a:lnTo>
                    <a:pt x="254" y="2"/>
                  </a:lnTo>
                  <a:lnTo>
                    <a:pt x="276" y="6"/>
                  </a:lnTo>
                  <a:lnTo>
                    <a:pt x="298" y="12"/>
                  </a:lnTo>
                  <a:lnTo>
                    <a:pt x="320" y="18"/>
                  </a:lnTo>
                  <a:lnTo>
                    <a:pt x="340" y="28"/>
                  </a:lnTo>
                  <a:lnTo>
                    <a:pt x="358" y="40"/>
                  </a:lnTo>
                  <a:lnTo>
                    <a:pt x="376" y="52"/>
                  </a:lnTo>
                  <a:lnTo>
                    <a:pt x="392" y="66"/>
                  </a:lnTo>
                  <a:lnTo>
                    <a:pt x="408" y="82"/>
                  </a:lnTo>
                  <a:lnTo>
                    <a:pt x="420" y="100"/>
                  </a:lnTo>
                  <a:lnTo>
                    <a:pt x="432" y="118"/>
                  </a:lnTo>
                  <a:lnTo>
                    <a:pt x="442" y="138"/>
                  </a:lnTo>
                  <a:lnTo>
                    <a:pt x="450" y="158"/>
                  </a:lnTo>
                  <a:lnTo>
                    <a:pt x="456" y="180"/>
                  </a:lnTo>
                  <a:lnTo>
                    <a:pt x="458" y="202"/>
                  </a:lnTo>
                  <a:lnTo>
                    <a:pt x="460" y="224"/>
                  </a:lnTo>
                  <a:lnTo>
                    <a:pt x="460" y="224"/>
                  </a:lnTo>
                  <a:lnTo>
                    <a:pt x="458" y="248"/>
                  </a:lnTo>
                  <a:lnTo>
                    <a:pt x="456" y="270"/>
                  </a:lnTo>
                  <a:lnTo>
                    <a:pt x="450" y="292"/>
                  </a:lnTo>
                  <a:lnTo>
                    <a:pt x="442" y="312"/>
                  </a:lnTo>
                  <a:lnTo>
                    <a:pt x="432" y="332"/>
                  </a:lnTo>
                  <a:lnTo>
                    <a:pt x="420" y="350"/>
                  </a:lnTo>
                  <a:lnTo>
                    <a:pt x="408" y="368"/>
                  </a:lnTo>
                  <a:lnTo>
                    <a:pt x="392" y="384"/>
                  </a:lnTo>
                  <a:lnTo>
                    <a:pt x="376" y="398"/>
                  </a:lnTo>
                  <a:lnTo>
                    <a:pt x="358" y="410"/>
                  </a:lnTo>
                  <a:lnTo>
                    <a:pt x="340" y="422"/>
                  </a:lnTo>
                  <a:lnTo>
                    <a:pt x="320" y="432"/>
                  </a:lnTo>
                  <a:lnTo>
                    <a:pt x="298" y="438"/>
                  </a:lnTo>
                  <a:lnTo>
                    <a:pt x="276" y="444"/>
                  </a:lnTo>
                  <a:lnTo>
                    <a:pt x="254" y="448"/>
                  </a:lnTo>
                  <a:lnTo>
                    <a:pt x="230" y="448"/>
                  </a:lnTo>
                  <a:lnTo>
                    <a:pt x="230" y="448"/>
                  </a:lnTo>
                  <a:lnTo>
                    <a:pt x="206" y="448"/>
                  </a:lnTo>
                  <a:lnTo>
                    <a:pt x="184" y="444"/>
                  </a:lnTo>
                  <a:lnTo>
                    <a:pt x="162" y="438"/>
                  </a:lnTo>
                  <a:lnTo>
                    <a:pt x="140" y="432"/>
                  </a:lnTo>
                  <a:lnTo>
                    <a:pt x="120" y="422"/>
                  </a:lnTo>
                  <a:lnTo>
                    <a:pt x="102" y="410"/>
                  </a:lnTo>
                  <a:lnTo>
                    <a:pt x="84" y="398"/>
                  </a:lnTo>
                  <a:lnTo>
                    <a:pt x="68" y="384"/>
                  </a:lnTo>
                  <a:lnTo>
                    <a:pt x="52" y="368"/>
                  </a:lnTo>
                  <a:lnTo>
                    <a:pt x="40" y="350"/>
                  </a:lnTo>
                  <a:lnTo>
                    <a:pt x="28" y="332"/>
                  </a:lnTo>
                  <a:lnTo>
                    <a:pt x="18" y="312"/>
                  </a:lnTo>
                  <a:lnTo>
                    <a:pt x="10" y="292"/>
                  </a:lnTo>
                  <a:lnTo>
                    <a:pt x="4" y="270"/>
                  </a:lnTo>
                  <a:lnTo>
                    <a:pt x="2" y="248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2" y="202"/>
                  </a:lnTo>
                  <a:lnTo>
                    <a:pt x="4" y="180"/>
                  </a:lnTo>
                  <a:lnTo>
                    <a:pt x="10" y="158"/>
                  </a:lnTo>
                  <a:lnTo>
                    <a:pt x="18" y="138"/>
                  </a:lnTo>
                  <a:lnTo>
                    <a:pt x="28" y="118"/>
                  </a:lnTo>
                  <a:lnTo>
                    <a:pt x="40" y="100"/>
                  </a:lnTo>
                  <a:lnTo>
                    <a:pt x="52" y="82"/>
                  </a:lnTo>
                  <a:lnTo>
                    <a:pt x="68" y="66"/>
                  </a:lnTo>
                  <a:lnTo>
                    <a:pt x="84" y="52"/>
                  </a:lnTo>
                  <a:lnTo>
                    <a:pt x="102" y="40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2" y="12"/>
                  </a:lnTo>
                  <a:lnTo>
                    <a:pt x="184" y="6"/>
                  </a:lnTo>
                  <a:lnTo>
                    <a:pt x="206" y="2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BD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3662363" y="5538788"/>
              <a:ext cx="704850" cy="685800"/>
            </a:xfrm>
            <a:custGeom>
              <a:avLst/>
              <a:gdLst>
                <a:gd name="T0" fmla="*/ 222 w 444"/>
                <a:gd name="T1" fmla="*/ 0 h 432"/>
                <a:gd name="T2" fmla="*/ 268 w 444"/>
                <a:gd name="T3" fmla="*/ 4 h 432"/>
                <a:gd name="T4" fmla="*/ 308 w 444"/>
                <a:gd name="T5" fmla="*/ 18 h 432"/>
                <a:gd name="T6" fmla="*/ 346 w 444"/>
                <a:gd name="T7" fmla="*/ 38 h 432"/>
                <a:gd name="T8" fmla="*/ 380 w 444"/>
                <a:gd name="T9" fmla="*/ 64 h 432"/>
                <a:gd name="T10" fmla="*/ 406 w 444"/>
                <a:gd name="T11" fmla="*/ 96 h 432"/>
                <a:gd name="T12" fmla="*/ 428 w 444"/>
                <a:gd name="T13" fmla="*/ 132 h 432"/>
                <a:gd name="T14" fmla="*/ 440 w 444"/>
                <a:gd name="T15" fmla="*/ 172 h 432"/>
                <a:gd name="T16" fmla="*/ 444 w 444"/>
                <a:gd name="T17" fmla="*/ 216 h 432"/>
                <a:gd name="T18" fmla="*/ 444 w 444"/>
                <a:gd name="T19" fmla="*/ 238 h 432"/>
                <a:gd name="T20" fmla="*/ 434 w 444"/>
                <a:gd name="T21" fmla="*/ 280 h 432"/>
                <a:gd name="T22" fmla="*/ 418 w 444"/>
                <a:gd name="T23" fmla="*/ 318 h 432"/>
                <a:gd name="T24" fmla="*/ 394 w 444"/>
                <a:gd name="T25" fmla="*/ 354 h 432"/>
                <a:gd name="T26" fmla="*/ 364 w 444"/>
                <a:gd name="T27" fmla="*/ 382 h 432"/>
                <a:gd name="T28" fmla="*/ 328 w 444"/>
                <a:gd name="T29" fmla="*/ 406 h 432"/>
                <a:gd name="T30" fmla="*/ 288 w 444"/>
                <a:gd name="T31" fmla="*/ 422 h 432"/>
                <a:gd name="T32" fmla="*/ 246 w 444"/>
                <a:gd name="T33" fmla="*/ 430 h 432"/>
                <a:gd name="T34" fmla="*/ 222 w 444"/>
                <a:gd name="T35" fmla="*/ 432 h 432"/>
                <a:gd name="T36" fmla="*/ 178 w 444"/>
                <a:gd name="T37" fmla="*/ 428 h 432"/>
                <a:gd name="T38" fmla="*/ 136 w 444"/>
                <a:gd name="T39" fmla="*/ 414 h 432"/>
                <a:gd name="T40" fmla="*/ 98 w 444"/>
                <a:gd name="T41" fmla="*/ 394 h 432"/>
                <a:gd name="T42" fmla="*/ 66 w 444"/>
                <a:gd name="T43" fmla="*/ 368 h 432"/>
                <a:gd name="T44" fmla="*/ 38 w 444"/>
                <a:gd name="T45" fmla="*/ 336 h 432"/>
                <a:gd name="T46" fmla="*/ 18 w 444"/>
                <a:gd name="T47" fmla="*/ 300 h 432"/>
                <a:gd name="T48" fmla="*/ 4 w 444"/>
                <a:gd name="T49" fmla="*/ 260 h 432"/>
                <a:gd name="T50" fmla="*/ 0 w 444"/>
                <a:gd name="T51" fmla="*/ 216 h 432"/>
                <a:gd name="T52" fmla="*/ 0 w 444"/>
                <a:gd name="T53" fmla="*/ 194 h 432"/>
                <a:gd name="T54" fmla="*/ 10 w 444"/>
                <a:gd name="T55" fmla="*/ 152 h 432"/>
                <a:gd name="T56" fmla="*/ 26 w 444"/>
                <a:gd name="T57" fmla="*/ 114 h 432"/>
                <a:gd name="T58" fmla="*/ 50 w 444"/>
                <a:gd name="T59" fmla="*/ 78 h 432"/>
                <a:gd name="T60" fmla="*/ 80 w 444"/>
                <a:gd name="T61" fmla="*/ 50 h 432"/>
                <a:gd name="T62" fmla="*/ 116 w 444"/>
                <a:gd name="T63" fmla="*/ 26 h 432"/>
                <a:gd name="T64" fmla="*/ 156 w 444"/>
                <a:gd name="T65" fmla="*/ 10 h 432"/>
                <a:gd name="T66" fmla="*/ 200 w 444"/>
                <a:gd name="T67" fmla="*/ 2 h 432"/>
                <a:gd name="T68" fmla="*/ 222 w 444"/>
                <a:gd name="T6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4" h="432">
                  <a:moveTo>
                    <a:pt x="222" y="0"/>
                  </a:moveTo>
                  <a:lnTo>
                    <a:pt x="222" y="0"/>
                  </a:lnTo>
                  <a:lnTo>
                    <a:pt x="246" y="2"/>
                  </a:lnTo>
                  <a:lnTo>
                    <a:pt x="268" y="4"/>
                  </a:lnTo>
                  <a:lnTo>
                    <a:pt x="288" y="10"/>
                  </a:lnTo>
                  <a:lnTo>
                    <a:pt x="308" y="18"/>
                  </a:lnTo>
                  <a:lnTo>
                    <a:pt x="328" y="26"/>
                  </a:lnTo>
                  <a:lnTo>
                    <a:pt x="346" y="38"/>
                  </a:lnTo>
                  <a:lnTo>
                    <a:pt x="364" y="50"/>
                  </a:lnTo>
                  <a:lnTo>
                    <a:pt x="380" y="64"/>
                  </a:lnTo>
                  <a:lnTo>
                    <a:pt x="394" y="78"/>
                  </a:lnTo>
                  <a:lnTo>
                    <a:pt x="406" y="96"/>
                  </a:lnTo>
                  <a:lnTo>
                    <a:pt x="418" y="114"/>
                  </a:lnTo>
                  <a:lnTo>
                    <a:pt x="428" y="132"/>
                  </a:lnTo>
                  <a:lnTo>
                    <a:pt x="434" y="152"/>
                  </a:lnTo>
                  <a:lnTo>
                    <a:pt x="440" y="172"/>
                  </a:lnTo>
                  <a:lnTo>
                    <a:pt x="444" y="194"/>
                  </a:lnTo>
                  <a:lnTo>
                    <a:pt x="444" y="216"/>
                  </a:lnTo>
                  <a:lnTo>
                    <a:pt x="444" y="216"/>
                  </a:lnTo>
                  <a:lnTo>
                    <a:pt x="444" y="238"/>
                  </a:lnTo>
                  <a:lnTo>
                    <a:pt x="440" y="260"/>
                  </a:lnTo>
                  <a:lnTo>
                    <a:pt x="434" y="280"/>
                  </a:lnTo>
                  <a:lnTo>
                    <a:pt x="428" y="300"/>
                  </a:lnTo>
                  <a:lnTo>
                    <a:pt x="418" y="318"/>
                  </a:lnTo>
                  <a:lnTo>
                    <a:pt x="406" y="336"/>
                  </a:lnTo>
                  <a:lnTo>
                    <a:pt x="394" y="354"/>
                  </a:lnTo>
                  <a:lnTo>
                    <a:pt x="380" y="368"/>
                  </a:lnTo>
                  <a:lnTo>
                    <a:pt x="364" y="382"/>
                  </a:lnTo>
                  <a:lnTo>
                    <a:pt x="346" y="394"/>
                  </a:lnTo>
                  <a:lnTo>
                    <a:pt x="328" y="406"/>
                  </a:lnTo>
                  <a:lnTo>
                    <a:pt x="308" y="414"/>
                  </a:lnTo>
                  <a:lnTo>
                    <a:pt x="288" y="422"/>
                  </a:lnTo>
                  <a:lnTo>
                    <a:pt x="268" y="428"/>
                  </a:lnTo>
                  <a:lnTo>
                    <a:pt x="246" y="430"/>
                  </a:lnTo>
                  <a:lnTo>
                    <a:pt x="222" y="432"/>
                  </a:lnTo>
                  <a:lnTo>
                    <a:pt x="222" y="432"/>
                  </a:lnTo>
                  <a:lnTo>
                    <a:pt x="200" y="430"/>
                  </a:lnTo>
                  <a:lnTo>
                    <a:pt x="178" y="428"/>
                  </a:lnTo>
                  <a:lnTo>
                    <a:pt x="156" y="422"/>
                  </a:lnTo>
                  <a:lnTo>
                    <a:pt x="136" y="414"/>
                  </a:lnTo>
                  <a:lnTo>
                    <a:pt x="116" y="406"/>
                  </a:lnTo>
                  <a:lnTo>
                    <a:pt x="98" y="394"/>
                  </a:lnTo>
                  <a:lnTo>
                    <a:pt x="80" y="382"/>
                  </a:lnTo>
                  <a:lnTo>
                    <a:pt x="66" y="368"/>
                  </a:lnTo>
                  <a:lnTo>
                    <a:pt x="50" y="354"/>
                  </a:lnTo>
                  <a:lnTo>
                    <a:pt x="38" y="336"/>
                  </a:lnTo>
                  <a:lnTo>
                    <a:pt x="26" y="318"/>
                  </a:lnTo>
                  <a:lnTo>
                    <a:pt x="18" y="300"/>
                  </a:lnTo>
                  <a:lnTo>
                    <a:pt x="10" y="280"/>
                  </a:lnTo>
                  <a:lnTo>
                    <a:pt x="4" y="260"/>
                  </a:lnTo>
                  <a:lnTo>
                    <a:pt x="0" y="238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4" y="172"/>
                  </a:lnTo>
                  <a:lnTo>
                    <a:pt x="10" y="152"/>
                  </a:lnTo>
                  <a:lnTo>
                    <a:pt x="18" y="132"/>
                  </a:lnTo>
                  <a:lnTo>
                    <a:pt x="26" y="114"/>
                  </a:lnTo>
                  <a:lnTo>
                    <a:pt x="38" y="96"/>
                  </a:lnTo>
                  <a:lnTo>
                    <a:pt x="50" y="78"/>
                  </a:lnTo>
                  <a:lnTo>
                    <a:pt x="66" y="64"/>
                  </a:lnTo>
                  <a:lnTo>
                    <a:pt x="80" y="50"/>
                  </a:lnTo>
                  <a:lnTo>
                    <a:pt x="98" y="38"/>
                  </a:lnTo>
                  <a:lnTo>
                    <a:pt x="116" y="26"/>
                  </a:lnTo>
                  <a:lnTo>
                    <a:pt x="136" y="18"/>
                  </a:lnTo>
                  <a:lnTo>
                    <a:pt x="156" y="10"/>
                  </a:lnTo>
                  <a:lnTo>
                    <a:pt x="178" y="4"/>
                  </a:lnTo>
                  <a:lnTo>
                    <a:pt x="200" y="2"/>
                  </a:lnTo>
                  <a:lnTo>
                    <a:pt x="222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CD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3675063" y="5551488"/>
              <a:ext cx="682625" cy="657225"/>
            </a:xfrm>
            <a:custGeom>
              <a:avLst/>
              <a:gdLst>
                <a:gd name="T0" fmla="*/ 214 w 430"/>
                <a:gd name="T1" fmla="*/ 0 h 414"/>
                <a:gd name="T2" fmla="*/ 258 w 430"/>
                <a:gd name="T3" fmla="*/ 4 h 414"/>
                <a:gd name="T4" fmla="*/ 298 w 430"/>
                <a:gd name="T5" fmla="*/ 16 h 414"/>
                <a:gd name="T6" fmla="*/ 334 w 430"/>
                <a:gd name="T7" fmla="*/ 36 h 414"/>
                <a:gd name="T8" fmla="*/ 366 w 430"/>
                <a:gd name="T9" fmla="*/ 60 h 414"/>
                <a:gd name="T10" fmla="*/ 394 w 430"/>
                <a:gd name="T11" fmla="*/ 92 h 414"/>
                <a:gd name="T12" fmla="*/ 412 w 430"/>
                <a:gd name="T13" fmla="*/ 126 h 414"/>
                <a:gd name="T14" fmla="*/ 426 w 430"/>
                <a:gd name="T15" fmla="*/ 166 h 414"/>
                <a:gd name="T16" fmla="*/ 430 w 430"/>
                <a:gd name="T17" fmla="*/ 208 h 414"/>
                <a:gd name="T18" fmla="*/ 428 w 430"/>
                <a:gd name="T19" fmla="*/ 228 h 414"/>
                <a:gd name="T20" fmla="*/ 420 w 430"/>
                <a:gd name="T21" fmla="*/ 268 h 414"/>
                <a:gd name="T22" fmla="*/ 404 w 430"/>
                <a:gd name="T23" fmla="*/ 306 h 414"/>
                <a:gd name="T24" fmla="*/ 380 w 430"/>
                <a:gd name="T25" fmla="*/ 340 h 414"/>
                <a:gd name="T26" fmla="*/ 352 w 430"/>
                <a:gd name="T27" fmla="*/ 368 h 414"/>
                <a:gd name="T28" fmla="*/ 318 w 430"/>
                <a:gd name="T29" fmla="*/ 390 h 414"/>
                <a:gd name="T30" fmla="*/ 278 w 430"/>
                <a:gd name="T31" fmla="*/ 406 h 414"/>
                <a:gd name="T32" fmla="*/ 236 w 430"/>
                <a:gd name="T33" fmla="*/ 414 h 414"/>
                <a:gd name="T34" fmla="*/ 214 w 430"/>
                <a:gd name="T35" fmla="*/ 414 h 414"/>
                <a:gd name="T36" fmla="*/ 172 w 430"/>
                <a:gd name="T37" fmla="*/ 410 h 414"/>
                <a:gd name="T38" fmla="*/ 132 w 430"/>
                <a:gd name="T39" fmla="*/ 398 h 414"/>
                <a:gd name="T40" fmla="*/ 94 w 430"/>
                <a:gd name="T41" fmla="*/ 380 h 414"/>
                <a:gd name="T42" fmla="*/ 62 w 430"/>
                <a:gd name="T43" fmla="*/ 354 h 414"/>
                <a:gd name="T44" fmla="*/ 36 w 430"/>
                <a:gd name="T45" fmla="*/ 324 h 414"/>
                <a:gd name="T46" fmla="*/ 16 w 430"/>
                <a:gd name="T47" fmla="*/ 288 h 414"/>
                <a:gd name="T48" fmla="*/ 4 w 430"/>
                <a:gd name="T49" fmla="*/ 250 h 414"/>
                <a:gd name="T50" fmla="*/ 0 w 430"/>
                <a:gd name="T51" fmla="*/ 208 h 414"/>
                <a:gd name="T52" fmla="*/ 0 w 430"/>
                <a:gd name="T53" fmla="*/ 186 h 414"/>
                <a:gd name="T54" fmla="*/ 10 w 430"/>
                <a:gd name="T55" fmla="*/ 146 h 414"/>
                <a:gd name="T56" fmla="*/ 26 w 430"/>
                <a:gd name="T57" fmla="*/ 108 h 414"/>
                <a:gd name="T58" fmla="*/ 48 w 430"/>
                <a:gd name="T59" fmla="*/ 76 h 414"/>
                <a:gd name="T60" fmla="*/ 78 w 430"/>
                <a:gd name="T61" fmla="*/ 48 h 414"/>
                <a:gd name="T62" fmla="*/ 112 w 430"/>
                <a:gd name="T63" fmla="*/ 24 h 414"/>
                <a:gd name="T64" fmla="*/ 150 w 430"/>
                <a:gd name="T65" fmla="*/ 10 h 414"/>
                <a:gd name="T66" fmla="*/ 192 w 430"/>
                <a:gd name="T67" fmla="*/ 0 h 414"/>
                <a:gd name="T68" fmla="*/ 214 w 430"/>
                <a:gd name="T6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0" h="414">
                  <a:moveTo>
                    <a:pt x="214" y="0"/>
                  </a:moveTo>
                  <a:lnTo>
                    <a:pt x="214" y="0"/>
                  </a:lnTo>
                  <a:lnTo>
                    <a:pt x="236" y="0"/>
                  </a:lnTo>
                  <a:lnTo>
                    <a:pt x="258" y="4"/>
                  </a:lnTo>
                  <a:lnTo>
                    <a:pt x="278" y="10"/>
                  </a:lnTo>
                  <a:lnTo>
                    <a:pt x="298" y="16"/>
                  </a:lnTo>
                  <a:lnTo>
                    <a:pt x="318" y="24"/>
                  </a:lnTo>
                  <a:lnTo>
                    <a:pt x="334" y="36"/>
                  </a:lnTo>
                  <a:lnTo>
                    <a:pt x="352" y="48"/>
                  </a:lnTo>
                  <a:lnTo>
                    <a:pt x="366" y="60"/>
                  </a:lnTo>
                  <a:lnTo>
                    <a:pt x="380" y="76"/>
                  </a:lnTo>
                  <a:lnTo>
                    <a:pt x="394" y="92"/>
                  </a:lnTo>
                  <a:lnTo>
                    <a:pt x="404" y="108"/>
                  </a:lnTo>
                  <a:lnTo>
                    <a:pt x="412" y="126"/>
                  </a:lnTo>
                  <a:lnTo>
                    <a:pt x="420" y="146"/>
                  </a:lnTo>
                  <a:lnTo>
                    <a:pt x="426" y="166"/>
                  </a:lnTo>
                  <a:lnTo>
                    <a:pt x="428" y="186"/>
                  </a:lnTo>
                  <a:lnTo>
                    <a:pt x="430" y="208"/>
                  </a:lnTo>
                  <a:lnTo>
                    <a:pt x="430" y="208"/>
                  </a:lnTo>
                  <a:lnTo>
                    <a:pt x="428" y="228"/>
                  </a:lnTo>
                  <a:lnTo>
                    <a:pt x="426" y="250"/>
                  </a:lnTo>
                  <a:lnTo>
                    <a:pt x="420" y="268"/>
                  </a:lnTo>
                  <a:lnTo>
                    <a:pt x="412" y="288"/>
                  </a:lnTo>
                  <a:lnTo>
                    <a:pt x="404" y="306"/>
                  </a:lnTo>
                  <a:lnTo>
                    <a:pt x="394" y="324"/>
                  </a:lnTo>
                  <a:lnTo>
                    <a:pt x="380" y="340"/>
                  </a:lnTo>
                  <a:lnTo>
                    <a:pt x="366" y="354"/>
                  </a:lnTo>
                  <a:lnTo>
                    <a:pt x="352" y="368"/>
                  </a:lnTo>
                  <a:lnTo>
                    <a:pt x="334" y="380"/>
                  </a:lnTo>
                  <a:lnTo>
                    <a:pt x="318" y="390"/>
                  </a:lnTo>
                  <a:lnTo>
                    <a:pt x="298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6" y="414"/>
                  </a:lnTo>
                  <a:lnTo>
                    <a:pt x="214" y="414"/>
                  </a:lnTo>
                  <a:lnTo>
                    <a:pt x="214" y="414"/>
                  </a:lnTo>
                  <a:lnTo>
                    <a:pt x="192" y="414"/>
                  </a:lnTo>
                  <a:lnTo>
                    <a:pt x="172" y="410"/>
                  </a:lnTo>
                  <a:lnTo>
                    <a:pt x="150" y="406"/>
                  </a:lnTo>
                  <a:lnTo>
                    <a:pt x="132" y="398"/>
                  </a:lnTo>
                  <a:lnTo>
                    <a:pt x="112" y="390"/>
                  </a:lnTo>
                  <a:lnTo>
                    <a:pt x="94" y="380"/>
                  </a:lnTo>
                  <a:lnTo>
                    <a:pt x="78" y="368"/>
                  </a:lnTo>
                  <a:lnTo>
                    <a:pt x="62" y="354"/>
                  </a:lnTo>
                  <a:lnTo>
                    <a:pt x="48" y="340"/>
                  </a:lnTo>
                  <a:lnTo>
                    <a:pt x="36" y="324"/>
                  </a:lnTo>
                  <a:lnTo>
                    <a:pt x="26" y="306"/>
                  </a:lnTo>
                  <a:lnTo>
                    <a:pt x="16" y="288"/>
                  </a:lnTo>
                  <a:lnTo>
                    <a:pt x="10" y="268"/>
                  </a:lnTo>
                  <a:lnTo>
                    <a:pt x="4" y="250"/>
                  </a:lnTo>
                  <a:lnTo>
                    <a:pt x="0" y="22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86"/>
                  </a:lnTo>
                  <a:lnTo>
                    <a:pt x="4" y="166"/>
                  </a:lnTo>
                  <a:lnTo>
                    <a:pt x="10" y="146"/>
                  </a:lnTo>
                  <a:lnTo>
                    <a:pt x="16" y="126"/>
                  </a:lnTo>
                  <a:lnTo>
                    <a:pt x="26" y="108"/>
                  </a:lnTo>
                  <a:lnTo>
                    <a:pt x="36" y="92"/>
                  </a:lnTo>
                  <a:lnTo>
                    <a:pt x="48" y="76"/>
                  </a:lnTo>
                  <a:lnTo>
                    <a:pt x="62" y="60"/>
                  </a:lnTo>
                  <a:lnTo>
                    <a:pt x="78" y="48"/>
                  </a:lnTo>
                  <a:lnTo>
                    <a:pt x="94" y="36"/>
                  </a:lnTo>
                  <a:lnTo>
                    <a:pt x="112" y="24"/>
                  </a:lnTo>
                  <a:lnTo>
                    <a:pt x="132" y="16"/>
                  </a:lnTo>
                  <a:lnTo>
                    <a:pt x="150" y="10"/>
                  </a:lnTo>
                  <a:lnTo>
                    <a:pt x="172" y="4"/>
                  </a:lnTo>
                  <a:lnTo>
                    <a:pt x="192" y="0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C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3687763" y="5564188"/>
              <a:ext cx="660400" cy="631825"/>
            </a:xfrm>
            <a:custGeom>
              <a:avLst/>
              <a:gdLst>
                <a:gd name="T0" fmla="*/ 208 w 416"/>
                <a:gd name="T1" fmla="*/ 0 h 398"/>
                <a:gd name="T2" fmla="*/ 250 w 416"/>
                <a:gd name="T3" fmla="*/ 4 h 398"/>
                <a:gd name="T4" fmla="*/ 288 w 416"/>
                <a:gd name="T5" fmla="*/ 14 h 398"/>
                <a:gd name="T6" fmla="*/ 324 w 416"/>
                <a:gd name="T7" fmla="*/ 34 h 398"/>
                <a:gd name="T8" fmla="*/ 354 w 416"/>
                <a:gd name="T9" fmla="*/ 58 h 398"/>
                <a:gd name="T10" fmla="*/ 380 w 416"/>
                <a:gd name="T11" fmla="*/ 88 h 398"/>
                <a:gd name="T12" fmla="*/ 398 w 416"/>
                <a:gd name="T13" fmla="*/ 120 h 398"/>
                <a:gd name="T14" fmla="*/ 410 w 416"/>
                <a:gd name="T15" fmla="*/ 158 h 398"/>
                <a:gd name="T16" fmla="*/ 416 w 416"/>
                <a:gd name="T17" fmla="*/ 198 h 398"/>
                <a:gd name="T18" fmla="*/ 414 w 416"/>
                <a:gd name="T19" fmla="*/ 218 h 398"/>
                <a:gd name="T20" fmla="*/ 406 w 416"/>
                <a:gd name="T21" fmla="*/ 258 h 398"/>
                <a:gd name="T22" fmla="*/ 390 w 416"/>
                <a:gd name="T23" fmla="*/ 294 h 398"/>
                <a:gd name="T24" fmla="*/ 368 w 416"/>
                <a:gd name="T25" fmla="*/ 326 h 398"/>
                <a:gd name="T26" fmla="*/ 340 w 416"/>
                <a:gd name="T27" fmla="*/ 352 h 398"/>
                <a:gd name="T28" fmla="*/ 306 w 416"/>
                <a:gd name="T29" fmla="*/ 374 h 398"/>
                <a:gd name="T30" fmla="*/ 268 w 416"/>
                <a:gd name="T31" fmla="*/ 390 h 398"/>
                <a:gd name="T32" fmla="*/ 228 w 416"/>
                <a:gd name="T33" fmla="*/ 398 h 398"/>
                <a:gd name="T34" fmla="*/ 208 w 416"/>
                <a:gd name="T35" fmla="*/ 398 h 398"/>
                <a:gd name="T36" fmla="*/ 166 w 416"/>
                <a:gd name="T37" fmla="*/ 394 h 398"/>
                <a:gd name="T38" fmla="*/ 126 w 416"/>
                <a:gd name="T39" fmla="*/ 382 h 398"/>
                <a:gd name="T40" fmla="*/ 92 w 416"/>
                <a:gd name="T41" fmla="*/ 364 h 398"/>
                <a:gd name="T42" fmla="*/ 60 w 416"/>
                <a:gd name="T43" fmla="*/ 340 h 398"/>
                <a:gd name="T44" fmla="*/ 34 w 416"/>
                <a:gd name="T45" fmla="*/ 310 h 398"/>
                <a:gd name="T46" fmla="*/ 16 w 416"/>
                <a:gd name="T47" fmla="*/ 276 h 398"/>
                <a:gd name="T48" fmla="*/ 4 w 416"/>
                <a:gd name="T49" fmla="*/ 238 h 398"/>
                <a:gd name="T50" fmla="*/ 0 w 416"/>
                <a:gd name="T51" fmla="*/ 198 h 398"/>
                <a:gd name="T52" fmla="*/ 0 w 416"/>
                <a:gd name="T53" fmla="*/ 178 h 398"/>
                <a:gd name="T54" fmla="*/ 8 w 416"/>
                <a:gd name="T55" fmla="*/ 140 h 398"/>
                <a:gd name="T56" fmla="*/ 24 w 416"/>
                <a:gd name="T57" fmla="*/ 104 h 398"/>
                <a:gd name="T58" fmla="*/ 46 w 416"/>
                <a:gd name="T59" fmla="*/ 72 h 398"/>
                <a:gd name="T60" fmla="*/ 76 w 416"/>
                <a:gd name="T61" fmla="*/ 44 h 398"/>
                <a:gd name="T62" fmla="*/ 108 w 416"/>
                <a:gd name="T63" fmla="*/ 24 h 398"/>
                <a:gd name="T64" fmla="*/ 146 w 416"/>
                <a:gd name="T65" fmla="*/ 8 h 398"/>
                <a:gd name="T66" fmla="*/ 186 w 416"/>
                <a:gd name="T67" fmla="*/ 0 h 398"/>
                <a:gd name="T68" fmla="*/ 208 w 416"/>
                <a:gd name="T6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6" h="398">
                  <a:moveTo>
                    <a:pt x="208" y="0"/>
                  </a:moveTo>
                  <a:lnTo>
                    <a:pt x="208" y="0"/>
                  </a:lnTo>
                  <a:lnTo>
                    <a:pt x="228" y="0"/>
                  </a:lnTo>
                  <a:lnTo>
                    <a:pt x="250" y="4"/>
                  </a:lnTo>
                  <a:lnTo>
                    <a:pt x="268" y="8"/>
                  </a:lnTo>
                  <a:lnTo>
                    <a:pt x="288" y="14"/>
                  </a:lnTo>
                  <a:lnTo>
                    <a:pt x="306" y="24"/>
                  </a:lnTo>
                  <a:lnTo>
                    <a:pt x="324" y="34"/>
                  </a:lnTo>
                  <a:lnTo>
                    <a:pt x="340" y="44"/>
                  </a:lnTo>
                  <a:lnTo>
                    <a:pt x="354" y="58"/>
                  </a:lnTo>
                  <a:lnTo>
                    <a:pt x="368" y="72"/>
                  </a:lnTo>
                  <a:lnTo>
                    <a:pt x="380" y="88"/>
                  </a:lnTo>
                  <a:lnTo>
                    <a:pt x="390" y="104"/>
                  </a:lnTo>
                  <a:lnTo>
                    <a:pt x="398" y="120"/>
                  </a:lnTo>
                  <a:lnTo>
                    <a:pt x="406" y="140"/>
                  </a:lnTo>
                  <a:lnTo>
                    <a:pt x="410" y="158"/>
                  </a:lnTo>
                  <a:lnTo>
                    <a:pt x="414" y="178"/>
                  </a:lnTo>
                  <a:lnTo>
                    <a:pt x="416" y="198"/>
                  </a:lnTo>
                  <a:lnTo>
                    <a:pt x="416" y="198"/>
                  </a:lnTo>
                  <a:lnTo>
                    <a:pt x="414" y="218"/>
                  </a:lnTo>
                  <a:lnTo>
                    <a:pt x="410" y="238"/>
                  </a:lnTo>
                  <a:lnTo>
                    <a:pt x="406" y="258"/>
                  </a:lnTo>
                  <a:lnTo>
                    <a:pt x="398" y="276"/>
                  </a:lnTo>
                  <a:lnTo>
                    <a:pt x="390" y="294"/>
                  </a:lnTo>
                  <a:lnTo>
                    <a:pt x="380" y="310"/>
                  </a:lnTo>
                  <a:lnTo>
                    <a:pt x="368" y="326"/>
                  </a:lnTo>
                  <a:lnTo>
                    <a:pt x="354" y="340"/>
                  </a:lnTo>
                  <a:lnTo>
                    <a:pt x="340" y="352"/>
                  </a:lnTo>
                  <a:lnTo>
                    <a:pt x="324" y="364"/>
                  </a:lnTo>
                  <a:lnTo>
                    <a:pt x="306" y="374"/>
                  </a:lnTo>
                  <a:lnTo>
                    <a:pt x="288" y="382"/>
                  </a:lnTo>
                  <a:lnTo>
                    <a:pt x="268" y="390"/>
                  </a:lnTo>
                  <a:lnTo>
                    <a:pt x="250" y="394"/>
                  </a:lnTo>
                  <a:lnTo>
                    <a:pt x="228" y="398"/>
                  </a:lnTo>
                  <a:lnTo>
                    <a:pt x="208" y="398"/>
                  </a:lnTo>
                  <a:lnTo>
                    <a:pt x="208" y="398"/>
                  </a:lnTo>
                  <a:lnTo>
                    <a:pt x="186" y="398"/>
                  </a:lnTo>
                  <a:lnTo>
                    <a:pt x="166" y="394"/>
                  </a:lnTo>
                  <a:lnTo>
                    <a:pt x="146" y="390"/>
                  </a:lnTo>
                  <a:lnTo>
                    <a:pt x="126" y="382"/>
                  </a:lnTo>
                  <a:lnTo>
                    <a:pt x="108" y="374"/>
                  </a:lnTo>
                  <a:lnTo>
                    <a:pt x="92" y="364"/>
                  </a:lnTo>
                  <a:lnTo>
                    <a:pt x="76" y="352"/>
                  </a:lnTo>
                  <a:lnTo>
                    <a:pt x="60" y="340"/>
                  </a:lnTo>
                  <a:lnTo>
                    <a:pt x="46" y="326"/>
                  </a:lnTo>
                  <a:lnTo>
                    <a:pt x="34" y="310"/>
                  </a:lnTo>
                  <a:lnTo>
                    <a:pt x="24" y="294"/>
                  </a:lnTo>
                  <a:lnTo>
                    <a:pt x="16" y="276"/>
                  </a:lnTo>
                  <a:lnTo>
                    <a:pt x="8" y="258"/>
                  </a:lnTo>
                  <a:lnTo>
                    <a:pt x="4" y="238"/>
                  </a:lnTo>
                  <a:lnTo>
                    <a:pt x="0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178"/>
                  </a:lnTo>
                  <a:lnTo>
                    <a:pt x="4" y="158"/>
                  </a:lnTo>
                  <a:lnTo>
                    <a:pt x="8" y="140"/>
                  </a:lnTo>
                  <a:lnTo>
                    <a:pt x="16" y="120"/>
                  </a:lnTo>
                  <a:lnTo>
                    <a:pt x="24" y="104"/>
                  </a:lnTo>
                  <a:lnTo>
                    <a:pt x="34" y="88"/>
                  </a:lnTo>
                  <a:lnTo>
                    <a:pt x="46" y="72"/>
                  </a:lnTo>
                  <a:lnTo>
                    <a:pt x="60" y="58"/>
                  </a:lnTo>
                  <a:lnTo>
                    <a:pt x="76" y="44"/>
                  </a:lnTo>
                  <a:lnTo>
                    <a:pt x="92" y="34"/>
                  </a:lnTo>
                  <a:lnTo>
                    <a:pt x="108" y="24"/>
                  </a:lnTo>
                  <a:lnTo>
                    <a:pt x="126" y="14"/>
                  </a:lnTo>
                  <a:lnTo>
                    <a:pt x="146" y="8"/>
                  </a:lnTo>
                  <a:lnTo>
                    <a:pt x="166" y="4"/>
                  </a:lnTo>
                  <a:lnTo>
                    <a:pt x="186" y="0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DD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3700463" y="5573713"/>
              <a:ext cx="635000" cy="609600"/>
            </a:xfrm>
            <a:custGeom>
              <a:avLst/>
              <a:gdLst>
                <a:gd name="T0" fmla="*/ 200 w 400"/>
                <a:gd name="T1" fmla="*/ 0 h 384"/>
                <a:gd name="T2" fmla="*/ 240 w 400"/>
                <a:gd name="T3" fmla="*/ 4 h 384"/>
                <a:gd name="T4" fmla="*/ 278 w 400"/>
                <a:gd name="T5" fmla="*/ 16 h 384"/>
                <a:gd name="T6" fmla="*/ 312 w 400"/>
                <a:gd name="T7" fmla="*/ 34 h 384"/>
                <a:gd name="T8" fmla="*/ 342 w 400"/>
                <a:gd name="T9" fmla="*/ 56 h 384"/>
                <a:gd name="T10" fmla="*/ 366 w 400"/>
                <a:gd name="T11" fmla="*/ 84 h 384"/>
                <a:gd name="T12" fmla="*/ 384 w 400"/>
                <a:gd name="T13" fmla="*/ 118 h 384"/>
                <a:gd name="T14" fmla="*/ 396 w 400"/>
                <a:gd name="T15" fmla="*/ 154 h 384"/>
                <a:gd name="T16" fmla="*/ 400 w 400"/>
                <a:gd name="T17" fmla="*/ 192 h 384"/>
                <a:gd name="T18" fmla="*/ 400 w 400"/>
                <a:gd name="T19" fmla="*/ 212 h 384"/>
                <a:gd name="T20" fmla="*/ 392 w 400"/>
                <a:gd name="T21" fmla="*/ 248 h 384"/>
                <a:gd name="T22" fmla="*/ 376 w 400"/>
                <a:gd name="T23" fmla="*/ 282 h 384"/>
                <a:gd name="T24" fmla="*/ 354 w 400"/>
                <a:gd name="T25" fmla="*/ 314 h 384"/>
                <a:gd name="T26" fmla="*/ 328 w 400"/>
                <a:gd name="T27" fmla="*/ 340 h 384"/>
                <a:gd name="T28" fmla="*/ 296 w 400"/>
                <a:gd name="T29" fmla="*/ 360 h 384"/>
                <a:gd name="T30" fmla="*/ 260 w 400"/>
                <a:gd name="T31" fmla="*/ 374 h 384"/>
                <a:gd name="T32" fmla="*/ 220 w 400"/>
                <a:gd name="T33" fmla="*/ 382 h 384"/>
                <a:gd name="T34" fmla="*/ 200 w 400"/>
                <a:gd name="T35" fmla="*/ 384 h 384"/>
                <a:gd name="T36" fmla="*/ 160 w 400"/>
                <a:gd name="T37" fmla="*/ 380 h 384"/>
                <a:gd name="T38" fmla="*/ 122 w 400"/>
                <a:gd name="T39" fmla="*/ 368 h 384"/>
                <a:gd name="T40" fmla="*/ 88 w 400"/>
                <a:gd name="T41" fmla="*/ 350 h 384"/>
                <a:gd name="T42" fmla="*/ 58 w 400"/>
                <a:gd name="T43" fmla="*/ 326 h 384"/>
                <a:gd name="T44" fmla="*/ 34 w 400"/>
                <a:gd name="T45" fmla="*/ 298 h 384"/>
                <a:gd name="T46" fmla="*/ 14 w 400"/>
                <a:gd name="T47" fmla="*/ 266 h 384"/>
                <a:gd name="T48" fmla="*/ 4 w 400"/>
                <a:gd name="T49" fmla="*/ 230 h 384"/>
                <a:gd name="T50" fmla="*/ 0 w 400"/>
                <a:gd name="T51" fmla="*/ 192 h 384"/>
                <a:gd name="T52" fmla="*/ 0 w 400"/>
                <a:gd name="T53" fmla="*/ 172 h 384"/>
                <a:gd name="T54" fmla="*/ 8 w 400"/>
                <a:gd name="T55" fmla="*/ 134 h 384"/>
                <a:gd name="T56" fmla="*/ 24 w 400"/>
                <a:gd name="T57" fmla="*/ 100 h 384"/>
                <a:gd name="T58" fmla="*/ 46 w 400"/>
                <a:gd name="T59" fmla="*/ 70 h 384"/>
                <a:gd name="T60" fmla="*/ 72 w 400"/>
                <a:gd name="T61" fmla="*/ 44 h 384"/>
                <a:gd name="T62" fmla="*/ 104 w 400"/>
                <a:gd name="T63" fmla="*/ 24 h 384"/>
                <a:gd name="T64" fmla="*/ 140 w 400"/>
                <a:gd name="T65" fmla="*/ 8 h 384"/>
                <a:gd name="T66" fmla="*/ 180 w 400"/>
                <a:gd name="T67" fmla="*/ 2 h 384"/>
                <a:gd name="T68" fmla="*/ 200 w 400"/>
                <a:gd name="T6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84">
                  <a:moveTo>
                    <a:pt x="200" y="0"/>
                  </a:moveTo>
                  <a:lnTo>
                    <a:pt x="200" y="0"/>
                  </a:lnTo>
                  <a:lnTo>
                    <a:pt x="220" y="2"/>
                  </a:lnTo>
                  <a:lnTo>
                    <a:pt x="240" y="4"/>
                  </a:lnTo>
                  <a:lnTo>
                    <a:pt x="260" y="8"/>
                  </a:lnTo>
                  <a:lnTo>
                    <a:pt x="278" y="16"/>
                  </a:lnTo>
                  <a:lnTo>
                    <a:pt x="296" y="24"/>
                  </a:lnTo>
                  <a:lnTo>
                    <a:pt x="312" y="34"/>
                  </a:lnTo>
                  <a:lnTo>
                    <a:pt x="328" y="44"/>
                  </a:lnTo>
                  <a:lnTo>
                    <a:pt x="342" y="56"/>
                  </a:lnTo>
                  <a:lnTo>
                    <a:pt x="354" y="70"/>
                  </a:lnTo>
                  <a:lnTo>
                    <a:pt x="366" y="84"/>
                  </a:lnTo>
                  <a:lnTo>
                    <a:pt x="376" y="100"/>
                  </a:lnTo>
                  <a:lnTo>
                    <a:pt x="384" y="118"/>
                  </a:lnTo>
                  <a:lnTo>
                    <a:pt x="392" y="134"/>
                  </a:lnTo>
                  <a:lnTo>
                    <a:pt x="396" y="154"/>
                  </a:lnTo>
                  <a:lnTo>
                    <a:pt x="400" y="172"/>
                  </a:lnTo>
                  <a:lnTo>
                    <a:pt x="400" y="192"/>
                  </a:lnTo>
                  <a:lnTo>
                    <a:pt x="400" y="192"/>
                  </a:lnTo>
                  <a:lnTo>
                    <a:pt x="400" y="212"/>
                  </a:lnTo>
                  <a:lnTo>
                    <a:pt x="396" y="230"/>
                  </a:lnTo>
                  <a:lnTo>
                    <a:pt x="392" y="248"/>
                  </a:lnTo>
                  <a:lnTo>
                    <a:pt x="384" y="266"/>
                  </a:lnTo>
                  <a:lnTo>
                    <a:pt x="376" y="282"/>
                  </a:lnTo>
                  <a:lnTo>
                    <a:pt x="366" y="298"/>
                  </a:lnTo>
                  <a:lnTo>
                    <a:pt x="354" y="314"/>
                  </a:lnTo>
                  <a:lnTo>
                    <a:pt x="342" y="326"/>
                  </a:lnTo>
                  <a:lnTo>
                    <a:pt x="328" y="340"/>
                  </a:lnTo>
                  <a:lnTo>
                    <a:pt x="312" y="350"/>
                  </a:lnTo>
                  <a:lnTo>
                    <a:pt x="296" y="360"/>
                  </a:lnTo>
                  <a:lnTo>
                    <a:pt x="278" y="368"/>
                  </a:lnTo>
                  <a:lnTo>
                    <a:pt x="260" y="374"/>
                  </a:lnTo>
                  <a:lnTo>
                    <a:pt x="240" y="380"/>
                  </a:lnTo>
                  <a:lnTo>
                    <a:pt x="220" y="382"/>
                  </a:lnTo>
                  <a:lnTo>
                    <a:pt x="200" y="384"/>
                  </a:lnTo>
                  <a:lnTo>
                    <a:pt x="200" y="384"/>
                  </a:lnTo>
                  <a:lnTo>
                    <a:pt x="180" y="382"/>
                  </a:lnTo>
                  <a:lnTo>
                    <a:pt x="160" y="380"/>
                  </a:lnTo>
                  <a:lnTo>
                    <a:pt x="140" y="374"/>
                  </a:lnTo>
                  <a:lnTo>
                    <a:pt x="122" y="368"/>
                  </a:lnTo>
                  <a:lnTo>
                    <a:pt x="104" y="360"/>
                  </a:lnTo>
                  <a:lnTo>
                    <a:pt x="88" y="350"/>
                  </a:lnTo>
                  <a:lnTo>
                    <a:pt x="72" y="340"/>
                  </a:lnTo>
                  <a:lnTo>
                    <a:pt x="58" y="326"/>
                  </a:lnTo>
                  <a:lnTo>
                    <a:pt x="46" y="314"/>
                  </a:lnTo>
                  <a:lnTo>
                    <a:pt x="34" y="298"/>
                  </a:lnTo>
                  <a:lnTo>
                    <a:pt x="24" y="282"/>
                  </a:lnTo>
                  <a:lnTo>
                    <a:pt x="14" y="266"/>
                  </a:lnTo>
                  <a:lnTo>
                    <a:pt x="8" y="248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72"/>
                  </a:lnTo>
                  <a:lnTo>
                    <a:pt x="4" y="154"/>
                  </a:lnTo>
                  <a:lnTo>
                    <a:pt x="8" y="134"/>
                  </a:lnTo>
                  <a:lnTo>
                    <a:pt x="14" y="118"/>
                  </a:lnTo>
                  <a:lnTo>
                    <a:pt x="24" y="100"/>
                  </a:lnTo>
                  <a:lnTo>
                    <a:pt x="34" y="84"/>
                  </a:lnTo>
                  <a:lnTo>
                    <a:pt x="46" y="70"/>
                  </a:lnTo>
                  <a:lnTo>
                    <a:pt x="58" y="56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2" y="16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0" y="2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DD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3709988" y="5586413"/>
              <a:ext cx="615950" cy="581025"/>
            </a:xfrm>
            <a:custGeom>
              <a:avLst/>
              <a:gdLst>
                <a:gd name="T0" fmla="*/ 194 w 388"/>
                <a:gd name="T1" fmla="*/ 0 h 366"/>
                <a:gd name="T2" fmla="*/ 232 w 388"/>
                <a:gd name="T3" fmla="*/ 4 h 366"/>
                <a:gd name="T4" fmla="*/ 270 w 388"/>
                <a:gd name="T5" fmla="*/ 14 h 366"/>
                <a:gd name="T6" fmla="*/ 302 w 388"/>
                <a:gd name="T7" fmla="*/ 32 h 366"/>
                <a:gd name="T8" fmla="*/ 330 w 388"/>
                <a:gd name="T9" fmla="*/ 54 h 366"/>
                <a:gd name="T10" fmla="*/ 354 w 388"/>
                <a:gd name="T11" fmla="*/ 80 h 366"/>
                <a:gd name="T12" fmla="*/ 372 w 388"/>
                <a:gd name="T13" fmla="*/ 112 h 366"/>
                <a:gd name="T14" fmla="*/ 384 w 388"/>
                <a:gd name="T15" fmla="*/ 146 h 366"/>
                <a:gd name="T16" fmla="*/ 388 w 388"/>
                <a:gd name="T17" fmla="*/ 182 h 366"/>
                <a:gd name="T18" fmla="*/ 386 w 388"/>
                <a:gd name="T19" fmla="*/ 202 h 366"/>
                <a:gd name="T20" fmla="*/ 378 w 388"/>
                <a:gd name="T21" fmla="*/ 238 h 366"/>
                <a:gd name="T22" fmla="*/ 364 w 388"/>
                <a:gd name="T23" fmla="*/ 270 h 366"/>
                <a:gd name="T24" fmla="*/ 344 w 388"/>
                <a:gd name="T25" fmla="*/ 300 h 366"/>
                <a:gd name="T26" fmla="*/ 316 w 388"/>
                <a:gd name="T27" fmla="*/ 324 h 366"/>
                <a:gd name="T28" fmla="*/ 286 w 388"/>
                <a:gd name="T29" fmla="*/ 344 h 366"/>
                <a:gd name="T30" fmla="*/ 252 w 388"/>
                <a:gd name="T31" fmla="*/ 358 h 366"/>
                <a:gd name="T32" fmla="*/ 214 w 388"/>
                <a:gd name="T33" fmla="*/ 366 h 366"/>
                <a:gd name="T34" fmla="*/ 194 w 388"/>
                <a:gd name="T35" fmla="*/ 366 h 366"/>
                <a:gd name="T36" fmla="*/ 156 w 388"/>
                <a:gd name="T37" fmla="*/ 362 h 366"/>
                <a:gd name="T38" fmla="*/ 120 w 388"/>
                <a:gd name="T39" fmla="*/ 352 h 366"/>
                <a:gd name="T40" fmla="*/ 86 w 388"/>
                <a:gd name="T41" fmla="*/ 334 h 366"/>
                <a:gd name="T42" fmla="*/ 58 w 388"/>
                <a:gd name="T43" fmla="*/ 312 h 366"/>
                <a:gd name="T44" fmla="*/ 34 w 388"/>
                <a:gd name="T45" fmla="*/ 286 h 366"/>
                <a:gd name="T46" fmla="*/ 16 w 388"/>
                <a:gd name="T47" fmla="*/ 254 h 366"/>
                <a:gd name="T48" fmla="*/ 4 w 388"/>
                <a:gd name="T49" fmla="*/ 220 h 366"/>
                <a:gd name="T50" fmla="*/ 0 w 388"/>
                <a:gd name="T51" fmla="*/ 182 h 366"/>
                <a:gd name="T52" fmla="*/ 2 w 388"/>
                <a:gd name="T53" fmla="*/ 164 h 366"/>
                <a:gd name="T54" fmla="*/ 10 w 388"/>
                <a:gd name="T55" fmla="*/ 128 h 366"/>
                <a:gd name="T56" fmla="*/ 24 w 388"/>
                <a:gd name="T57" fmla="*/ 96 h 366"/>
                <a:gd name="T58" fmla="*/ 46 w 388"/>
                <a:gd name="T59" fmla="*/ 66 h 366"/>
                <a:gd name="T60" fmla="*/ 72 w 388"/>
                <a:gd name="T61" fmla="*/ 42 h 366"/>
                <a:gd name="T62" fmla="*/ 102 w 388"/>
                <a:gd name="T63" fmla="*/ 22 h 366"/>
                <a:gd name="T64" fmla="*/ 136 w 388"/>
                <a:gd name="T65" fmla="*/ 8 h 366"/>
                <a:gd name="T66" fmla="*/ 174 w 388"/>
                <a:gd name="T67" fmla="*/ 0 h 366"/>
                <a:gd name="T68" fmla="*/ 194 w 388"/>
                <a:gd name="T6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8" h="366">
                  <a:moveTo>
                    <a:pt x="194" y="0"/>
                  </a:moveTo>
                  <a:lnTo>
                    <a:pt x="194" y="0"/>
                  </a:lnTo>
                  <a:lnTo>
                    <a:pt x="214" y="0"/>
                  </a:lnTo>
                  <a:lnTo>
                    <a:pt x="232" y="4"/>
                  </a:lnTo>
                  <a:lnTo>
                    <a:pt x="252" y="8"/>
                  </a:lnTo>
                  <a:lnTo>
                    <a:pt x="270" y="14"/>
                  </a:lnTo>
                  <a:lnTo>
                    <a:pt x="286" y="22"/>
                  </a:lnTo>
                  <a:lnTo>
                    <a:pt x="302" y="32"/>
                  </a:lnTo>
                  <a:lnTo>
                    <a:pt x="316" y="42"/>
                  </a:lnTo>
                  <a:lnTo>
                    <a:pt x="330" y="54"/>
                  </a:lnTo>
                  <a:lnTo>
                    <a:pt x="344" y="66"/>
                  </a:lnTo>
                  <a:lnTo>
                    <a:pt x="354" y="80"/>
                  </a:lnTo>
                  <a:lnTo>
                    <a:pt x="364" y="96"/>
                  </a:lnTo>
                  <a:lnTo>
                    <a:pt x="372" y="112"/>
                  </a:lnTo>
                  <a:lnTo>
                    <a:pt x="378" y="128"/>
                  </a:lnTo>
                  <a:lnTo>
                    <a:pt x="384" y="146"/>
                  </a:lnTo>
                  <a:lnTo>
                    <a:pt x="386" y="164"/>
                  </a:lnTo>
                  <a:lnTo>
                    <a:pt x="388" y="182"/>
                  </a:lnTo>
                  <a:lnTo>
                    <a:pt x="388" y="182"/>
                  </a:lnTo>
                  <a:lnTo>
                    <a:pt x="386" y="202"/>
                  </a:lnTo>
                  <a:lnTo>
                    <a:pt x="384" y="220"/>
                  </a:lnTo>
                  <a:lnTo>
                    <a:pt x="378" y="238"/>
                  </a:lnTo>
                  <a:lnTo>
                    <a:pt x="372" y="254"/>
                  </a:lnTo>
                  <a:lnTo>
                    <a:pt x="364" y="270"/>
                  </a:lnTo>
                  <a:lnTo>
                    <a:pt x="354" y="286"/>
                  </a:lnTo>
                  <a:lnTo>
                    <a:pt x="344" y="300"/>
                  </a:lnTo>
                  <a:lnTo>
                    <a:pt x="330" y="312"/>
                  </a:lnTo>
                  <a:lnTo>
                    <a:pt x="316" y="324"/>
                  </a:lnTo>
                  <a:lnTo>
                    <a:pt x="302" y="334"/>
                  </a:lnTo>
                  <a:lnTo>
                    <a:pt x="286" y="344"/>
                  </a:lnTo>
                  <a:lnTo>
                    <a:pt x="270" y="352"/>
                  </a:lnTo>
                  <a:lnTo>
                    <a:pt x="252" y="358"/>
                  </a:lnTo>
                  <a:lnTo>
                    <a:pt x="232" y="362"/>
                  </a:lnTo>
                  <a:lnTo>
                    <a:pt x="214" y="366"/>
                  </a:lnTo>
                  <a:lnTo>
                    <a:pt x="194" y="366"/>
                  </a:lnTo>
                  <a:lnTo>
                    <a:pt x="194" y="366"/>
                  </a:lnTo>
                  <a:lnTo>
                    <a:pt x="174" y="366"/>
                  </a:lnTo>
                  <a:lnTo>
                    <a:pt x="156" y="362"/>
                  </a:lnTo>
                  <a:lnTo>
                    <a:pt x="136" y="358"/>
                  </a:lnTo>
                  <a:lnTo>
                    <a:pt x="120" y="352"/>
                  </a:lnTo>
                  <a:lnTo>
                    <a:pt x="102" y="344"/>
                  </a:lnTo>
                  <a:lnTo>
                    <a:pt x="86" y="334"/>
                  </a:lnTo>
                  <a:lnTo>
                    <a:pt x="72" y="324"/>
                  </a:lnTo>
                  <a:lnTo>
                    <a:pt x="58" y="312"/>
                  </a:lnTo>
                  <a:lnTo>
                    <a:pt x="46" y="300"/>
                  </a:lnTo>
                  <a:lnTo>
                    <a:pt x="34" y="286"/>
                  </a:lnTo>
                  <a:lnTo>
                    <a:pt x="24" y="270"/>
                  </a:lnTo>
                  <a:lnTo>
                    <a:pt x="16" y="254"/>
                  </a:lnTo>
                  <a:lnTo>
                    <a:pt x="10" y="238"/>
                  </a:lnTo>
                  <a:lnTo>
                    <a:pt x="4" y="220"/>
                  </a:lnTo>
                  <a:lnTo>
                    <a:pt x="2" y="202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4" y="146"/>
                  </a:lnTo>
                  <a:lnTo>
                    <a:pt x="10" y="128"/>
                  </a:lnTo>
                  <a:lnTo>
                    <a:pt x="16" y="112"/>
                  </a:lnTo>
                  <a:lnTo>
                    <a:pt x="24" y="96"/>
                  </a:lnTo>
                  <a:lnTo>
                    <a:pt x="34" y="80"/>
                  </a:lnTo>
                  <a:lnTo>
                    <a:pt x="46" y="66"/>
                  </a:lnTo>
                  <a:lnTo>
                    <a:pt x="58" y="54"/>
                  </a:lnTo>
                  <a:lnTo>
                    <a:pt x="72" y="42"/>
                  </a:lnTo>
                  <a:lnTo>
                    <a:pt x="86" y="32"/>
                  </a:lnTo>
                  <a:lnTo>
                    <a:pt x="102" y="22"/>
                  </a:lnTo>
                  <a:lnTo>
                    <a:pt x="120" y="14"/>
                  </a:lnTo>
                  <a:lnTo>
                    <a:pt x="136" y="8"/>
                  </a:lnTo>
                  <a:lnTo>
                    <a:pt x="156" y="4"/>
                  </a:lnTo>
                  <a:lnTo>
                    <a:pt x="174" y="0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ED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3722688" y="5599113"/>
              <a:ext cx="590550" cy="555625"/>
            </a:xfrm>
            <a:custGeom>
              <a:avLst/>
              <a:gdLst>
                <a:gd name="T0" fmla="*/ 186 w 372"/>
                <a:gd name="T1" fmla="*/ 0 h 350"/>
                <a:gd name="T2" fmla="*/ 224 w 372"/>
                <a:gd name="T3" fmla="*/ 2 h 350"/>
                <a:gd name="T4" fmla="*/ 258 w 372"/>
                <a:gd name="T5" fmla="*/ 12 h 350"/>
                <a:gd name="T6" fmla="*/ 290 w 372"/>
                <a:gd name="T7" fmla="*/ 30 h 350"/>
                <a:gd name="T8" fmla="*/ 318 w 372"/>
                <a:gd name="T9" fmla="*/ 50 h 350"/>
                <a:gd name="T10" fmla="*/ 340 w 372"/>
                <a:gd name="T11" fmla="*/ 76 h 350"/>
                <a:gd name="T12" fmla="*/ 358 w 372"/>
                <a:gd name="T13" fmla="*/ 106 h 350"/>
                <a:gd name="T14" fmla="*/ 368 w 372"/>
                <a:gd name="T15" fmla="*/ 138 h 350"/>
                <a:gd name="T16" fmla="*/ 372 w 372"/>
                <a:gd name="T17" fmla="*/ 174 h 350"/>
                <a:gd name="T18" fmla="*/ 372 w 372"/>
                <a:gd name="T19" fmla="*/ 192 h 350"/>
                <a:gd name="T20" fmla="*/ 364 w 372"/>
                <a:gd name="T21" fmla="*/ 226 h 350"/>
                <a:gd name="T22" fmla="*/ 350 w 372"/>
                <a:gd name="T23" fmla="*/ 258 h 350"/>
                <a:gd name="T24" fmla="*/ 330 w 372"/>
                <a:gd name="T25" fmla="*/ 286 h 350"/>
                <a:gd name="T26" fmla="*/ 304 w 372"/>
                <a:gd name="T27" fmla="*/ 310 h 350"/>
                <a:gd name="T28" fmla="*/ 276 w 372"/>
                <a:gd name="T29" fmla="*/ 328 h 350"/>
                <a:gd name="T30" fmla="*/ 242 w 372"/>
                <a:gd name="T31" fmla="*/ 342 h 350"/>
                <a:gd name="T32" fmla="*/ 206 w 372"/>
                <a:gd name="T33" fmla="*/ 348 h 350"/>
                <a:gd name="T34" fmla="*/ 186 w 372"/>
                <a:gd name="T35" fmla="*/ 350 h 350"/>
                <a:gd name="T36" fmla="*/ 150 w 372"/>
                <a:gd name="T37" fmla="*/ 346 h 350"/>
                <a:gd name="T38" fmla="*/ 114 w 372"/>
                <a:gd name="T39" fmla="*/ 336 h 350"/>
                <a:gd name="T40" fmla="*/ 82 w 372"/>
                <a:gd name="T41" fmla="*/ 320 h 350"/>
                <a:gd name="T42" fmla="*/ 56 w 372"/>
                <a:gd name="T43" fmla="*/ 298 h 350"/>
                <a:gd name="T44" fmla="*/ 32 w 372"/>
                <a:gd name="T45" fmla="*/ 272 h 350"/>
                <a:gd name="T46" fmla="*/ 16 w 372"/>
                <a:gd name="T47" fmla="*/ 242 h 350"/>
                <a:gd name="T48" fmla="*/ 4 w 372"/>
                <a:gd name="T49" fmla="*/ 210 h 350"/>
                <a:gd name="T50" fmla="*/ 0 w 372"/>
                <a:gd name="T51" fmla="*/ 174 h 350"/>
                <a:gd name="T52" fmla="*/ 2 w 372"/>
                <a:gd name="T53" fmla="*/ 156 h 350"/>
                <a:gd name="T54" fmla="*/ 10 w 372"/>
                <a:gd name="T55" fmla="*/ 122 h 350"/>
                <a:gd name="T56" fmla="*/ 24 w 372"/>
                <a:gd name="T57" fmla="*/ 90 h 350"/>
                <a:gd name="T58" fmla="*/ 44 w 372"/>
                <a:gd name="T59" fmla="*/ 62 h 350"/>
                <a:gd name="T60" fmla="*/ 68 w 372"/>
                <a:gd name="T61" fmla="*/ 40 h 350"/>
                <a:gd name="T62" fmla="*/ 98 w 372"/>
                <a:gd name="T63" fmla="*/ 20 h 350"/>
                <a:gd name="T64" fmla="*/ 132 w 372"/>
                <a:gd name="T65" fmla="*/ 6 h 350"/>
                <a:gd name="T66" fmla="*/ 168 w 372"/>
                <a:gd name="T67" fmla="*/ 0 h 350"/>
                <a:gd name="T68" fmla="*/ 186 w 372"/>
                <a:gd name="T6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2" h="350">
                  <a:moveTo>
                    <a:pt x="186" y="0"/>
                  </a:moveTo>
                  <a:lnTo>
                    <a:pt x="186" y="0"/>
                  </a:lnTo>
                  <a:lnTo>
                    <a:pt x="206" y="0"/>
                  </a:lnTo>
                  <a:lnTo>
                    <a:pt x="224" y="2"/>
                  </a:lnTo>
                  <a:lnTo>
                    <a:pt x="242" y="6"/>
                  </a:lnTo>
                  <a:lnTo>
                    <a:pt x="258" y="12"/>
                  </a:lnTo>
                  <a:lnTo>
                    <a:pt x="276" y="20"/>
                  </a:lnTo>
                  <a:lnTo>
                    <a:pt x="290" y="30"/>
                  </a:lnTo>
                  <a:lnTo>
                    <a:pt x="304" y="40"/>
                  </a:lnTo>
                  <a:lnTo>
                    <a:pt x="318" y="50"/>
                  </a:lnTo>
                  <a:lnTo>
                    <a:pt x="330" y="62"/>
                  </a:lnTo>
                  <a:lnTo>
                    <a:pt x="340" y="76"/>
                  </a:lnTo>
                  <a:lnTo>
                    <a:pt x="350" y="90"/>
                  </a:lnTo>
                  <a:lnTo>
                    <a:pt x="358" y="106"/>
                  </a:lnTo>
                  <a:lnTo>
                    <a:pt x="364" y="122"/>
                  </a:lnTo>
                  <a:lnTo>
                    <a:pt x="368" y="138"/>
                  </a:lnTo>
                  <a:lnTo>
                    <a:pt x="372" y="156"/>
                  </a:lnTo>
                  <a:lnTo>
                    <a:pt x="372" y="174"/>
                  </a:lnTo>
                  <a:lnTo>
                    <a:pt x="372" y="174"/>
                  </a:lnTo>
                  <a:lnTo>
                    <a:pt x="372" y="192"/>
                  </a:lnTo>
                  <a:lnTo>
                    <a:pt x="368" y="210"/>
                  </a:lnTo>
                  <a:lnTo>
                    <a:pt x="364" y="226"/>
                  </a:lnTo>
                  <a:lnTo>
                    <a:pt x="358" y="242"/>
                  </a:lnTo>
                  <a:lnTo>
                    <a:pt x="350" y="258"/>
                  </a:lnTo>
                  <a:lnTo>
                    <a:pt x="340" y="272"/>
                  </a:lnTo>
                  <a:lnTo>
                    <a:pt x="330" y="286"/>
                  </a:lnTo>
                  <a:lnTo>
                    <a:pt x="318" y="298"/>
                  </a:lnTo>
                  <a:lnTo>
                    <a:pt x="304" y="310"/>
                  </a:lnTo>
                  <a:lnTo>
                    <a:pt x="290" y="320"/>
                  </a:lnTo>
                  <a:lnTo>
                    <a:pt x="276" y="328"/>
                  </a:lnTo>
                  <a:lnTo>
                    <a:pt x="258" y="336"/>
                  </a:lnTo>
                  <a:lnTo>
                    <a:pt x="242" y="342"/>
                  </a:lnTo>
                  <a:lnTo>
                    <a:pt x="224" y="346"/>
                  </a:lnTo>
                  <a:lnTo>
                    <a:pt x="206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68" y="348"/>
                  </a:lnTo>
                  <a:lnTo>
                    <a:pt x="150" y="346"/>
                  </a:lnTo>
                  <a:lnTo>
                    <a:pt x="132" y="342"/>
                  </a:lnTo>
                  <a:lnTo>
                    <a:pt x="114" y="336"/>
                  </a:lnTo>
                  <a:lnTo>
                    <a:pt x="98" y="328"/>
                  </a:lnTo>
                  <a:lnTo>
                    <a:pt x="82" y="320"/>
                  </a:lnTo>
                  <a:lnTo>
                    <a:pt x="68" y="310"/>
                  </a:lnTo>
                  <a:lnTo>
                    <a:pt x="56" y="298"/>
                  </a:lnTo>
                  <a:lnTo>
                    <a:pt x="44" y="286"/>
                  </a:lnTo>
                  <a:lnTo>
                    <a:pt x="32" y="272"/>
                  </a:lnTo>
                  <a:lnTo>
                    <a:pt x="24" y="258"/>
                  </a:lnTo>
                  <a:lnTo>
                    <a:pt x="16" y="242"/>
                  </a:lnTo>
                  <a:lnTo>
                    <a:pt x="10" y="226"/>
                  </a:lnTo>
                  <a:lnTo>
                    <a:pt x="4" y="210"/>
                  </a:lnTo>
                  <a:lnTo>
                    <a:pt x="2" y="19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2" y="156"/>
                  </a:lnTo>
                  <a:lnTo>
                    <a:pt x="4" y="138"/>
                  </a:lnTo>
                  <a:lnTo>
                    <a:pt x="10" y="122"/>
                  </a:lnTo>
                  <a:lnTo>
                    <a:pt x="16" y="106"/>
                  </a:lnTo>
                  <a:lnTo>
                    <a:pt x="24" y="90"/>
                  </a:lnTo>
                  <a:lnTo>
                    <a:pt x="32" y="76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68" y="40"/>
                  </a:lnTo>
                  <a:lnTo>
                    <a:pt x="82" y="30"/>
                  </a:lnTo>
                  <a:lnTo>
                    <a:pt x="98" y="20"/>
                  </a:lnTo>
                  <a:lnTo>
                    <a:pt x="114" y="12"/>
                  </a:lnTo>
                  <a:lnTo>
                    <a:pt x="132" y="6"/>
                  </a:lnTo>
                  <a:lnTo>
                    <a:pt x="150" y="2"/>
                  </a:lnTo>
                  <a:lnTo>
                    <a:pt x="16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BD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3735388" y="5608638"/>
              <a:ext cx="568325" cy="530225"/>
            </a:xfrm>
            <a:custGeom>
              <a:avLst/>
              <a:gdLst>
                <a:gd name="T0" fmla="*/ 178 w 358"/>
                <a:gd name="T1" fmla="*/ 0 h 334"/>
                <a:gd name="T2" fmla="*/ 214 w 358"/>
                <a:gd name="T3" fmla="*/ 4 h 334"/>
                <a:gd name="T4" fmla="*/ 248 w 358"/>
                <a:gd name="T5" fmla="*/ 14 h 334"/>
                <a:gd name="T6" fmla="*/ 278 w 358"/>
                <a:gd name="T7" fmla="*/ 28 h 334"/>
                <a:gd name="T8" fmla="*/ 306 w 358"/>
                <a:gd name="T9" fmla="*/ 50 h 334"/>
                <a:gd name="T10" fmla="*/ 326 w 358"/>
                <a:gd name="T11" fmla="*/ 74 h 334"/>
                <a:gd name="T12" fmla="*/ 344 w 358"/>
                <a:gd name="T13" fmla="*/ 102 h 334"/>
                <a:gd name="T14" fmla="*/ 354 w 358"/>
                <a:gd name="T15" fmla="*/ 134 h 334"/>
                <a:gd name="T16" fmla="*/ 358 w 358"/>
                <a:gd name="T17" fmla="*/ 168 h 334"/>
                <a:gd name="T18" fmla="*/ 356 w 358"/>
                <a:gd name="T19" fmla="*/ 184 h 334"/>
                <a:gd name="T20" fmla="*/ 350 w 358"/>
                <a:gd name="T21" fmla="*/ 218 h 334"/>
                <a:gd name="T22" fmla="*/ 336 w 358"/>
                <a:gd name="T23" fmla="*/ 246 h 334"/>
                <a:gd name="T24" fmla="*/ 316 w 358"/>
                <a:gd name="T25" fmla="*/ 274 h 334"/>
                <a:gd name="T26" fmla="*/ 292 w 358"/>
                <a:gd name="T27" fmla="*/ 296 h 334"/>
                <a:gd name="T28" fmla="*/ 264 w 358"/>
                <a:gd name="T29" fmla="*/ 314 h 334"/>
                <a:gd name="T30" fmla="*/ 232 w 358"/>
                <a:gd name="T31" fmla="*/ 326 h 334"/>
                <a:gd name="T32" fmla="*/ 198 w 358"/>
                <a:gd name="T33" fmla="*/ 334 h 334"/>
                <a:gd name="T34" fmla="*/ 178 w 358"/>
                <a:gd name="T35" fmla="*/ 334 h 334"/>
                <a:gd name="T36" fmla="*/ 144 w 358"/>
                <a:gd name="T37" fmla="*/ 332 h 334"/>
                <a:gd name="T38" fmla="*/ 110 w 358"/>
                <a:gd name="T39" fmla="*/ 322 h 334"/>
                <a:gd name="T40" fmla="*/ 80 w 358"/>
                <a:gd name="T41" fmla="*/ 306 h 334"/>
                <a:gd name="T42" fmla="*/ 52 w 358"/>
                <a:gd name="T43" fmla="*/ 286 h 334"/>
                <a:gd name="T44" fmla="*/ 32 w 358"/>
                <a:gd name="T45" fmla="*/ 260 h 334"/>
                <a:gd name="T46" fmla="*/ 14 w 358"/>
                <a:gd name="T47" fmla="*/ 232 h 334"/>
                <a:gd name="T48" fmla="*/ 4 w 358"/>
                <a:gd name="T49" fmla="*/ 202 h 334"/>
                <a:gd name="T50" fmla="*/ 0 w 358"/>
                <a:gd name="T51" fmla="*/ 168 h 334"/>
                <a:gd name="T52" fmla="*/ 2 w 358"/>
                <a:gd name="T53" fmla="*/ 150 h 334"/>
                <a:gd name="T54" fmla="*/ 8 w 358"/>
                <a:gd name="T55" fmla="*/ 118 h 334"/>
                <a:gd name="T56" fmla="*/ 22 w 358"/>
                <a:gd name="T57" fmla="*/ 88 h 334"/>
                <a:gd name="T58" fmla="*/ 42 w 358"/>
                <a:gd name="T59" fmla="*/ 62 h 334"/>
                <a:gd name="T60" fmla="*/ 66 w 358"/>
                <a:gd name="T61" fmla="*/ 38 h 334"/>
                <a:gd name="T62" fmla="*/ 94 w 358"/>
                <a:gd name="T63" fmla="*/ 20 h 334"/>
                <a:gd name="T64" fmla="*/ 126 w 358"/>
                <a:gd name="T65" fmla="*/ 8 h 334"/>
                <a:gd name="T66" fmla="*/ 160 w 358"/>
                <a:gd name="T67" fmla="*/ 2 h 334"/>
                <a:gd name="T68" fmla="*/ 178 w 358"/>
                <a:gd name="T69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334">
                  <a:moveTo>
                    <a:pt x="178" y="0"/>
                  </a:moveTo>
                  <a:lnTo>
                    <a:pt x="178" y="0"/>
                  </a:lnTo>
                  <a:lnTo>
                    <a:pt x="198" y="2"/>
                  </a:lnTo>
                  <a:lnTo>
                    <a:pt x="214" y="4"/>
                  </a:lnTo>
                  <a:lnTo>
                    <a:pt x="232" y="8"/>
                  </a:lnTo>
                  <a:lnTo>
                    <a:pt x="248" y="14"/>
                  </a:lnTo>
                  <a:lnTo>
                    <a:pt x="264" y="20"/>
                  </a:lnTo>
                  <a:lnTo>
                    <a:pt x="278" y="28"/>
                  </a:lnTo>
                  <a:lnTo>
                    <a:pt x="292" y="38"/>
                  </a:lnTo>
                  <a:lnTo>
                    <a:pt x="306" y="50"/>
                  </a:lnTo>
                  <a:lnTo>
                    <a:pt x="316" y="62"/>
                  </a:lnTo>
                  <a:lnTo>
                    <a:pt x="326" y="74"/>
                  </a:lnTo>
                  <a:lnTo>
                    <a:pt x="336" y="88"/>
                  </a:lnTo>
                  <a:lnTo>
                    <a:pt x="344" y="102"/>
                  </a:lnTo>
                  <a:lnTo>
                    <a:pt x="350" y="118"/>
                  </a:lnTo>
                  <a:lnTo>
                    <a:pt x="354" y="134"/>
                  </a:lnTo>
                  <a:lnTo>
                    <a:pt x="356" y="150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6" y="184"/>
                  </a:lnTo>
                  <a:lnTo>
                    <a:pt x="354" y="202"/>
                  </a:lnTo>
                  <a:lnTo>
                    <a:pt x="350" y="218"/>
                  </a:lnTo>
                  <a:lnTo>
                    <a:pt x="344" y="232"/>
                  </a:lnTo>
                  <a:lnTo>
                    <a:pt x="336" y="246"/>
                  </a:lnTo>
                  <a:lnTo>
                    <a:pt x="326" y="260"/>
                  </a:lnTo>
                  <a:lnTo>
                    <a:pt x="316" y="274"/>
                  </a:lnTo>
                  <a:lnTo>
                    <a:pt x="306" y="286"/>
                  </a:lnTo>
                  <a:lnTo>
                    <a:pt x="292" y="296"/>
                  </a:lnTo>
                  <a:lnTo>
                    <a:pt x="278" y="306"/>
                  </a:lnTo>
                  <a:lnTo>
                    <a:pt x="264" y="314"/>
                  </a:lnTo>
                  <a:lnTo>
                    <a:pt x="248" y="322"/>
                  </a:lnTo>
                  <a:lnTo>
                    <a:pt x="232" y="326"/>
                  </a:lnTo>
                  <a:lnTo>
                    <a:pt x="214" y="332"/>
                  </a:lnTo>
                  <a:lnTo>
                    <a:pt x="198" y="334"/>
                  </a:lnTo>
                  <a:lnTo>
                    <a:pt x="178" y="334"/>
                  </a:lnTo>
                  <a:lnTo>
                    <a:pt x="178" y="334"/>
                  </a:lnTo>
                  <a:lnTo>
                    <a:pt x="160" y="334"/>
                  </a:lnTo>
                  <a:lnTo>
                    <a:pt x="144" y="332"/>
                  </a:lnTo>
                  <a:lnTo>
                    <a:pt x="126" y="326"/>
                  </a:lnTo>
                  <a:lnTo>
                    <a:pt x="110" y="322"/>
                  </a:lnTo>
                  <a:lnTo>
                    <a:pt x="94" y="314"/>
                  </a:lnTo>
                  <a:lnTo>
                    <a:pt x="80" y="306"/>
                  </a:lnTo>
                  <a:lnTo>
                    <a:pt x="66" y="296"/>
                  </a:lnTo>
                  <a:lnTo>
                    <a:pt x="52" y="286"/>
                  </a:lnTo>
                  <a:lnTo>
                    <a:pt x="42" y="274"/>
                  </a:lnTo>
                  <a:lnTo>
                    <a:pt x="32" y="260"/>
                  </a:lnTo>
                  <a:lnTo>
                    <a:pt x="22" y="246"/>
                  </a:lnTo>
                  <a:lnTo>
                    <a:pt x="14" y="232"/>
                  </a:lnTo>
                  <a:lnTo>
                    <a:pt x="8" y="218"/>
                  </a:lnTo>
                  <a:lnTo>
                    <a:pt x="4" y="202"/>
                  </a:lnTo>
                  <a:lnTo>
                    <a:pt x="2" y="18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2" y="150"/>
                  </a:lnTo>
                  <a:lnTo>
                    <a:pt x="4" y="134"/>
                  </a:lnTo>
                  <a:lnTo>
                    <a:pt x="8" y="118"/>
                  </a:lnTo>
                  <a:lnTo>
                    <a:pt x="14" y="102"/>
                  </a:lnTo>
                  <a:lnTo>
                    <a:pt x="22" y="88"/>
                  </a:lnTo>
                  <a:lnTo>
                    <a:pt x="32" y="74"/>
                  </a:lnTo>
                  <a:lnTo>
                    <a:pt x="42" y="62"/>
                  </a:lnTo>
                  <a:lnTo>
                    <a:pt x="52" y="50"/>
                  </a:lnTo>
                  <a:lnTo>
                    <a:pt x="66" y="38"/>
                  </a:lnTo>
                  <a:lnTo>
                    <a:pt x="80" y="28"/>
                  </a:lnTo>
                  <a:lnTo>
                    <a:pt x="94" y="20"/>
                  </a:lnTo>
                  <a:lnTo>
                    <a:pt x="110" y="14"/>
                  </a:lnTo>
                  <a:lnTo>
                    <a:pt x="126" y="8"/>
                  </a:lnTo>
                  <a:lnTo>
                    <a:pt x="144" y="4"/>
                  </a:lnTo>
                  <a:lnTo>
                    <a:pt x="160" y="2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CE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3748088" y="5621338"/>
              <a:ext cx="542925" cy="504825"/>
            </a:xfrm>
            <a:custGeom>
              <a:avLst/>
              <a:gdLst>
                <a:gd name="T0" fmla="*/ 172 w 342"/>
                <a:gd name="T1" fmla="*/ 0 h 318"/>
                <a:gd name="T2" fmla="*/ 206 w 342"/>
                <a:gd name="T3" fmla="*/ 2 h 318"/>
                <a:gd name="T4" fmla="*/ 238 w 342"/>
                <a:gd name="T5" fmla="*/ 12 h 318"/>
                <a:gd name="T6" fmla="*/ 268 w 342"/>
                <a:gd name="T7" fmla="*/ 26 h 318"/>
                <a:gd name="T8" fmla="*/ 292 w 342"/>
                <a:gd name="T9" fmla="*/ 46 h 318"/>
                <a:gd name="T10" fmla="*/ 314 w 342"/>
                <a:gd name="T11" fmla="*/ 70 h 318"/>
                <a:gd name="T12" fmla="*/ 330 w 342"/>
                <a:gd name="T13" fmla="*/ 96 h 318"/>
                <a:gd name="T14" fmla="*/ 340 w 342"/>
                <a:gd name="T15" fmla="*/ 126 h 318"/>
                <a:gd name="T16" fmla="*/ 342 w 342"/>
                <a:gd name="T17" fmla="*/ 158 h 318"/>
                <a:gd name="T18" fmla="*/ 342 w 342"/>
                <a:gd name="T19" fmla="*/ 174 h 318"/>
                <a:gd name="T20" fmla="*/ 334 w 342"/>
                <a:gd name="T21" fmla="*/ 206 h 318"/>
                <a:gd name="T22" fmla="*/ 322 w 342"/>
                <a:gd name="T23" fmla="*/ 234 h 318"/>
                <a:gd name="T24" fmla="*/ 304 w 342"/>
                <a:gd name="T25" fmla="*/ 260 h 318"/>
                <a:gd name="T26" fmla="*/ 280 w 342"/>
                <a:gd name="T27" fmla="*/ 282 h 318"/>
                <a:gd name="T28" fmla="*/ 252 w 342"/>
                <a:gd name="T29" fmla="*/ 298 h 318"/>
                <a:gd name="T30" fmla="*/ 222 w 342"/>
                <a:gd name="T31" fmla="*/ 310 h 318"/>
                <a:gd name="T32" fmla="*/ 188 w 342"/>
                <a:gd name="T33" fmla="*/ 316 h 318"/>
                <a:gd name="T34" fmla="*/ 172 w 342"/>
                <a:gd name="T35" fmla="*/ 318 h 318"/>
                <a:gd name="T36" fmla="*/ 138 w 342"/>
                <a:gd name="T37" fmla="*/ 314 h 318"/>
                <a:gd name="T38" fmla="*/ 104 w 342"/>
                <a:gd name="T39" fmla="*/ 306 h 318"/>
                <a:gd name="T40" fmla="*/ 76 w 342"/>
                <a:gd name="T41" fmla="*/ 290 h 318"/>
                <a:gd name="T42" fmla="*/ 50 w 342"/>
                <a:gd name="T43" fmla="*/ 270 h 318"/>
                <a:gd name="T44" fmla="*/ 30 w 342"/>
                <a:gd name="T45" fmla="*/ 248 h 318"/>
                <a:gd name="T46" fmla="*/ 14 w 342"/>
                <a:gd name="T47" fmla="*/ 220 h 318"/>
                <a:gd name="T48" fmla="*/ 4 w 342"/>
                <a:gd name="T49" fmla="*/ 190 h 318"/>
                <a:gd name="T50" fmla="*/ 0 w 342"/>
                <a:gd name="T51" fmla="*/ 158 h 318"/>
                <a:gd name="T52" fmla="*/ 2 w 342"/>
                <a:gd name="T53" fmla="*/ 142 h 318"/>
                <a:gd name="T54" fmla="*/ 8 w 342"/>
                <a:gd name="T55" fmla="*/ 112 h 318"/>
                <a:gd name="T56" fmla="*/ 20 w 342"/>
                <a:gd name="T57" fmla="*/ 84 h 318"/>
                <a:gd name="T58" fmla="*/ 40 w 342"/>
                <a:gd name="T59" fmla="*/ 58 h 318"/>
                <a:gd name="T60" fmla="*/ 62 w 342"/>
                <a:gd name="T61" fmla="*/ 36 h 318"/>
                <a:gd name="T62" fmla="*/ 90 w 342"/>
                <a:gd name="T63" fmla="*/ 18 h 318"/>
                <a:gd name="T64" fmla="*/ 120 w 342"/>
                <a:gd name="T65" fmla="*/ 6 h 318"/>
                <a:gd name="T66" fmla="*/ 154 w 342"/>
                <a:gd name="T67" fmla="*/ 0 h 318"/>
                <a:gd name="T68" fmla="*/ 172 w 342"/>
                <a:gd name="T6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318">
                  <a:moveTo>
                    <a:pt x="172" y="0"/>
                  </a:moveTo>
                  <a:lnTo>
                    <a:pt x="172" y="0"/>
                  </a:lnTo>
                  <a:lnTo>
                    <a:pt x="188" y="0"/>
                  </a:lnTo>
                  <a:lnTo>
                    <a:pt x="206" y="2"/>
                  </a:lnTo>
                  <a:lnTo>
                    <a:pt x="222" y="6"/>
                  </a:lnTo>
                  <a:lnTo>
                    <a:pt x="238" y="12"/>
                  </a:lnTo>
                  <a:lnTo>
                    <a:pt x="252" y="18"/>
                  </a:lnTo>
                  <a:lnTo>
                    <a:pt x="268" y="26"/>
                  </a:lnTo>
                  <a:lnTo>
                    <a:pt x="280" y="36"/>
                  </a:lnTo>
                  <a:lnTo>
                    <a:pt x="292" y="46"/>
                  </a:lnTo>
                  <a:lnTo>
                    <a:pt x="304" y="58"/>
                  </a:lnTo>
                  <a:lnTo>
                    <a:pt x="314" y="70"/>
                  </a:lnTo>
                  <a:lnTo>
                    <a:pt x="322" y="84"/>
                  </a:lnTo>
                  <a:lnTo>
                    <a:pt x="330" y="96"/>
                  </a:lnTo>
                  <a:lnTo>
                    <a:pt x="334" y="112"/>
                  </a:lnTo>
                  <a:lnTo>
                    <a:pt x="340" y="126"/>
                  </a:lnTo>
                  <a:lnTo>
                    <a:pt x="342" y="142"/>
                  </a:lnTo>
                  <a:lnTo>
                    <a:pt x="342" y="158"/>
                  </a:lnTo>
                  <a:lnTo>
                    <a:pt x="342" y="158"/>
                  </a:lnTo>
                  <a:lnTo>
                    <a:pt x="342" y="174"/>
                  </a:lnTo>
                  <a:lnTo>
                    <a:pt x="340" y="190"/>
                  </a:lnTo>
                  <a:lnTo>
                    <a:pt x="334" y="206"/>
                  </a:lnTo>
                  <a:lnTo>
                    <a:pt x="330" y="220"/>
                  </a:lnTo>
                  <a:lnTo>
                    <a:pt x="322" y="234"/>
                  </a:lnTo>
                  <a:lnTo>
                    <a:pt x="314" y="248"/>
                  </a:lnTo>
                  <a:lnTo>
                    <a:pt x="304" y="260"/>
                  </a:lnTo>
                  <a:lnTo>
                    <a:pt x="292" y="270"/>
                  </a:lnTo>
                  <a:lnTo>
                    <a:pt x="280" y="282"/>
                  </a:lnTo>
                  <a:lnTo>
                    <a:pt x="268" y="290"/>
                  </a:lnTo>
                  <a:lnTo>
                    <a:pt x="252" y="298"/>
                  </a:lnTo>
                  <a:lnTo>
                    <a:pt x="238" y="306"/>
                  </a:lnTo>
                  <a:lnTo>
                    <a:pt x="222" y="310"/>
                  </a:lnTo>
                  <a:lnTo>
                    <a:pt x="206" y="314"/>
                  </a:lnTo>
                  <a:lnTo>
                    <a:pt x="188" y="316"/>
                  </a:lnTo>
                  <a:lnTo>
                    <a:pt x="172" y="318"/>
                  </a:lnTo>
                  <a:lnTo>
                    <a:pt x="172" y="318"/>
                  </a:lnTo>
                  <a:lnTo>
                    <a:pt x="154" y="316"/>
                  </a:lnTo>
                  <a:lnTo>
                    <a:pt x="138" y="314"/>
                  </a:lnTo>
                  <a:lnTo>
                    <a:pt x="120" y="310"/>
                  </a:lnTo>
                  <a:lnTo>
                    <a:pt x="104" y="306"/>
                  </a:lnTo>
                  <a:lnTo>
                    <a:pt x="90" y="298"/>
                  </a:lnTo>
                  <a:lnTo>
                    <a:pt x="76" y="290"/>
                  </a:lnTo>
                  <a:lnTo>
                    <a:pt x="62" y="282"/>
                  </a:lnTo>
                  <a:lnTo>
                    <a:pt x="50" y="270"/>
                  </a:lnTo>
                  <a:lnTo>
                    <a:pt x="40" y="260"/>
                  </a:lnTo>
                  <a:lnTo>
                    <a:pt x="30" y="248"/>
                  </a:lnTo>
                  <a:lnTo>
                    <a:pt x="20" y="234"/>
                  </a:lnTo>
                  <a:lnTo>
                    <a:pt x="14" y="220"/>
                  </a:lnTo>
                  <a:lnTo>
                    <a:pt x="8" y="206"/>
                  </a:lnTo>
                  <a:lnTo>
                    <a:pt x="4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4" y="126"/>
                  </a:lnTo>
                  <a:lnTo>
                    <a:pt x="8" y="112"/>
                  </a:lnTo>
                  <a:lnTo>
                    <a:pt x="14" y="96"/>
                  </a:lnTo>
                  <a:lnTo>
                    <a:pt x="20" y="84"/>
                  </a:lnTo>
                  <a:lnTo>
                    <a:pt x="30" y="70"/>
                  </a:lnTo>
                  <a:lnTo>
                    <a:pt x="40" y="58"/>
                  </a:lnTo>
                  <a:lnTo>
                    <a:pt x="50" y="46"/>
                  </a:lnTo>
                  <a:lnTo>
                    <a:pt x="62" y="36"/>
                  </a:lnTo>
                  <a:lnTo>
                    <a:pt x="76" y="26"/>
                  </a:lnTo>
                  <a:lnTo>
                    <a:pt x="90" y="18"/>
                  </a:lnTo>
                  <a:lnTo>
                    <a:pt x="104" y="12"/>
                  </a:lnTo>
                  <a:lnTo>
                    <a:pt x="120" y="6"/>
                  </a:lnTo>
                  <a:lnTo>
                    <a:pt x="138" y="2"/>
                  </a:lnTo>
                  <a:lnTo>
                    <a:pt x="154" y="0"/>
                  </a:lnTo>
                  <a:lnTo>
                    <a:pt x="172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CE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3760788" y="5634038"/>
              <a:ext cx="520700" cy="476250"/>
            </a:xfrm>
            <a:custGeom>
              <a:avLst/>
              <a:gdLst>
                <a:gd name="T0" fmla="*/ 164 w 328"/>
                <a:gd name="T1" fmla="*/ 0 h 300"/>
                <a:gd name="T2" fmla="*/ 196 w 328"/>
                <a:gd name="T3" fmla="*/ 2 h 300"/>
                <a:gd name="T4" fmla="*/ 228 w 328"/>
                <a:gd name="T5" fmla="*/ 10 h 300"/>
                <a:gd name="T6" fmla="*/ 256 w 328"/>
                <a:gd name="T7" fmla="*/ 24 h 300"/>
                <a:gd name="T8" fmla="*/ 280 w 328"/>
                <a:gd name="T9" fmla="*/ 44 h 300"/>
                <a:gd name="T10" fmla="*/ 300 w 328"/>
                <a:gd name="T11" fmla="*/ 66 h 300"/>
                <a:gd name="T12" fmla="*/ 314 w 328"/>
                <a:gd name="T13" fmla="*/ 92 h 300"/>
                <a:gd name="T14" fmla="*/ 324 w 328"/>
                <a:gd name="T15" fmla="*/ 120 h 300"/>
                <a:gd name="T16" fmla="*/ 328 w 328"/>
                <a:gd name="T17" fmla="*/ 150 h 300"/>
                <a:gd name="T18" fmla="*/ 326 w 328"/>
                <a:gd name="T19" fmla="*/ 166 h 300"/>
                <a:gd name="T20" fmla="*/ 320 w 328"/>
                <a:gd name="T21" fmla="*/ 194 h 300"/>
                <a:gd name="T22" fmla="*/ 308 w 328"/>
                <a:gd name="T23" fmla="*/ 222 h 300"/>
                <a:gd name="T24" fmla="*/ 290 w 328"/>
                <a:gd name="T25" fmla="*/ 246 h 300"/>
                <a:gd name="T26" fmla="*/ 268 w 328"/>
                <a:gd name="T27" fmla="*/ 266 h 300"/>
                <a:gd name="T28" fmla="*/ 242 w 328"/>
                <a:gd name="T29" fmla="*/ 282 h 300"/>
                <a:gd name="T30" fmla="*/ 212 w 328"/>
                <a:gd name="T31" fmla="*/ 294 h 300"/>
                <a:gd name="T32" fmla="*/ 180 w 328"/>
                <a:gd name="T33" fmla="*/ 300 h 300"/>
                <a:gd name="T34" fmla="*/ 164 w 328"/>
                <a:gd name="T35" fmla="*/ 300 h 300"/>
                <a:gd name="T36" fmla="*/ 130 w 328"/>
                <a:gd name="T37" fmla="*/ 298 h 300"/>
                <a:gd name="T38" fmla="*/ 100 w 328"/>
                <a:gd name="T39" fmla="*/ 288 h 300"/>
                <a:gd name="T40" fmla="*/ 72 w 328"/>
                <a:gd name="T41" fmla="*/ 274 h 300"/>
                <a:gd name="T42" fmla="*/ 48 w 328"/>
                <a:gd name="T43" fmla="*/ 256 h 300"/>
                <a:gd name="T44" fmla="*/ 28 w 328"/>
                <a:gd name="T45" fmla="*/ 234 h 300"/>
                <a:gd name="T46" fmla="*/ 12 w 328"/>
                <a:gd name="T47" fmla="*/ 208 h 300"/>
                <a:gd name="T48" fmla="*/ 4 w 328"/>
                <a:gd name="T49" fmla="*/ 180 h 300"/>
                <a:gd name="T50" fmla="*/ 0 w 328"/>
                <a:gd name="T51" fmla="*/ 150 h 300"/>
                <a:gd name="T52" fmla="*/ 0 w 328"/>
                <a:gd name="T53" fmla="*/ 134 h 300"/>
                <a:gd name="T54" fmla="*/ 8 w 328"/>
                <a:gd name="T55" fmla="*/ 106 h 300"/>
                <a:gd name="T56" fmla="*/ 20 w 328"/>
                <a:gd name="T57" fmla="*/ 78 h 300"/>
                <a:gd name="T58" fmla="*/ 38 w 328"/>
                <a:gd name="T59" fmla="*/ 54 h 300"/>
                <a:gd name="T60" fmla="*/ 60 w 328"/>
                <a:gd name="T61" fmla="*/ 34 h 300"/>
                <a:gd name="T62" fmla="*/ 86 w 328"/>
                <a:gd name="T63" fmla="*/ 18 h 300"/>
                <a:gd name="T64" fmla="*/ 116 w 328"/>
                <a:gd name="T65" fmla="*/ 6 h 300"/>
                <a:gd name="T66" fmla="*/ 148 w 328"/>
                <a:gd name="T67" fmla="*/ 0 h 300"/>
                <a:gd name="T68" fmla="*/ 164 w 328"/>
                <a:gd name="T6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8" h="300">
                  <a:moveTo>
                    <a:pt x="164" y="0"/>
                  </a:moveTo>
                  <a:lnTo>
                    <a:pt x="164" y="0"/>
                  </a:lnTo>
                  <a:lnTo>
                    <a:pt x="180" y="0"/>
                  </a:lnTo>
                  <a:lnTo>
                    <a:pt x="196" y="2"/>
                  </a:lnTo>
                  <a:lnTo>
                    <a:pt x="212" y="6"/>
                  </a:lnTo>
                  <a:lnTo>
                    <a:pt x="228" y="10"/>
                  </a:lnTo>
                  <a:lnTo>
                    <a:pt x="242" y="18"/>
                  </a:lnTo>
                  <a:lnTo>
                    <a:pt x="256" y="24"/>
                  </a:lnTo>
                  <a:lnTo>
                    <a:pt x="268" y="34"/>
                  </a:lnTo>
                  <a:lnTo>
                    <a:pt x="280" y="44"/>
                  </a:lnTo>
                  <a:lnTo>
                    <a:pt x="290" y="54"/>
                  </a:lnTo>
                  <a:lnTo>
                    <a:pt x="300" y="66"/>
                  </a:lnTo>
                  <a:lnTo>
                    <a:pt x="308" y="78"/>
                  </a:lnTo>
                  <a:lnTo>
                    <a:pt x="314" y="92"/>
                  </a:lnTo>
                  <a:lnTo>
                    <a:pt x="320" y="106"/>
                  </a:lnTo>
                  <a:lnTo>
                    <a:pt x="324" y="120"/>
                  </a:lnTo>
                  <a:lnTo>
                    <a:pt x="326" y="134"/>
                  </a:lnTo>
                  <a:lnTo>
                    <a:pt x="328" y="150"/>
                  </a:lnTo>
                  <a:lnTo>
                    <a:pt x="328" y="150"/>
                  </a:lnTo>
                  <a:lnTo>
                    <a:pt x="326" y="166"/>
                  </a:lnTo>
                  <a:lnTo>
                    <a:pt x="324" y="180"/>
                  </a:lnTo>
                  <a:lnTo>
                    <a:pt x="320" y="194"/>
                  </a:lnTo>
                  <a:lnTo>
                    <a:pt x="314" y="208"/>
                  </a:lnTo>
                  <a:lnTo>
                    <a:pt x="308" y="222"/>
                  </a:lnTo>
                  <a:lnTo>
                    <a:pt x="300" y="234"/>
                  </a:lnTo>
                  <a:lnTo>
                    <a:pt x="290" y="246"/>
                  </a:lnTo>
                  <a:lnTo>
                    <a:pt x="280" y="256"/>
                  </a:lnTo>
                  <a:lnTo>
                    <a:pt x="268" y="266"/>
                  </a:lnTo>
                  <a:lnTo>
                    <a:pt x="256" y="274"/>
                  </a:lnTo>
                  <a:lnTo>
                    <a:pt x="242" y="282"/>
                  </a:lnTo>
                  <a:lnTo>
                    <a:pt x="228" y="288"/>
                  </a:lnTo>
                  <a:lnTo>
                    <a:pt x="212" y="294"/>
                  </a:lnTo>
                  <a:lnTo>
                    <a:pt x="196" y="298"/>
                  </a:lnTo>
                  <a:lnTo>
                    <a:pt x="180" y="300"/>
                  </a:lnTo>
                  <a:lnTo>
                    <a:pt x="164" y="300"/>
                  </a:lnTo>
                  <a:lnTo>
                    <a:pt x="164" y="300"/>
                  </a:lnTo>
                  <a:lnTo>
                    <a:pt x="148" y="300"/>
                  </a:lnTo>
                  <a:lnTo>
                    <a:pt x="130" y="298"/>
                  </a:lnTo>
                  <a:lnTo>
                    <a:pt x="116" y="294"/>
                  </a:lnTo>
                  <a:lnTo>
                    <a:pt x="100" y="288"/>
                  </a:lnTo>
                  <a:lnTo>
                    <a:pt x="86" y="282"/>
                  </a:lnTo>
                  <a:lnTo>
                    <a:pt x="72" y="274"/>
                  </a:lnTo>
                  <a:lnTo>
                    <a:pt x="60" y="266"/>
                  </a:lnTo>
                  <a:lnTo>
                    <a:pt x="48" y="256"/>
                  </a:lnTo>
                  <a:lnTo>
                    <a:pt x="38" y="246"/>
                  </a:lnTo>
                  <a:lnTo>
                    <a:pt x="28" y="234"/>
                  </a:lnTo>
                  <a:lnTo>
                    <a:pt x="20" y="222"/>
                  </a:lnTo>
                  <a:lnTo>
                    <a:pt x="12" y="208"/>
                  </a:lnTo>
                  <a:lnTo>
                    <a:pt x="8" y="194"/>
                  </a:lnTo>
                  <a:lnTo>
                    <a:pt x="4" y="180"/>
                  </a:lnTo>
                  <a:lnTo>
                    <a:pt x="0" y="16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34"/>
                  </a:lnTo>
                  <a:lnTo>
                    <a:pt x="4" y="120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78"/>
                  </a:lnTo>
                  <a:lnTo>
                    <a:pt x="28" y="66"/>
                  </a:lnTo>
                  <a:lnTo>
                    <a:pt x="38" y="54"/>
                  </a:lnTo>
                  <a:lnTo>
                    <a:pt x="48" y="44"/>
                  </a:lnTo>
                  <a:lnTo>
                    <a:pt x="60" y="34"/>
                  </a:lnTo>
                  <a:lnTo>
                    <a:pt x="72" y="24"/>
                  </a:lnTo>
                  <a:lnTo>
                    <a:pt x="86" y="18"/>
                  </a:lnTo>
                  <a:lnTo>
                    <a:pt x="100" y="10"/>
                  </a:lnTo>
                  <a:lnTo>
                    <a:pt x="116" y="6"/>
                  </a:lnTo>
                  <a:lnTo>
                    <a:pt x="130" y="2"/>
                  </a:lnTo>
                  <a:lnTo>
                    <a:pt x="148" y="0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DE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3709988" y="5621338"/>
              <a:ext cx="257175" cy="241300"/>
            </a:xfrm>
            <a:custGeom>
              <a:avLst/>
              <a:gdLst>
                <a:gd name="T0" fmla="*/ 94 w 162"/>
                <a:gd name="T1" fmla="*/ 134 h 152"/>
                <a:gd name="T2" fmla="*/ 94 w 162"/>
                <a:gd name="T3" fmla="*/ 134 h 152"/>
                <a:gd name="T4" fmla="*/ 106 w 162"/>
                <a:gd name="T5" fmla="*/ 136 h 152"/>
                <a:gd name="T6" fmla="*/ 118 w 162"/>
                <a:gd name="T7" fmla="*/ 138 h 152"/>
                <a:gd name="T8" fmla="*/ 130 w 162"/>
                <a:gd name="T9" fmla="*/ 142 h 152"/>
                <a:gd name="T10" fmla="*/ 140 w 162"/>
                <a:gd name="T11" fmla="*/ 148 h 152"/>
                <a:gd name="T12" fmla="*/ 140 w 162"/>
                <a:gd name="T13" fmla="*/ 148 h 152"/>
                <a:gd name="T14" fmla="*/ 150 w 162"/>
                <a:gd name="T15" fmla="*/ 132 h 152"/>
                <a:gd name="T16" fmla="*/ 158 w 162"/>
                <a:gd name="T17" fmla="*/ 114 h 152"/>
                <a:gd name="T18" fmla="*/ 162 w 162"/>
                <a:gd name="T19" fmla="*/ 92 h 152"/>
                <a:gd name="T20" fmla="*/ 162 w 162"/>
                <a:gd name="T21" fmla="*/ 66 h 152"/>
                <a:gd name="T22" fmla="*/ 162 w 162"/>
                <a:gd name="T23" fmla="*/ 66 h 152"/>
                <a:gd name="T24" fmla="*/ 162 w 162"/>
                <a:gd name="T25" fmla="*/ 66 h 152"/>
                <a:gd name="T26" fmla="*/ 160 w 162"/>
                <a:gd name="T27" fmla="*/ 66 h 152"/>
                <a:gd name="T28" fmla="*/ 158 w 162"/>
                <a:gd name="T29" fmla="*/ 68 h 152"/>
                <a:gd name="T30" fmla="*/ 158 w 162"/>
                <a:gd name="T31" fmla="*/ 66 h 152"/>
                <a:gd name="T32" fmla="*/ 158 w 162"/>
                <a:gd name="T33" fmla="*/ 68 h 152"/>
                <a:gd name="T34" fmla="*/ 156 w 162"/>
                <a:gd name="T35" fmla="*/ 66 h 152"/>
                <a:gd name="T36" fmla="*/ 104 w 162"/>
                <a:gd name="T37" fmla="*/ 62 h 152"/>
                <a:gd name="T38" fmla="*/ 44 w 162"/>
                <a:gd name="T39" fmla="*/ 26 h 152"/>
                <a:gd name="T40" fmla="*/ 18 w 162"/>
                <a:gd name="T41" fmla="*/ 2 h 152"/>
                <a:gd name="T42" fmla="*/ 12 w 162"/>
                <a:gd name="T43" fmla="*/ 0 h 152"/>
                <a:gd name="T44" fmla="*/ 12 w 162"/>
                <a:gd name="T45" fmla="*/ 0 h 152"/>
                <a:gd name="T46" fmla="*/ 6 w 162"/>
                <a:gd name="T47" fmla="*/ 12 h 152"/>
                <a:gd name="T48" fmla="*/ 4 w 162"/>
                <a:gd name="T49" fmla="*/ 26 h 152"/>
                <a:gd name="T50" fmla="*/ 2 w 162"/>
                <a:gd name="T51" fmla="*/ 40 h 152"/>
                <a:gd name="T52" fmla="*/ 0 w 162"/>
                <a:gd name="T53" fmla="*/ 56 h 152"/>
                <a:gd name="T54" fmla="*/ 0 w 162"/>
                <a:gd name="T55" fmla="*/ 56 h 152"/>
                <a:gd name="T56" fmla="*/ 2 w 162"/>
                <a:gd name="T57" fmla="*/ 70 h 152"/>
                <a:gd name="T58" fmla="*/ 4 w 162"/>
                <a:gd name="T59" fmla="*/ 84 h 152"/>
                <a:gd name="T60" fmla="*/ 8 w 162"/>
                <a:gd name="T61" fmla="*/ 98 h 152"/>
                <a:gd name="T62" fmla="*/ 12 w 162"/>
                <a:gd name="T63" fmla="*/ 112 h 152"/>
                <a:gd name="T64" fmla="*/ 18 w 162"/>
                <a:gd name="T65" fmla="*/ 124 h 152"/>
                <a:gd name="T66" fmla="*/ 24 w 162"/>
                <a:gd name="T67" fmla="*/ 134 h 152"/>
                <a:gd name="T68" fmla="*/ 32 w 162"/>
                <a:gd name="T69" fmla="*/ 144 h 152"/>
                <a:gd name="T70" fmla="*/ 40 w 162"/>
                <a:gd name="T71" fmla="*/ 152 h 152"/>
                <a:gd name="T72" fmla="*/ 40 w 162"/>
                <a:gd name="T73" fmla="*/ 152 h 152"/>
                <a:gd name="T74" fmla="*/ 50 w 162"/>
                <a:gd name="T75" fmla="*/ 146 h 152"/>
                <a:gd name="T76" fmla="*/ 64 w 162"/>
                <a:gd name="T77" fmla="*/ 140 h 152"/>
                <a:gd name="T78" fmla="*/ 78 w 162"/>
                <a:gd name="T79" fmla="*/ 136 h 152"/>
                <a:gd name="T80" fmla="*/ 94 w 162"/>
                <a:gd name="T81" fmla="*/ 134 h 152"/>
                <a:gd name="T82" fmla="*/ 94 w 162"/>
                <a:gd name="T83" fmla="*/ 1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52">
                  <a:moveTo>
                    <a:pt x="94" y="134"/>
                  </a:moveTo>
                  <a:lnTo>
                    <a:pt x="94" y="134"/>
                  </a:lnTo>
                  <a:lnTo>
                    <a:pt x="106" y="136"/>
                  </a:lnTo>
                  <a:lnTo>
                    <a:pt x="118" y="138"/>
                  </a:lnTo>
                  <a:lnTo>
                    <a:pt x="130" y="142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50" y="132"/>
                  </a:lnTo>
                  <a:lnTo>
                    <a:pt x="158" y="114"/>
                  </a:lnTo>
                  <a:lnTo>
                    <a:pt x="162" y="9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66"/>
                  </a:lnTo>
                  <a:lnTo>
                    <a:pt x="158" y="68"/>
                  </a:lnTo>
                  <a:lnTo>
                    <a:pt x="158" y="66"/>
                  </a:lnTo>
                  <a:lnTo>
                    <a:pt x="158" y="68"/>
                  </a:lnTo>
                  <a:lnTo>
                    <a:pt x="156" y="66"/>
                  </a:lnTo>
                  <a:lnTo>
                    <a:pt x="104" y="62"/>
                  </a:lnTo>
                  <a:lnTo>
                    <a:pt x="44" y="26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4" y="26"/>
                  </a:lnTo>
                  <a:lnTo>
                    <a:pt x="2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70"/>
                  </a:lnTo>
                  <a:lnTo>
                    <a:pt x="4" y="84"/>
                  </a:lnTo>
                  <a:lnTo>
                    <a:pt x="8" y="98"/>
                  </a:lnTo>
                  <a:lnTo>
                    <a:pt x="12" y="112"/>
                  </a:lnTo>
                  <a:lnTo>
                    <a:pt x="18" y="124"/>
                  </a:lnTo>
                  <a:lnTo>
                    <a:pt x="24" y="13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0" y="152"/>
                  </a:lnTo>
                  <a:lnTo>
                    <a:pt x="50" y="146"/>
                  </a:lnTo>
                  <a:lnTo>
                    <a:pt x="64" y="140"/>
                  </a:lnTo>
                  <a:lnTo>
                    <a:pt x="78" y="136"/>
                  </a:lnTo>
                  <a:lnTo>
                    <a:pt x="94" y="134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FFC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722688" y="5611813"/>
              <a:ext cx="238125" cy="244475"/>
            </a:xfrm>
            <a:custGeom>
              <a:avLst/>
              <a:gdLst>
                <a:gd name="T0" fmla="*/ 86 w 150"/>
                <a:gd name="T1" fmla="*/ 140 h 154"/>
                <a:gd name="T2" fmla="*/ 86 w 150"/>
                <a:gd name="T3" fmla="*/ 140 h 154"/>
                <a:gd name="T4" fmla="*/ 106 w 150"/>
                <a:gd name="T5" fmla="*/ 142 h 154"/>
                <a:gd name="T6" fmla="*/ 124 w 150"/>
                <a:gd name="T7" fmla="*/ 148 h 154"/>
                <a:gd name="T8" fmla="*/ 124 w 150"/>
                <a:gd name="T9" fmla="*/ 148 h 154"/>
                <a:gd name="T10" fmla="*/ 132 w 150"/>
                <a:gd name="T11" fmla="*/ 134 h 154"/>
                <a:gd name="T12" fmla="*/ 140 w 150"/>
                <a:gd name="T13" fmla="*/ 116 h 154"/>
                <a:gd name="T14" fmla="*/ 146 w 150"/>
                <a:gd name="T15" fmla="*/ 96 h 154"/>
                <a:gd name="T16" fmla="*/ 150 w 150"/>
                <a:gd name="T17" fmla="*/ 74 h 154"/>
                <a:gd name="T18" fmla="*/ 150 w 150"/>
                <a:gd name="T19" fmla="*/ 74 h 154"/>
                <a:gd name="T20" fmla="*/ 138 w 150"/>
                <a:gd name="T21" fmla="*/ 72 h 154"/>
                <a:gd name="T22" fmla="*/ 126 w 150"/>
                <a:gd name="T23" fmla="*/ 68 h 154"/>
                <a:gd name="T24" fmla="*/ 114 w 150"/>
                <a:gd name="T25" fmla="*/ 64 h 154"/>
                <a:gd name="T26" fmla="*/ 104 w 150"/>
                <a:gd name="T27" fmla="*/ 56 h 154"/>
                <a:gd name="T28" fmla="*/ 86 w 150"/>
                <a:gd name="T29" fmla="*/ 42 h 154"/>
                <a:gd name="T30" fmla="*/ 70 w 150"/>
                <a:gd name="T31" fmla="*/ 26 h 154"/>
                <a:gd name="T32" fmla="*/ 54 w 150"/>
                <a:gd name="T33" fmla="*/ 12 h 154"/>
                <a:gd name="T34" fmla="*/ 46 w 150"/>
                <a:gd name="T35" fmla="*/ 6 h 154"/>
                <a:gd name="T36" fmla="*/ 38 w 150"/>
                <a:gd name="T37" fmla="*/ 2 h 154"/>
                <a:gd name="T38" fmla="*/ 30 w 150"/>
                <a:gd name="T39" fmla="*/ 0 h 154"/>
                <a:gd name="T40" fmla="*/ 22 w 150"/>
                <a:gd name="T41" fmla="*/ 0 h 154"/>
                <a:gd name="T42" fmla="*/ 12 w 150"/>
                <a:gd name="T43" fmla="*/ 2 h 154"/>
                <a:gd name="T44" fmla="*/ 4 w 150"/>
                <a:gd name="T45" fmla="*/ 8 h 154"/>
                <a:gd name="T46" fmla="*/ 4 w 150"/>
                <a:gd name="T47" fmla="*/ 8 h 154"/>
                <a:gd name="T48" fmla="*/ 0 w 150"/>
                <a:gd name="T49" fmla="*/ 36 h 154"/>
                <a:gd name="T50" fmla="*/ 2 w 150"/>
                <a:gd name="T51" fmla="*/ 64 h 154"/>
                <a:gd name="T52" fmla="*/ 2 w 150"/>
                <a:gd name="T53" fmla="*/ 64 h 154"/>
                <a:gd name="T54" fmla="*/ 8 w 150"/>
                <a:gd name="T55" fmla="*/ 92 h 154"/>
                <a:gd name="T56" fmla="*/ 16 w 150"/>
                <a:gd name="T57" fmla="*/ 116 h 154"/>
                <a:gd name="T58" fmla="*/ 26 w 150"/>
                <a:gd name="T59" fmla="*/ 136 h 154"/>
                <a:gd name="T60" fmla="*/ 40 w 150"/>
                <a:gd name="T61" fmla="*/ 154 h 154"/>
                <a:gd name="T62" fmla="*/ 40 w 150"/>
                <a:gd name="T63" fmla="*/ 154 h 154"/>
                <a:gd name="T64" fmla="*/ 50 w 150"/>
                <a:gd name="T65" fmla="*/ 148 h 154"/>
                <a:gd name="T66" fmla="*/ 60 w 150"/>
                <a:gd name="T67" fmla="*/ 144 h 154"/>
                <a:gd name="T68" fmla="*/ 72 w 150"/>
                <a:gd name="T69" fmla="*/ 142 h 154"/>
                <a:gd name="T70" fmla="*/ 86 w 150"/>
                <a:gd name="T71" fmla="*/ 140 h 154"/>
                <a:gd name="T72" fmla="*/ 86 w 150"/>
                <a:gd name="T73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154">
                  <a:moveTo>
                    <a:pt x="86" y="140"/>
                  </a:moveTo>
                  <a:lnTo>
                    <a:pt x="86" y="140"/>
                  </a:lnTo>
                  <a:lnTo>
                    <a:pt x="106" y="142"/>
                  </a:lnTo>
                  <a:lnTo>
                    <a:pt x="124" y="148"/>
                  </a:lnTo>
                  <a:lnTo>
                    <a:pt x="124" y="148"/>
                  </a:lnTo>
                  <a:lnTo>
                    <a:pt x="132" y="134"/>
                  </a:lnTo>
                  <a:lnTo>
                    <a:pt x="140" y="116"/>
                  </a:lnTo>
                  <a:lnTo>
                    <a:pt x="146" y="96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38" y="72"/>
                  </a:lnTo>
                  <a:lnTo>
                    <a:pt x="126" y="68"/>
                  </a:lnTo>
                  <a:lnTo>
                    <a:pt x="114" y="64"/>
                  </a:lnTo>
                  <a:lnTo>
                    <a:pt x="104" y="56"/>
                  </a:lnTo>
                  <a:lnTo>
                    <a:pt x="86" y="42"/>
                  </a:lnTo>
                  <a:lnTo>
                    <a:pt x="70" y="26"/>
                  </a:lnTo>
                  <a:lnTo>
                    <a:pt x="54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3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8" y="92"/>
                  </a:lnTo>
                  <a:lnTo>
                    <a:pt x="16" y="116"/>
                  </a:lnTo>
                  <a:lnTo>
                    <a:pt x="26" y="136"/>
                  </a:lnTo>
                  <a:lnTo>
                    <a:pt x="40" y="154"/>
                  </a:lnTo>
                  <a:lnTo>
                    <a:pt x="40" y="154"/>
                  </a:lnTo>
                  <a:lnTo>
                    <a:pt x="50" y="148"/>
                  </a:lnTo>
                  <a:lnTo>
                    <a:pt x="60" y="144"/>
                  </a:lnTo>
                  <a:lnTo>
                    <a:pt x="72" y="142"/>
                  </a:lnTo>
                  <a:lnTo>
                    <a:pt x="86" y="140"/>
                  </a:lnTo>
                  <a:lnTo>
                    <a:pt x="86" y="14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738563" y="5602288"/>
              <a:ext cx="206375" cy="244475"/>
            </a:xfrm>
            <a:custGeom>
              <a:avLst/>
              <a:gdLst>
                <a:gd name="T0" fmla="*/ 40 w 130"/>
                <a:gd name="T1" fmla="*/ 154 h 154"/>
                <a:gd name="T2" fmla="*/ 40 w 130"/>
                <a:gd name="T3" fmla="*/ 154 h 154"/>
                <a:gd name="T4" fmla="*/ 56 w 130"/>
                <a:gd name="T5" fmla="*/ 148 h 154"/>
                <a:gd name="T6" fmla="*/ 76 w 130"/>
                <a:gd name="T7" fmla="*/ 146 h 154"/>
                <a:gd name="T8" fmla="*/ 76 w 130"/>
                <a:gd name="T9" fmla="*/ 146 h 154"/>
                <a:gd name="T10" fmla="*/ 90 w 130"/>
                <a:gd name="T11" fmla="*/ 148 h 154"/>
                <a:gd name="T12" fmla="*/ 104 w 130"/>
                <a:gd name="T13" fmla="*/ 150 h 154"/>
                <a:gd name="T14" fmla="*/ 104 w 130"/>
                <a:gd name="T15" fmla="*/ 150 h 154"/>
                <a:gd name="T16" fmla="*/ 114 w 130"/>
                <a:gd name="T17" fmla="*/ 138 h 154"/>
                <a:gd name="T18" fmla="*/ 122 w 130"/>
                <a:gd name="T19" fmla="*/ 120 h 154"/>
                <a:gd name="T20" fmla="*/ 128 w 130"/>
                <a:gd name="T21" fmla="*/ 100 h 154"/>
                <a:gd name="T22" fmla="*/ 130 w 130"/>
                <a:gd name="T23" fmla="*/ 78 h 154"/>
                <a:gd name="T24" fmla="*/ 130 w 130"/>
                <a:gd name="T25" fmla="*/ 78 h 154"/>
                <a:gd name="T26" fmla="*/ 116 w 130"/>
                <a:gd name="T27" fmla="*/ 68 h 154"/>
                <a:gd name="T28" fmla="*/ 98 w 130"/>
                <a:gd name="T29" fmla="*/ 54 h 154"/>
                <a:gd name="T30" fmla="*/ 58 w 130"/>
                <a:gd name="T31" fmla="*/ 22 h 154"/>
                <a:gd name="T32" fmla="*/ 38 w 130"/>
                <a:gd name="T33" fmla="*/ 8 h 154"/>
                <a:gd name="T34" fmla="*/ 22 w 130"/>
                <a:gd name="T35" fmla="*/ 0 h 154"/>
                <a:gd name="T36" fmla="*/ 16 w 130"/>
                <a:gd name="T37" fmla="*/ 0 h 154"/>
                <a:gd name="T38" fmla="*/ 10 w 130"/>
                <a:gd name="T39" fmla="*/ 0 h 154"/>
                <a:gd name="T40" fmla="*/ 4 w 130"/>
                <a:gd name="T41" fmla="*/ 4 h 154"/>
                <a:gd name="T42" fmla="*/ 2 w 130"/>
                <a:gd name="T43" fmla="*/ 10 h 154"/>
                <a:gd name="T44" fmla="*/ 2 w 130"/>
                <a:gd name="T45" fmla="*/ 10 h 154"/>
                <a:gd name="T46" fmla="*/ 0 w 130"/>
                <a:gd name="T47" fmla="*/ 36 h 154"/>
                <a:gd name="T48" fmla="*/ 0 w 130"/>
                <a:gd name="T49" fmla="*/ 60 h 154"/>
                <a:gd name="T50" fmla="*/ 0 w 130"/>
                <a:gd name="T51" fmla="*/ 60 h 154"/>
                <a:gd name="T52" fmla="*/ 4 w 130"/>
                <a:gd name="T53" fmla="*/ 90 h 154"/>
                <a:gd name="T54" fmla="*/ 14 w 130"/>
                <a:gd name="T55" fmla="*/ 116 h 154"/>
                <a:gd name="T56" fmla="*/ 20 w 130"/>
                <a:gd name="T57" fmla="*/ 128 h 154"/>
                <a:gd name="T58" fmla="*/ 26 w 130"/>
                <a:gd name="T59" fmla="*/ 138 h 154"/>
                <a:gd name="T60" fmla="*/ 32 w 130"/>
                <a:gd name="T61" fmla="*/ 146 h 154"/>
                <a:gd name="T62" fmla="*/ 40 w 130"/>
                <a:gd name="T63" fmla="*/ 154 h 154"/>
                <a:gd name="T64" fmla="*/ 40 w 130"/>
                <a:gd name="T6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154">
                  <a:moveTo>
                    <a:pt x="40" y="154"/>
                  </a:moveTo>
                  <a:lnTo>
                    <a:pt x="40" y="154"/>
                  </a:lnTo>
                  <a:lnTo>
                    <a:pt x="56" y="148"/>
                  </a:lnTo>
                  <a:lnTo>
                    <a:pt x="76" y="146"/>
                  </a:lnTo>
                  <a:lnTo>
                    <a:pt x="76" y="146"/>
                  </a:lnTo>
                  <a:lnTo>
                    <a:pt x="90" y="148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14" y="138"/>
                  </a:lnTo>
                  <a:lnTo>
                    <a:pt x="122" y="120"/>
                  </a:lnTo>
                  <a:lnTo>
                    <a:pt x="128" y="10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16" y="68"/>
                  </a:lnTo>
                  <a:lnTo>
                    <a:pt x="98" y="54"/>
                  </a:lnTo>
                  <a:lnTo>
                    <a:pt x="58" y="22"/>
                  </a:lnTo>
                  <a:lnTo>
                    <a:pt x="38" y="8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90"/>
                  </a:lnTo>
                  <a:lnTo>
                    <a:pt x="14" y="116"/>
                  </a:lnTo>
                  <a:lnTo>
                    <a:pt x="20" y="128"/>
                  </a:lnTo>
                  <a:lnTo>
                    <a:pt x="26" y="138"/>
                  </a:lnTo>
                  <a:lnTo>
                    <a:pt x="32" y="146"/>
                  </a:lnTo>
                  <a:lnTo>
                    <a:pt x="40" y="154"/>
                  </a:lnTo>
                  <a:lnTo>
                    <a:pt x="40" y="154"/>
                  </a:lnTo>
                  <a:close/>
                </a:path>
              </a:pathLst>
            </a:custGeom>
            <a:solidFill>
              <a:srgbClr val="D2D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3751263" y="5741988"/>
              <a:ext cx="187325" cy="104775"/>
            </a:xfrm>
            <a:custGeom>
              <a:avLst/>
              <a:gdLst>
                <a:gd name="T0" fmla="*/ 32 w 118"/>
                <a:gd name="T1" fmla="*/ 66 h 66"/>
                <a:gd name="T2" fmla="*/ 32 w 118"/>
                <a:gd name="T3" fmla="*/ 66 h 66"/>
                <a:gd name="T4" fmla="*/ 48 w 118"/>
                <a:gd name="T5" fmla="*/ 60 h 66"/>
                <a:gd name="T6" fmla="*/ 68 w 118"/>
                <a:gd name="T7" fmla="*/ 58 h 66"/>
                <a:gd name="T8" fmla="*/ 68 w 118"/>
                <a:gd name="T9" fmla="*/ 58 h 66"/>
                <a:gd name="T10" fmla="*/ 82 w 118"/>
                <a:gd name="T11" fmla="*/ 60 h 66"/>
                <a:gd name="T12" fmla="*/ 96 w 118"/>
                <a:gd name="T13" fmla="*/ 62 h 66"/>
                <a:gd name="T14" fmla="*/ 96 w 118"/>
                <a:gd name="T15" fmla="*/ 62 h 66"/>
                <a:gd name="T16" fmla="*/ 102 w 118"/>
                <a:gd name="T17" fmla="*/ 54 h 66"/>
                <a:gd name="T18" fmla="*/ 108 w 118"/>
                <a:gd name="T19" fmla="*/ 42 h 66"/>
                <a:gd name="T20" fmla="*/ 114 w 118"/>
                <a:gd name="T21" fmla="*/ 30 h 66"/>
                <a:gd name="T22" fmla="*/ 118 w 118"/>
                <a:gd name="T23" fmla="*/ 16 h 66"/>
                <a:gd name="T24" fmla="*/ 118 w 118"/>
                <a:gd name="T25" fmla="*/ 16 h 66"/>
                <a:gd name="T26" fmla="*/ 104 w 118"/>
                <a:gd name="T27" fmla="*/ 10 h 66"/>
                <a:gd name="T28" fmla="*/ 90 w 118"/>
                <a:gd name="T29" fmla="*/ 4 h 66"/>
                <a:gd name="T30" fmla="*/ 74 w 118"/>
                <a:gd name="T31" fmla="*/ 0 h 66"/>
                <a:gd name="T32" fmla="*/ 56 w 118"/>
                <a:gd name="T33" fmla="*/ 0 h 66"/>
                <a:gd name="T34" fmla="*/ 56 w 118"/>
                <a:gd name="T35" fmla="*/ 0 h 66"/>
                <a:gd name="T36" fmla="*/ 40 w 118"/>
                <a:gd name="T37" fmla="*/ 0 h 66"/>
                <a:gd name="T38" fmla="*/ 26 w 118"/>
                <a:gd name="T39" fmla="*/ 2 h 66"/>
                <a:gd name="T40" fmla="*/ 12 w 118"/>
                <a:gd name="T41" fmla="*/ 6 h 66"/>
                <a:gd name="T42" fmla="*/ 0 w 118"/>
                <a:gd name="T43" fmla="*/ 12 h 66"/>
                <a:gd name="T44" fmla="*/ 0 w 118"/>
                <a:gd name="T45" fmla="*/ 12 h 66"/>
                <a:gd name="T46" fmla="*/ 6 w 118"/>
                <a:gd name="T47" fmla="*/ 28 h 66"/>
                <a:gd name="T48" fmla="*/ 14 w 118"/>
                <a:gd name="T49" fmla="*/ 44 h 66"/>
                <a:gd name="T50" fmla="*/ 22 w 118"/>
                <a:gd name="T51" fmla="*/ 56 h 66"/>
                <a:gd name="T52" fmla="*/ 32 w 118"/>
                <a:gd name="T53" fmla="*/ 66 h 66"/>
                <a:gd name="T54" fmla="*/ 32 w 118"/>
                <a:gd name="T5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66">
                  <a:moveTo>
                    <a:pt x="32" y="66"/>
                  </a:moveTo>
                  <a:lnTo>
                    <a:pt x="32" y="66"/>
                  </a:lnTo>
                  <a:lnTo>
                    <a:pt x="48" y="60"/>
                  </a:lnTo>
                  <a:lnTo>
                    <a:pt x="68" y="58"/>
                  </a:lnTo>
                  <a:lnTo>
                    <a:pt x="68" y="58"/>
                  </a:lnTo>
                  <a:lnTo>
                    <a:pt x="82" y="60"/>
                  </a:lnTo>
                  <a:lnTo>
                    <a:pt x="96" y="62"/>
                  </a:lnTo>
                  <a:lnTo>
                    <a:pt x="96" y="62"/>
                  </a:lnTo>
                  <a:lnTo>
                    <a:pt x="102" y="54"/>
                  </a:lnTo>
                  <a:lnTo>
                    <a:pt x="108" y="42"/>
                  </a:lnTo>
                  <a:lnTo>
                    <a:pt x="114" y="30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04" y="10"/>
                  </a:lnTo>
                  <a:lnTo>
                    <a:pt x="90" y="4"/>
                  </a:lnTo>
                  <a:lnTo>
                    <a:pt x="7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6" y="2"/>
                  </a:lnTo>
                  <a:lnTo>
                    <a:pt x="1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28"/>
                  </a:lnTo>
                  <a:lnTo>
                    <a:pt x="14" y="44"/>
                  </a:lnTo>
                  <a:lnTo>
                    <a:pt x="22" y="56"/>
                  </a:lnTo>
                  <a:lnTo>
                    <a:pt x="32" y="66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3757613" y="5827713"/>
              <a:ext cx="193675" cy="57150"/>
            </a:xfrm>
            <a:custGeom>
              <a:avLst/>
              <a:gdLst>
                <a:gd name="T0" fmla="*/ 122 w 122"/>
                <a:gd name="T1" fmla="*/ 22 h 36"/>
                <a:gd name="T2" fmla="*/ 122 w 122"/>
                <a:gd name="T3" fmla="*/ 22 h 36"/>
                <a:gd name="T4" fmla="*/ 112 w 122"/>
                <a:gd name="T5" fmla="*/ 14 h 36"/>
                <a:gd name="T6" fmla="*/ 98 w 122"/>
                <a:gd name="T7" fmla="*/ 8 h 36"/>
                <a:gd name="T8" fmla="*/ 82 w 122"/>
                <a:gd name="T9" fmla="*/ 2 h 36"/>
                <a:gd name="T10" fmla="*/ 74 w 122"/>
                <a:gd name="T11" fmla="*/ 0 h 36"/>
                <a:gd name="T12" fmla="*/ 64 w 122"/>
                <a:gd name="T13" fmla="*/ 0 h 36"/>
                <a:gd name="T14" fmla="*/ 54 w 122"/>
                <a:gd name="T15" fmla="*/ 0 h 36"/>
                <a:gd name="T16" fmla="*/ 42 w 122"/>
                <a:gd name="T17" fmla="*/ 4 h 36"/>
                <a:gd name="T18" fmla="*/ 32 w 122"/>
                <a:gd name="T19" fmla="*/ 8 h 36"/>
                <a:gd name="T20" fmla="*/ 20 w 122"/>
                <a:gd name="T21" fmla="*/ 14 h 36"/>
                <a:gd name="T22" fmla="*/ 10 w 122"/>
                <a:gd name="T23" fmla="*/ 24 h 36"/>
                <a:gd name="T24" fmla="*/ 0 w 122"/>
                <a:gd name="T25" fmla="*/ 36 h 36"/>
                <a:gd name="T26" fmla="*/ 0 w 122"/>
                <a:gd name="T27" fmla="*/ 36 h 36"/>
                <a:gd name="T28" fmla="*/ 6 w 122"/>
                <a:gd name="T29" fmla="*/ 28 h 36"/>
                <a:gd name="T30" fmla="*/ 16 w 122"/>
                <a:gd name="T31" fmla="*/ 22 h 36"/>
                <a:gd name="T32" fmla="*/ 30 w 122"/>
                <a:gd name="T33" fmla="*/ 16 h 36"/>
                <a:gd name="T34" fmla="*/ 48 w 122"/>
                <a:gd name="T35" fmla="*/ 10 h 36"/>
                <a:gd name="T36" fmla="*/ 68 w 122"/>
                <a:gd name="T37" fmla="*/ 8 h 36"/>
                <a:gd name="T38" fmla="*/ 82 w 122"/>
                <a:gd name="T39" fmla="*/ 10 h 36"/>
                <a:gd name="T40" fmla="*/ 94 w 122"/>
                <a:gd name="T41" fmla="*/ 12 h 36"/>
                <a:gd name="T42" fmla="*/ 108 w 122"/>
                <a:gd name="T43" fmla="*/ 16 h 36"/>
                <a:gd name="T44" fmla="*/ 122 w 122"/>
                <a:gd name="T45" fmla="*/ 22 h 36"/>
                <a:gd name="T46" fmla="*/ 122 w 122"/>
                <a:gd name="T4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2" h="36">
                  <a:moveTo>
                    <a:pt x="122" y="22"/>
                  </a:moveTo>
                  <a:lnTo>
                    <a:pt x="122" y="22"/>
                  </a:lnTo>
                  <a:lnTo>
                    <a:pt x="112" y="14"/>
                  </a:lnTo>
                  <a:lnTo>
                    <a:pt x="98" y="8"/>
                  </a:lnTo>
                  <a:lnTo>
                    <a:pt x="82" y="2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4"/>
                  </a:lnTo>
                  <a:lnTo>
                    <a:pt x="32" y="8"/>
                  </a:lnTo>
                  <a:lnTo>
                    <a:pt x="20" y="14"/>
                  </a:lnTo>
                  <a:lnTo>
                    <a:pt x="10" y="2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28"/>
                  </a:lnTo>
                  <a:lnTo>
                    <a:pt x="16" y="22"/>
                  </a:lnTo>
                  <a:lnTo>
                    <a:pt x="30" y="16"/>
                  </a:lnTo>
                  <a:lnTo>
                    <a:pt x="48" y="10"/>
                  </a:lnTo>
                  <a:lnTo>
                    <a:pt x="68" y="8"/>
                  </a:lnTo>
                  <a:lnTo>
                    <a:pt x="82" y="10"/>
                  </a:lnTo>
                  <a:lnTo>
                    <a:pt x="94" y="12"/>
                  </a:lnTo>
                  <a:lnTo>
                    <a:pt x="108" y="16"/>
                  </a:lnTo>
                  <a:lnTo>
                    <a:pt x="122" y="22"/>
                  </a:lnTo>
                  <a:lnTo>
                    <a:pt x="122" y="22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3805238" y="5859463"/>
              <a:ext cx="111125" cy="73025"/>
            </a:xfrm>
            <a:custGeom>
              <a:avLst/>
              <a:gdLst>
                <a:gd name="T0" fmla="*/ 70 w 70"/>
                <a:gd name="T1" fmla="*/ 20 h 46"/>
                <a:gd name="T2" fmla="*/ 70 w 70"/>
                <a:gd name="T3" fmla="*/ 20 h 46"/>
                <a:gd name="T4" fmla="*/ 70 w 70"/>
                <a:gd name="T5" fmla="*/ 24 h 46"/>
                <a:gd name="T6" fmla="*/ 68 w 70"/>
                <a:gd name="T7" fmla="*/ 28 h 46"/>
                <a:gd name="T8" fmla="*/ 62 w 70"/>
                <a:gd name="T9" fmla="*/ 36 h 46"/>
                <a:gd name="T10" fmla="*/ 52 w 70"/>
                <a:gd name="T11" fmla="*/ 42 h 46"/>
                <a:gd name="T12" fmla="*/ 38 w 70"/>
                <a:gd name="T13" fmla="*/ 46 h 46"/>
                <a:gd name="T14" fmla="*/ 38 w 70"/>
                <a:gd name="T15" fmla="*/ 46 h 46"/>
                <a:gd name="T16" fmla="*/ 24 w 70"/>
                <a:gd name="T17" fmla="*/ 46 h 46"/>
                <a:gd name="T18" fmla="*/ 12 w 70"/>
                <a:gd name="T19" fmla="*/ 42 h 46"/>
                <a:gd name="T20" fmla="*/ 4 w 70"/>
                <a:gd name="T21" fmla="*/ 36 h 46"/>
                <a:gd name="T22" fmla="*/ 2 w 70"/>
                <a:gd name="T23" fmla="*/ 30 h 46"/>
                <a:gd name="T24" fmla="*/ 0 w 70"/>
                <a:gd name="T25" fmla="*/ 26 h 46"/>
                <a:gd name="T26" fmla="*/ 0 w 70"/>
                <a:gd name="T27" fmla="*/ 26 h 46"/>
                <a:gd name="T28" fmla="*/ 0 w 70"/>
                <a:gd name="T29" fmla="*/ 22 h 46"/>
                <a:gd name="T30" fmla="*/ 2 w 70"/>
                <a:gd name="T31" fmla="*/ 18 h 46"/>
                <a:gd name="T32" fmla="*/ 10 w 70"/>
                <a:gd name="T33" fmla="*/ 10 h 46"/>
                <a:gd name="T34" fmla="*/ 20 w 70"/>
                <a:gd name="T35" fmla="*/ 4 h 46"/>
                <a:gd name="T36" fmla="*/ 34 w 70"/>
                <a:gd name="T37" fmla="*/ 0 h 46"/>
                <a:gd name="T38" fmla="*/ 34 w 70"/>
                <a:gd name="T39" fmla="*/ 0 h 46"/>
                <a:gd name="T40" fmla="*/ 48 w 70"/>
                <a:gd name="T41" fmla="*/ 2 h 46"/>
                <a:gd name="T42" fmla="*/ 58 w 70"/>
                <a:gd name="T43" fmla="*/ 4 h 46"/>
                <a:gd name="T44" fmla="*/ 68 w 70"/>
                <a:gd name="T45" fmla="*/ 12 h 46"/>
                <a:gd name="T46" fmla="*/ 70 w 70"/>
                <a:gd name="T47" fmla="*/ 16 h 46"/>
                <a:gd name="T48" fmla="*/ 70 w 70"/>
                <a:gd name="T49" fmla="*/ 20 h 46"/>
                <a:gd name="T50" fmla="*/ 70 w 70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6">
                  <a:moveTo>
                    <a:pt x="70" y="20"/>
                  </a:moveTo>
                  <a:lnTo>
                    <a:pt x="70" y="20"/>
                  </a:lnTo>
                  <a:lnTo>
                    <a:pt x="70" y="24"/>
                  </a:lnTo>
                  <a:lnTo>
                    <a:pt x="68" y="28"/>
                  </a:lnTo>
                  <a:lnTo>
                    <a:pt x="62" y="36"/>
                  </a:lnTo>
                  <a:lnTo>
                    <a:pt x="52" y="42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24" y="46"/>
                  </a:lnTo>
                  <a:lnTo>
                    <a:pt x="12" y="42"/>
                  </a:lnTo>
                  <a:lnTo>
                    <a:pt x="4" y="36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10" y="10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8" y="2"/>
                  </a:lnTo>
                  <a:lnTo>
                    <a:pt x="58" y="4"/>
                  </a:lnTo>
                  <a:lnTo>
                    <a:pt x="68" y="12"/>
                  </a:lnTo>
                  <a:lnTo>
                    <a:pt x="70" y="16"/>
                  </a:lnTo>
                  <a:lnTo>
                    <a:pt x="70" y="2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3808413" y="5862638"/>
              <a:ext cx="107950" cy="66675"/>
            </a:xfrm>
            <a:custGeom>
              <a:avLst/>
              <a:gdLst>
                <a:gd name="T0" fmla="*/ 0 w 68"/>
                <a:gd name="T1" fmla="*/ 24 h 42"/>
                <a:gd name="T2" fmla="*/ 0 w 68"/>
                <a:gd name="T3" fmla="*/ 24 h 42"/>
                <a:gd name="T4" fmla="*/ 0 w 68"/>
                <a:gd name="T5" fmla="*/ 20 h 42"/>
                <a:gd name="T6" fmla="*/ 2 w 68"/>
                <a:gd name="T7" fmla="*/ 16 h 42"/>
                <a:gd name="T8" fmla="*/ 8 w 68"/>
                <a:gd name="T9" fmla="*/ 8 h 42"/>
                <a:gd name="T10" fmla="*/ 18 w 68"/>
                <a:gd name="T11" fmla="*/ 2 h 42"/>
                <a:gd name="T12" fmla="*/ 32 w 68"/>
                <a:gd name="T13" fmla="*/ 0 h 42"/>
                <a:gd name="T14" fmla="*/ 32 w 68"/>
                <a:gd name="T15" fmla="*/ 0 h 42"/>
                <a:gd name="T16" fmla="*/ 44 w 68"/>
                <a:gd name="T17" fmla="*/ 0 h 42"/>
                <a:gd name="T18" fmla="*/ 56 w 68"/>
                <a:gd name="T19" fmla="*/ 4 h 42"/>
                <a:gd name="T20" fmla="*/ 64 w 68"/>
                <a:gd name="T21" fmla="*/ 10 h 42"/>
                <a:gd name="T22" fmla="*/ 66 w 68"/>
                <a:gd name="T23" fmla="*/ 14 h 42"/>
                <a:gd name="T24" fmla="*/ 68 w 68"/>
                <a:gd name="T25" fmla="*/ 18 h 42"/>
                <a:gd name="T26" fmla="*/ 68 w 68"/>
                <a:gd name="T27" fmla="*/ 18 h 42"/>
                <a:gd name="T28" fmla="*/ 68 w 68"/>
                <a:gd name="T29" fmla="*/ 22 h 42"/>
                <a:gd name="T30" fmla="*/ 66 w 68"/>
                <a:gd name="T31" fmla="*/ 26 h 42"/>
                <a:gd name="T32" fmla="*/ 60 w 68"/>
                <a:gd name="T33" fmla="*/ 34 h 42"/>
                <a:gd name="T34" fmla="*/ 48 w 68"/>
                <a:gd name="T35" fmla="*/ 40 h 42"/>
                <a:gd name="T36" fmla="*/ 36 w 68"/>
                <a:gd name="T37" fmla="*/ 42 h 42"/>
                <a:gd name="T38" fmla="*/ 36 w 68"/>
                <a:gd name="T39" fmla="*/ 42 h 42"/>
                <a:gd name="T40" fmla="*/ 22 w 68"/>
                <a:gd name="T41" fmla="*/ 42 h 42"/>
                <a:gd name="T42" fmla="*/ 12 w 68"/>
                <a:gd name="T43" fmla="*/ 38 h 42"/>
                <a:gd name="T44" fmla="*/ 4 w 68"/>
                <a:gd name="T45" fmla="*/ 32 h 42"/>
                <a:gd name="T46" fmla="*/ 0 w 68"/>
                <a:gd name="T47" fmla="*/ 28 h 42"/>
                <a:gd name="T48" fmla="*/ 0 w 68"/>
                <a:gd name="T49" fmla="*/ 24 h 42"/>
                <a:gd name="T50" fmla="*/ 0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0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3808413" y="5862638"/>
              <a:ext cx="104775" cy="66675"/>
            </a:xfrm>
            <a:custGeom>
              <a:avLst/>
              <a:gdLst>
                <a:gd name="T0" fmla="*/ 0 w 66"/>
                <a:gd name="T1" fmla="*/ 24 h 42"/>
                <a:gd name="T2" fmla="*/ 0 w 66"/>
                <a:gd name="T3" fmla="*/ 24 h 42"/>
                <a:gd name="T4" fmla="*/ 2 w 66"/>
                <a:gd name="T5" fmla="*/ 20 h 42"/>
                <a:gd name="T6" fmla="*/ 2 w 66"/>
                <a:gd name="T7" fmla="*/ 16 h 42"/>
                <a:gd name="T8" fmla="*/ 10 w 66"/>
                <a:gd name="T9" fmla="*/ 8 h 42"/>
                <a:gd name="T10" fmla="*/ 18 w 66"/>
                <a:gd name="T11" fmla="*/ 4 h 42"/>
                <a:gd name="T12" fmla="*/ 32 w 66"/>
                <a:gd name="T13" fmla="*/ 0 h 42"/>
                <a:gd name="T14" fmla="*/ 32 w 66"/>
                <a:gd name="T15" fmla="*/ 0 h 42"/>
                <a:gd name="T16" fmla="*/ 44 w 66"/>
                <a:gd name="T17" fmla="*/ 0 h 42"/>
                <a:gd name="T18" fmla="*/ 56 w 66"/>
                <a:gd name="T19" fmla="*/ 4 h 42"/>
                <a:gd name="T20" fmla="*/ 62 w 66"/>
                <a:gd name="T21" fmla="*/ 10 h 42"/>
                <a:gd name="T22" fmla="*/ 66 w 66"/>
                <a:gd name="T23" fmla="*/ 14 h 42"/>
                <a:gd name="T24" fmla="*/ 66 w 66"/>
                <a:gd name="T25" fmla="*/ 18 h 42"/>
                <a:gd name="T26" fmla="*/ 66 w 66"/>
                <a:gd name="T27" fmla="*/ 18 h 42"/>
                <a:gd name="T28" fmla="*/ 66 w 66"/>
                <a:gd name="T29" fmla="*/ 22 h 42"/>
                <a:gd name="T30" fmla="*/ 64 w 66"/>
                <a:gd name="T31" fmla="*/ 26 h 42"/>
                <a:gd name="T32" fmla="*/ 58 w 66"/>
                <a:gd name="T33" fmla="*/ 34 h 42"/>
                <a:gd name="T34" fmla="*/ 48 w 66"/>
                <a:gd name="T35" fmla="*/ 40 h 42"/>
                <a:gd name="T36" fmla="*/ 36 w 66"/>
                <a:gd name="T37" fmla="*/ 42 h 42"/>
                <a:gd name="T38" fmla="*/ 36 w 66"/>
                <a:gd name="T39" fmla="*/ 42 h 42"/>
                <a:gd name="T40" fmla="*/ 22 w 66"/>
                <a:gd name="T41" fmla="*/ 42 h 42"/>
                <a:gd name="T42" fmla="*/ 12 w 66"/>
                <a:gd name="T43" fmla="*/ 38 h 42"/>
                <a:gd name="T44" fmla="*/ 4 w 66"/>
                <a:gd name="T45" fmla="*/ 32 h 42"/>
                <a:gd name="T46" fmla="*/ 2 w 66"/>
                <a:gd name="T47" fmla="*/ 28 h 42"/>
                <a:gd name="T48" fmla="*/ 0 w 66"/>
                <a:gd name="T49" fmla="*/ 24 h 42"/>
                <a:gd name="T50" fmla="*/ 0 w 66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42">
                  <a:moveTo>
                    <a:pt x="0" y="24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2" y="10"/>
                  </a:lnTo>
                  <a:lnTo>
                    <a:pt x="66" y="14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64" y="26"/>
                  </a:lnTo>
                  <a:lnTo>
                    <a:pt x="58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3811588" y="5865813"/>
              <a:ext cx="98425" cy="63500"/>
            </a:xfrm>
            <a:custGeom>
              <a:avLst/>
              <a:gdLst>
                <a:gd name="T0" fmla="*/ 0 w 62"/>
                <a:gd name="T1" fmla="*/ 22 h 40"/>
                <a:gd name="T2" fmla="*/ 0 w 62"/>
                <a:gd name="T3" fmla="*/ 22 h 40"/>
                <a:gd name="T4" fmla="*/ 0 w 62"/>
                <a:gd name="T5" fmla="*/ 18 h 40"/>
                <a:gd name="T6" fmla="*/ 2 w 62"/>
                <a:gd name="T7" fmla="*/ 14 h 40"/>
                <a:gd name="T8" fmla="*/ 8 w 62"/>
                <a:gd name="T9" fmla="*/ 8 h 40"/>
                <a:gd name="T10" fmla="*/ 18 w 62"/>
                <a:gd name="T11" fmla="*/ 2 h 40"/>
                <a:gd name="T12" fmla="*/ 30 w 62"/>
                <a:gd name="T13" fmla="*/ 0 h 40"/>
                <a:gd name="T14" fmla="*/ 30 w 62"/>
                <a:gd name="T15" fmla="*/ 0 h 40"/>
                <a:gd name="T16" fmla="*/ 42 w 62"/>
                <a:gd name="T17" fmla="*/ 0 h 40"/>
                <a:gd name="T18" fmla="*/ 52 w 62"/>
                <a:gd name="T19" fmla="*/ 2 h 40"/>
                <a:gd name="T20" fmla="*/ 60 w 62"/>
                <a:gd name="T21" fmla="*/ 8 h 40"/>
                <a:gd name="T22" fmla="*/ 62 w 62"/>
                <a:gd name="T23" fmla="*/ 12 h 40"/>
                <a:gd name="T24" fmla="*/ 62 w 62"/>
                <a:gd name="T25" fmla="*/ 16 h 40"/>
                <a:gd name="T26" fmla="*/ 62 w 62"/>
                <a:gd name="T27" fmla="*/ 16 h 40"/>
                <a:gd name="T28" fmla="*/ 62 w 62"/>
                <a:gd name="T29" fmla="*/ 20 h 40"/>
                <a:gd name="T30" fmla="*/ 62 w 62"/>
                <a:gd name="T31" fmla="*/ 24 h 40"/>
                <a:gd name="T32" fmla="*/ 56 w 62"/>
                <a:gd name="T33" fmla="*/ 32 h 40"/>
                <a:gd name="T34" fmla="*/ 46 w 62"/>
                <a:gd name="T35" fmla="*/ 36 h 40"/>
                <a:gd name="T36" fmla="*/ 34 w 62"/>
                <a:gd name="T37" fmla="*/ 40 h 40"/>
                <a:gd name="T38" fmla="*/ 34 w 62"/>
                <a:gd name="T39" fmla="*/ 40 h 40"/>
                <a:gd name="T40" fmla="*/ 22 w 62"/>
                <a:gd name="T41" fmla="*/ 38 h 40"/>
                <a:gd name="T42" fmla="*/ 10 w 62"/>
                <a:gd name="T43" fmla="*/ 36 h 40"/>
                <a:gd name="T44" fmla="*/ 4 w 62"/>
                <a:gd name="T45" fmla="*/ 30 h 40"/>
                <a:gd name="T46" fmla="*/ 2 w 62"/>
                <a:gd name="T47" fmla="*/ 26 h 40"/>
                <a:gd name="T48" fmla="*/ 0 w 62"/>
                <a:gd name="T49" fmla="*/ 22 h 40"/>
                <a:gd name="T50" fmla="*/ 0 w 62"/>
                <a:gd name="T5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40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2" y="2"/>
                  </a:lnTo>
                  <a:lnTo>
                    <a:pt x="60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4"/>
                  </a:lnTo>
                  <a:lnTo>
                    <a:pt x="56" y="32"/>
                  </a:lnTo>
                  <a:lnTo>
                    <a:pt x="46" y="36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3814763" y="5865813"/>
              <a:ext cx="95250" cy="60325"/>
            </a:xfrm>
            <a:custGeom>
              <a:avLst/>
              <a:gdLst>
                <a:gd name="T0" fmla="*/ 0 w 60"/>
                <a:gd name="T1" fmla="*/ 22 h 38"/>
                <a:gd name="T2" fmla="*/ 0 w 60"/>
                <a:gd name="T3" fmla="*/ 22 h 38"/>
                <a:gd name="T4" fmla="*/ 0 w 60"/>
                <a:gd name="T5" fmla="*/ 18 h 38"/>
                <a:gd name="T6" fmla="*/ 2 w 60"/>
                <a:gd name="T7" fmla="*/ 14 h 38"/>
                <a:gd name="T8" fmla="*/ 8 w 60"/>
                <a:gd name="T9" fmla="*/ 8 h 38"/>
                <a:gd name="T10" fmla="*/ 16 w 60"/>
                <a:gd name="T11" fmla="*/ 2 h 38"/>
                <a:gd name="T12" fmla="*/ 28 w 60"/>
                <a:gd name="T13" fmla="*/ 0 h 38"/>
                <a:gd name="T14" fmla="*/ 28 w 60"/>
                <a:gd name="T15" fmla="*/ 0 h 38"/>
                <a:gd name="T16" fmla="*/ 40 w 60"/>
                <a:gd name="T17" fmla="*/ 0 h 38"/>
                <a:gd name="T18" fmla="*/ 50 w 60"/>
                <a:gd name="T19" fmla="*/ 4 h 38"/>
                <a:gd name="T20" fmla="*/ 56 w 60"/>
                <a:gd name="T21" fmla="*/ 8 h 38"/>
                <a:gd name="T22" fmla="*/ 58 w 60"/>
                <a:gd name="T23" fmla="*/ 12 h 38"/>
                <a:gd name="T24" fmla="*/ 60 w 60"/>
                <a:gd name="T25" fmla="*/ 16 h 38"/>
                <a:gd name="T26" fmla="*/ 60 w 60"/>
                <a:gd name="T27" fmla="*/ 16 h 38"/>
                <a:gd name="T28" fmla="*/ 60 w 60"/>
                <a:gd name="T29" fmla="*/ 20 h 38"/>
                <a:gd name="T30" fmla="*/ 58 w 60"/>
                <a:gd name="T31" fmla="*/ 24 h 38"/>
                <a:gd name="T32" fmla="*/ 52 w 60"/>
                <a:gd name="T33" fmla="*/ 30 h 38"/>
                <a:gd name="T34" fmla="*/ 42 w 60"/>
                <a:gd name="T35" fmla="*/ 36 h 38"/>
                <a:gd name="T36" fmla="*/ 32 w 60"/>
                <a:gd name="T37" fmla="*/ 38 h 38"/>
                <a:gd name="T38" fmla="*/ 32 w 60"/>
                <a:gd name="T39" fmla="*/ 38 h 38"/>
                <a:gd name="T40" fmla="*/ 20 w 60"/>
                <a:gd name="T41" fmla="*/ 38 h 38"/>
                <a:gd name="T42" fmla="*/ 10 w 60"/>
                <a:gd name="T43" fmla="*/ 34 h 38"/>
                <a:gd name="T44" fmla="*/ 2 w 60"/>
                <a:gd name="T45" fmla="*/ 30 h 38"/>
                <a:gd name="T46" fmla="*/ 0 w 60"/>
                <a:gd name="T47" fmla="*/ 26 h 38"/>
                <a:gd name="T48" fmla="*/ 0 w 60"/>
                <a:gd name="T49" fmla="*/ 22 h 38"/>
                <a:gd name="T50" fmla="*/ 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6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3814763" y="5865813"/>
              <a:ext cx="92075" cy="60325"/>
            </a:xfrm>
            <a:custGeom>
              <a:avLst/>
              <a:gdLst>
                <a:gd name="T0" fmla="*/ 0 w 58"/>
                <a:gd name="T1" fmla="*/ 22 h 38"/>
                <a:gd name="T2" fmla="*/ 0 w 58"/>
                <a:gd name="T3" fmla="*/ 22 h 38"/>
                <a:gd name="T4" fmla="*/ 2 w 58"/>
                <a:gd name="T5" fmla="*/ 14 h 38"/>
                <a:gd name="T6" fmla="*/ 8 w 58"/>
                <a:gd name="T7" fmla="*/ 8 h 38"/>
                <a:gd name="T8" fmla="*/ 16 w 58"/>
                <a:gd name="T9" fmla="*/ 4 h 38"/>
                <a:gd name="T10" fmla="*/ 28 w 58"/>
                <a:gd name="T11" fmla="*/ 0 h 38"/>
                <a:gd name="T12" fmla="*/ 28 w 58"/>
                <a:gd name="T13" fmla="*/ 0 h 38"/>
                <a:gd name="T14" fmla="*/ 40 w 58"/>
                <a:gd name="T15" fmla="*/ 2 h 38"/>
                <a:gd name="T16" fmla="*/ 48 w 58"/>
                <a:gd name="T17" fmla="*/ 4 h 38"/>
                <a:gd name="T18" fmla="*/ 56 w 58"/>
                <a:gd name="T19" fmla="*/ 10 h 38"/>
                <a:gd name="T20" fmla="*/ 58 w 58"/>
                <a:gd name="T21" fmla="*/ 16 h 38"/>
                <a:gd name="T22" fmla="*/ 58 w 58"/>
                <a:gd name="T23" fmla="*/ 16 h 38"/>
                <a:gd name="T24" fmla="*/ 56 w 58"/>
                <a:gd name="T25" fmla="*/ 24 h 38"/>
                <a:gd name="T26" fmla="*/ 52 w 58"/>
                <a:gd name="T27" fmla="*/ 30 h 38"/>
                <a:gd name="T28" fmla="*/ 42 w 58"/>
                <a:gd name="T29" fmla="*/ 34 h 38"/>
                <a:gd name="T30" fmla="*/ 32 w 58"/>
                <a:gd name="T31" fmla="*/ 38 h 38"/>
                <a:gd name="T32" fmla="*/ 32 w 58"/>
                <a:gd name="T33" fmla="*/ 38 h 38"/>
                <a:gd name="T34" fmla="*/ 20 w 58"/>
                <a:gd name="T35" fmla="*/ 38 h 38"/>
                <a:gd name="T36" fmla="*/ 10 w 58"/>
                <a:gd name="T37" fmla="*/ 34 h 38"/>
                <a:gd name="T38" fmla="*/ 4 w 58"/>
                <a:gd name="T39" fmla="*/ 28 h 38"/>
                <a:gd name="T40" fmla="*/ 0 w 58"/>
                <a:gd name="T41" fmla="*/ 22 h 38"/>
                <a:gd name="T42" fmla="*/ 0 w 58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0" y="22"/>
                  </a:moveTo>
                  <a:lnTo>
                    <a:pt x="0" y="22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6" y="10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56" y="24"/>
                  </a:lnTo>
                  <a:lnTo>
                    <a:pt x="52" y="30"/>
                  </a:lnTo>
                  <a:lnTo>
                    <a:pt x="42" y="34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3817938" y="5868988"/>
              <a:ext cx="85725" cy="53975"/>
            </a:xfrm>
            <a:custGeom>
              <a:avLst/>
              <a:gdLst>
                <a:gd name="T0" fmla="*/ 0 w 54"/>
                <a:gd name="T1" fmla="*/ 20 h 34"/>
                <a:gd name="T2" fmla="*/ 0 w 54"/>
                <a:gd name="T3" fmla="*/ 20 h 34"/>
                <a:gd name="T4" fmla="*/ 2 w 54"/>
                <a:gd name="T5" fmla="*/ 12 h 34"/>
                <a:gd name="T6" fmla="*/ 6 w 54"/>
                <a:gd name="T7" fmla="*/ 6 h 34"/>
                <a:gd name="T8" fmla="*/ 16 w 54"/>
                <a:gd name="T9" fmla="*/ 2 h 34"/>
                <a:gd name="T10" fmla="*/ 26 w 54"/>
                <a:gd name="T11" fmla="*/ 0 h 34"/>
                <a:gd name="T12" fmla="*/ 26 w 54"/>
                <a:gd name="T13" fmla="*/ 0 h 34"/>
                <a:gd name="T14" fmla="*/ 36 w 54"/>
                <a:gd name="T15" fmla="*/ 0 h 34"/>
                <a:gd name="T16" fmla="*/ 46 w 54"/>
                <a:gd name="T17" fmla="*/ 2 h 34"/>
                <a:gd name="T18" fmla="*/ 52 w 54"/>
                <a:gd name="T19" fmla="*/ 8 h 34"/>
                <a:gd name="T20" fmla="*/ 54 w 54"/>
                <a:gd name="T21" fmla="*/ 14 h 34"/>
                <a:gd name="T22" fmla="*/ 54 w 54"/>
                <a:gd name="T23" fmla="*/ 14 h 34"/>
                <a:gd name="T24" fmla="*/ 54 w 54"/>
                <a:gd name="T25" fmla="*/ 22 h 34"/>
                <a:gd name="T26" fmla="*/ 48 w 54"/>
                <a:gd name="T27" fmla="*/ 28 h 34"/>
                <a:gd name="T28" fmla="*/ 40 w 54"/>
                <a:gd name="T29" fmla="*/ 32 h 34"/>
                <a:gd name="T30" fmla="*/ 30 w 54"/>
                <a:gd name="T31" fmla="*/ 34 h 34"/>
                <a:gd name="T32" fmla="*/ 30 w 54"/>
                <a:gd name="T33" fmla="*/ 34 h 34"/>
                <a:gd name="T34" fmla="*/ 18 w 54"/>
                <a:gd name="T35" fmla="*/ 34 h 34"/>
                <a:gd name="T36" fmla="*/ 10 w 54"/>
                <a:gd name="T37" fmla="*/ 32 h 34"/>
                <a:gd name="T38" fmla="*/ 2 w 54"/>
                <a:gd name="T39" fmla="*/ 26 h 34"/>
                <a:gd name="T40" fmla="*/ 0 w 54"/>
                <a:gd name="T41" fmla="*/ 20 h 34"/>
                <a:gd name="T42" fmla="*/ 0 w 54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34">
                  <a:moveTo>
                    <a:pt x="0" y="20"/>
                  </a:move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6" y="2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22"/>
                  </a:lnTo>
                  <a:lnTo>
                    <a:pt x="48" y="28"/>
                  </a:lnTo>
                  <a:lnTo>
                    <a:pt x="40" y="32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18" y="34"/>
                  </a:lnTo>
                  <a:lnTo>
                    <a:pt x="10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3821113" y="5868988"/>
              <a:ext cx="82550" cy="53975"/>
            </a:xfrm>
            <a:custGeom>
              <a:avLst/>
              <a:gdLst>
                <a:gd name="T0" fmla="*/ 0 w 52"/>
                <a:gd name="T1" fmla="*/ 20 h 34"/>
                <a:gd name="T2" fmla="*/ 0 w 52"/>
                <a:gd name="T3" fmla="*/ 20 h 34"/>
                <a:gd name="T4" fmla="*/ 0 w 52"/>
                <a:gd name="T5" fmla="*/ 12 h 34"/>
                <a:gd name="T6" fmla="*/ 6 w 52"/>
                <a:gd name="T7" fmla="*/ 8 h 34"/>
                <a:gd name="T8" fmla="*/ 14 w 52"/>
                <a:gd name="T9" fmla="*/ 2 h 34"/>
                <a:gd name="T10" fmla="*/ 24 w 52"/>
                <a:gd name="T11" fmla="*/ 0 h 34"/>
                <a:gd name="T12" fmla="*/ 24 w 52"/>
                <a:gd name="T13" fmla="*/ 0 h 34"/>
                <a:gd name="T14" fmla="*/ 34 w 52"/>
                <a:gd name="T15" fmla="*/ 0 h 34"/>
                <a:gd name="T16" fmla="*/ 42 w 52"/>
                <a:gd name="T17" fmla="*/ 4 h 34"/>
                <a:gd name="T18" fmla="*/ 48 w 52"/>
                <a:gd name="T19" fmla="*/ 8 h 34"/>
                <a:gd name="T20" fmla="*/ 52 w 52"/>
                <a:gd name="T21" fmla="*/ 14 h 34"/>
                <a:gd name="T22" fmla="*/ 52 w 52"/>
                <a:gd name="T23" fmla="*/ 14 h 34"/>
                <a:gd name="T24" fmla="*/ 50 w 52"/>
                <a:gd name="T25" fmla="*/ 22 h 34"/>
                <a:gd name="T26" fmla="*/ 46 w 52"/>
                <a:gd name="T27" fmla="*/ 28 h 34"/>
                <a:gd name="T28" fmla="*/ 38 w 52"/>
                <a:gd name="T29" fmla="*/ 32 h 34"/>
                <a:gd name="T30" fmla="*/ 28 w 52"/>
                <a:gd name="T31" fmla="*/ 34 h 34"/>
                <a:gd name="T32" fmla="*/ 28 w 52"/>
                <a:gd name="T33" fmla="*/ 34 h 34"/>
                <a:gd name="T34" fmla="*/ 16 w 52"/>
                <a:gd name="T35" fmla="*/ 34 h 34"/>
                <a:gd name="T36" fmla="*/ 8 w 52"/>
                <a:gd name="T37" fmla="*/ 30 h 34"/>
                <a:gd name="T38" fmla="*/ 2 w 52"/>
                <a:gd name="T39" fmla="*/ 26 h 34"/>
                <a:gd name="T40" fmla="*/ 0 w 52"/>
                <a:gd name="T41" fmla="*/ 20 h 34"/>
                <a:gd name="T42" fmla="*/ 0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0" y="20"/>
                  </a:moveTo>
                  <a:lnTo>
                    <a:pt x="0" y="20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4"/>
                  </a:lnTo>
                  <a:lnTo>
                    <a:pt x="48" y="8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0" y="22"/>
                  </a:lnTo>
                  <a:lnTo>
                    <a:pt x="46" y="28"/>
                  </a:lnTo>
                  <a:lnTo>
                    <a:pt x="38" y="32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16" y="34"/>
                  </a:lnTo>
                  <a:lnTo>
                    <a:pt x="8" y="30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3821113" y="5872163"/>
              <a:ext cx="79375" cy="47625"/>
            </a:xfrm>
            <a:custGeom>
              <a:avLst/>
              <a:gdLst>
                <a:gd name="T0" fmla="*/ 0 w 50"/>
                <a:gd name="T1" fmla="*/ 18 h 30"/>
                <a:gd name="T2" fmla="*/ 0 w 50"/>
                <a:gd name="T3" fmla="*/ 18 h 30"/>
                <a:gd name="T4" fmla="*/ 2 w 50"/>
                <a:gd name="T5" fmla="*/ 12 h 30"/>
                <a:gd name="T6" fmla="*/ 6 w 50"/>
                <a:gd name="T7" fmla="*/ 6 h 30"/>
                <a:gd name="T8" fmla="*/ 14 w 50"/>
                <a:gd name="T9" fmla="*/ 2 h 30"/>
                <a:gd name="T10" fmla="*/ 24 w 50"/>
                <a:gd name="T11" fmla="*/ 0 h 30"/>
                <a:gd name="T12" fmla="*/ 24 w 50"/>
                <a:gd name="T13" fmla="*/ 0 h 30"/>
                <a:gd name="T14" fmla="*/ 34 w 50"/>
                <a:gd name="T15" fmla="*/ 0 h 30"/>
                <a:gd name="T16" fmla="*/ 42 w 50"/>
                <a:gd name="T17" fmla="*/ 2 h 30"/>
                <a:gd name="T18" fmla="*/ 48 w 50"/>
                <a:gd name="T19" fmla="*/ 6 h 30"/>
                <a:gd name="T20" fmla="*/ 50 w 50"/>
                <a:gd name="T21" fmla="*/ 12 h 30"/>
                <a:gd name="T22" fmla="*/ 50 w 50"/>
                <a:gd name="T23" fmla="*/ 12 h 30"/>
                <a:gd name="T24" fmla="*/ 48 w 50"/>
                <a:gd name="T25" fmla="*/ 20 h 30"/>
                <a:gd name="T26" fmla="*/ 44 w 50"/>
                <a:gd name="T27" fmla="*/ 24 h 30"/>
                <a:gd name="T28" fmla="*/ 36 w 50"/>
                <a:gd name="T29" fmla="*/ 28 h 30"/>
                <a:gd name="T30" fmla="*/ 28 w 50"/>
                <a:gd name="T31" fmla="*/ 30 h 30"/>
                <a:gd name="T32" fmla="*/ 28 w 50"/>
                <a:gd name="T33" fmla="*/ 30 h 30"/>
                <a:gd name="T34" fmla="*/ 18 w 50"/>
                <a:gd name="T35" fmla="*/ 30 h 30"/>
                <a:gd name="T36" fmla="*/ 10 w 50"/>
                <a:gd name="T37" fmla="*/ 28 h 30"/>
                <a:gd name="T38" fmla="*/ 4 w 50"/>
                <a:gd name="T39" fmla="*/ 24 h 30"/>
                <a:gd name="T40" fmla="*/ 0 w 50"/>
                <a:gd name="T41" fmla="*/ 18 h 30"/>
                <a:gd name="T42" fmla="*/ 0 w 50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6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18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7"/>
            <p:cNvSpPr>
              <a:spLocks/>
            </p:cNvSpPr>
            <p:nvPr/>
          </p:nvSpPr>
          <p:spPr bwMode="auto">
            <a:xfrm>
              <a:off x="3824288" y="5872163"/>
              <a:ext cx="73025" cy="47625"/>
            </a:xfrm>
            <a:custGeom>
              <a:avLst/>
              <a:gdLst>
                <a:gd name="T0" fmla="*/ 0 w 46"/>
                <a:gd name="T1" fmla="*/ 18 h 30"/>
                <a:gd name="T2" fmla="*/ 0 w 46"/>
                <a:gd name="T3" fmla="*/ 18 h 30"/>
                <a:gd name="T4" fmla="*/ 2 w 46"/>
                <a:gd name="T5" fmla="*/ 12 h 30"/>
                <a:gd name="T6" fmla="*/ 6 w 46"/>
                <a:gd name="T7" fmla="*/ 6 h 30"/>
                <a:gd name="T8" fmla="*/ 14 w 46"/>
                <a:gd name="T9" fmla="*/ 2 h 30"/>
                <a:gd name="T10" fmla="*/ 22 w 46"/>
                <a:gd name="T11" fmla="*/ 0 h 30"/>
                <a:gd name="T12" fmla="*/ 22 w 46"/>
                <a:gd name="T13" fmla="*/ 0 h 30"/>
                <a:gd name="T14" fmla="*/ 32 w 46"/>
                <a:gd name="T15" fmla="*/ 0 h 30"/>
                <a:gd name="T16" fmla="*/ 40 w 46"/>
                <a:gd name="T17" fmla="*/ 2 h 30"/>
                <a:gd name="T18" fmla="*/ 44 w 46"/>
                <a:gd name="T19" fmla="*/ 8 h 30"/>
                <a:gd name="T20" fmla="*/ 46 w 46"/>
                <a:gd name="T21" fmla="*/ 12 h 30"/>
                <a:gd name="T22" fmla="*/ 46 w 46"/>
                <a:gd name="T23" fmla="*/ 12 h 30"/>
                <a:gd name="T24" fmla="*/ 46 w 46"/>
                <a:gd name="T25" fmla="*/ 18 h 30"/>
                <a:gd name="T26" fmla="*/ 42 w 46"/>
                <a:gd name="T27" fmla="*/ 24 h 30"/>
                <a:gd name="T28" fmla="*/ 34 w 46"/>
                <a:gd name="T29" fmla="*/ 28 h 30"/>
                <a:gd name="T30" fmla="*/ 24 w 46"/>
                <a:gd name="T31" fmla="*/ 30 h 30"/>
                <a:gd name="T32" fmla="*/ 24 w 46"/>
                <a:gd name="T33" fmla="*/ 30 h 30"/>
                <a:gd name="T34" fmla="*/ 16 w 46"/>
                <a:gd name="T35" fmla="*/ 30 h 30"/>
                <a:gd name="T36" fmla="*/ 8 w 46"/>
                <a:gd name="T37" fmla="*/ 28 h 30"/>
                <a:gd name="T38" fmla="*/ 2 w 46"/>
                <a:gd name="T39" fmla="*/ 24 h 30"/>
                <a:gd name="T40" fmla="*/ 0 w 46"/>
                <a:gd name="T41" fmla="*/ 18 h 30"/>
                <a:gd name="T42" fmla="*/ 0 w 46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16" y="30"/>
                  </a:lnTo>
                  <a:lnTo>
                    <a:pt x="8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3827463" y="5872163"/>
              <a:ext cx="69850" cy="47625"/>
            </a:xfrm>
            <a:custGeom>
              <a:avLst/>
              <a:gdLst>
                <a:gd name="T0" fmla="*/ 0 w 44"/>
                <a:gd name="T1" fmla="*/ 18 h 30"/>
                <a:gd name="T2" fmla="*/ 0 w 44"/>
                <a:gd name="T3" fmla="*/ 18 h 30"/>
                <a:gd name="T4" fmla="*/ 0 w 44"/>
                <a:gd name="T5" fmla="*/ 12 h 30"/>
                <a:gd name="T6" fmla="*/ 4 w 44"/>
                <a:gd name="T7" fmla="*/ 6 h 30"/>
                <a:gd name="T8" fmla="*/ 12 w 44"/>
                <a:gd name="T9" fmla="*/ 2 h 30"/>
                <a:gd name="T10" fmla="*/ 20 w 44"/>
                <a:gd name="T11" fmla="*/ 0 h 30"/>
                <a:gd name="T12" fmla="*/ 20 w 44"/>
                <a:gd name="T13" fmla="*/ 0 h 30"/>
                <a:gd name="T14" fmla="*/ 28 w 44"/>
                <a:gd name="T15" fmla="*/ 2 h 30"/>
                <a:gd name="T16" fmla="*/ 36 w 44"/>
                <a:gd name="T17" fmla="*/ 4 h 30"/>
                <a:gd name="T18" fmla="*/ 42 w 44"/>
                <a:gd name="T19" fmla="*/ 8 h 30"/>
                <a:gd name="T20" fmla="*/ 44 w 44"/>
                <a:gd name="T21" fmla="*/ 12 h 30"/>
                <a:gd name="T22" fmla="*/ 44 w 44"/>
                <a:gd name="T23" fmla="*/ 12 h 30"/>
                <a:gd name="T24" fmla="*/ 42 w 44"/>
                <a:gd name="T25" fmla="*/ 18 h 30"/>
                <a:gd name="T26" fmla="*/ 38 w 44"/>
                <a:gd name="T27" fmla="*/ 24 h 30"/>
                <a:gd name="T28" fmla="*/ 32 w 44"/>
                <a:gd name="T29" fmla="*/ 28 h 30"/>
                <a:gd name="T30" fmla="*/ 22 w 44"/>
                <a:gd name="T31" fmla="*/ 30 h 30"/>
                <a:gd name="T32" fmla="*/ 22 w 44"/>
                <a:gd name="T33" fmla="*/ 30 h 30"/>
                <a:gd name="T34" fmla="*/ 14 w 44"/>
                <a:gd name="T35" fmla="*/ 28 h 30"/>
                <a:gd name="T36" fmla="*/ 6 w 44"/>
                <a:gd name="T37" fmla="*/ 26 h 30"/>
                <a:gd name="T38" fmla="*/ 2 w 44"/>
                <a:gd name="T39" fmla="*/ 22 h 30"/>
                <a:gd name="T40" fmla="*/ 0 w 44"/>
                <a:gd name="T41" fmla="*/ 18 h 30"/>
                <a:gd name="T42" fmla="*/ 0 w 44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0">
                  <a:moveTo>
                    <a:pt x="0" y="18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2" y="8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8"/>
                  </a:lnTo>
                  <a:lnTo>
                    <a:pt x="38" y="24"/>
                  </a:lnTo>
                  <a:lnTo>
                    <a:pt x="32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4" y="28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827463" y="5875338"/>
              <a:ext cx="66675" cy="41275"/>
            </a:xfrm>
            <a:custGeom>
              <a:avLst/>
              <a:gdLst>
                <a:gd name="T0" fmla="*/ 0 w 42"/>
                <a:gd name="T1" fmla="*/ 16 h 26"/>
                <a:gd name="T2" fmla="*/ 0 w 42"/>
                <a:gd name="T3" fmla="*/ 16 h 26"/>
                <a:gd name="T4" fmla="*/ 2 w 42"/>
                <a:gd name="T5" fmla="*/ 10 h 26"/>
                <a:gd name="T6" fmla="*/ 6 w 42"/>
                <a:gd name="T7" fmla="*/ 6 h 26"/>
                <a:gd name="T8" fmla="*/ 12 w 42"/>
                <a:gd name="T9" fmla="*/ 2 h 26"/>
                <a:gd name="T10" fmla="*/ 20 w 42"/>
                <a:gd name="T11" fmla="*/ 0 h 26"/>
                <a:gd name="T12" fmla="*/ 20 w 42"/>
                <a:gd name="T13" fmla="*/ 0 h 26"/>
                <a:gd name="T14" fmla="*/ 28 w 42"/>
                <a:gd name="T15" fmla="*/ 0 h 26"/>
                <a:gd name="T16" fmla="*/ 36 w 42"/>
                <a:gd name="T17" fmla="*/ 2 h 26"/>
                <a:gd name="T18" fmla="*/ 40 w 42"/>
                <a:gd name="T19" fmla="*/ 6 h 26"/>
                <a:gd name="T20" fmla="*/ 42 w 42"/>
                <a:gd name="T21" fmla="*/ 12 h 26"/>
                <a:gd name="T22" fmla="*/ 42 w 42"/>
                <a:gd name="T23" fmla="*/ 12 h 26"/>
                <a:gd name="T24" fmla="*/ 42 w 42"/>
                <a:gd name="T25" fmla="*/ 16 h 26"/>
                <a:gd name="T26" fmla="*/ 38 w 42"/>
                <a:gd name="T27" fmla="*/ 22 h 26"/>
                <a:gd name="T28" fmla="*/ 30 w 42"/>
                <a:gd name="T29" fmla="*/ 24 h 26"/>
                <a:gd name="T30" fmla="*/ 22 w 42"/>
                <a:gd name="T31" fmla="*/ 26 h 26"/>
                <a:gd name="T32" fmla="*/ 22 w 42"/>
                <a:gd name="T33" fmla="*/ 26 h 26"/>
                <a:gd name="T34" fmla="*/ 14 w 42"/>
                <a:gd name="T35" fmla="*/ 26 h 26"/>
                <a:gd name="T36" fmla="*/ 8 w 42"/>
                <a:gd name="T37" fmla="*/ 24 h 26"/>
                <a:gd name="T38" fmla="*/ 2 w 42"/>
                <a:gd name="T39" fmla="*/ 20 h 26"/>
                <a:gd name="T40" fmla="*/ 0 w 42"/>
                <a:gd name="T41" fmla="*/ 16 h 26"/>
                <a:gd name="T42" fmla="*/ 0 w 42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2" y="16"/>
                  </a:lnTo>
                  <a:lnTo>
                    <a:pt x="38" y="22"/>
                  </a:lnTo>
                  <a:lnTo>
                    <a:pt x="30" y="2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3830638" y="5875338"/>
              <a:ext cx="63500" cy="41275"/>
            </a:xfrm>
            <a:custGeom>
              <a:avLst/>
              <a:gdLst>
                <a:gd name="T0" fmla="*/ 0 w 40"/>
                <a:gd name="T1" fmla="*/ 16 h 26"/>
                <a:gd name="T2" fmla="*/ 0 w 40"/>
                <a:gd name="T3" fmla="*/ 16 h 26"/>
                <a:gd name="T4" fmla="*/ 2 w 40"/>
                <a:gd name="T5" fmla="*/ 10 h 26"/>
                <a:gd name="T6" fmla="*/ 4 w 40"/>
                <a:gd name="T7" fmla="*/ 6 h 26"/>
                <a:gd name="T8" fmla="*/ 10 w 40"/>
                <a:gd name="T9" fmla="*/ 2 h 26"/>
                <a:gd name="T10" fmla="*/ 18 w 40"/>
                <a:gd name="T11" fmla="*/ 0 h 26"/>
                <a:gd name="T12" fmla="*/ 18 w 40"/>
                <a:gd name="T13" fmla="*/ 0 h 26"/>
                <a:gd name="T14" fmla="*/ 26 w 40"/>
                <a:gd name="T15" fmla="*/ 0 h 26"/>
                <a:gd name="T16" fmla="*/ 32 w 40"/>
                <a:gd name="T17" fmla="*/ 2 h 26"/>
                <a:gd name="T18" fmla="*/ 38 w 40"/>
                <a:gd name="T19" fmla="*/ 6 h 26"/>
                <a:gd name="T20" fmla="*/ 40 w 40"/>
                <a:gd name="T21" fmla="*/ 12 h 26"/>
                <a:gd name="T22" fmla="*/ 40 w 40"/>
                <a:gd name="T23" fmla="*/ 12 h 26"/>
                <a:gd name="T24" fmla="*/ 38 w 40"/>
                <a:gd name="T25" fmla="*/ 16 h 26"/>
                <a:gd name="T26" fmla="*/ 34 w 40"/>
                <a:gd name="T27" fmla="*/ 20 h 26"/>
                <a:gd name="T28" fmla="*/ 28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14 w 40"/>
                <a:gd name="T35" fmla="*/ 26 h 26"/>
                <a:gd name="T36" fmla="*/ 6 w 40"/>
                <a:gd name="T37" fmla="*/ 24 h 26"/>
                <a:gd name="T38" fmla="*/ 2 w 40"/>
                <a:gd name="T39" fmla="*/ 20 h 26"/>
                <a:gd name="T40" fmla="*/ 0 w 40"/>
                <a:gd name="T41" fmla="*/ 16 h 26"/>
                <a:gd name="T42" fmla="*/ 0 w 40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8" y="16"/>
                  </a:lnTo>
                  <a:lnTo>
                    <a:pt x="34" y="20"/>
                  </a:lnTo>
                  <a:lnTo>
                    <a:pt x="28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26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3833813" y="5878513"/>
              <a:ext cx="57150" cy="34925"/>
            </a:xfrm>
            <a:custGeom>
              <a:avLst/>
              <a:gdLst>
                <a:gd name="T0" fmla="*/ 36 w 36"/>
                <a:gd name="T1" fmla="*/ 10 h 22"/>
                <a:gd name="T2" fmla="*/ 36 w 36"/>
                <a:gd name="T3" fmla="*/ 10 h 22"/>
                <a:gd name="T4" fmla="*/ 34 w 36"/>
                <a:gd name="T5" fmla="*/ 14 h 22"/>
                <a:gd name="T6" fmla="*/ 32 w 36"/>
                <a:gd name="T7" fmla="*/ 18 h 22"/>
                <a:gd name="T8" fmla="*/ 26 w 36"/>
                <a:gd name="T9" fmla="*/ 22 h 22"/>
                <a:gd name="T10" fmla="*/ 18 w 36"/>
                <a:gd name="T11" fmla="*/ 22 h 22"/>
                <a:gd name="T12" fmla="*/ 18 w 36"/>
                <a:gd name="T13" fmla="*/ 22 h 22"/>
                <a:gd name="T14" fmla="*/ 12 w 36"/>
                <a:gd name="T15" fmla="*/ 22 h 22"/>
                <a:gd name="T16" fmla="*/ 6 w 36"/>
                <a:gd name="T17" fmla="*/ 20 h 22"/>
                <a:gd name="T18" fmla="*/ 2 w 36"/>
                <a:gd name="T19" fmla="*/ 18 h 22"/>
                <a:gd name="T20" fmla="*/ 0 w 36"/>
                <a:gd name="T21" fmla="*/ 12 h 22"/>
                <a:gd name="T22" fmla="*/ 0 w 36"/>
                <a:gd name="T23" fmla="*/ 12 h 22"/>
                <a:gd name="T24" fmla="*/ 0 w 36"/>
                <a:gd name="T25" fmla="*/ 8 h 22"/>
                <a:gd name="T26" fmla="*/ 4 w 36"/>
                <a:gd name="T27" fmla="*/ 4 h 22"/>
                <a:gd name="T28" fmla="*/ 10 w 36"/>
                <a:gd name="T29" fmla="*/ 2 h 22"/>
                <a:gd name="T30" fmla="*/ 16 w 36"/>
                <a:gd name="T31" fmla="*/ 0 h 22"/>
                <a:gd name="T32" fmla="*/ 16 w 36"/>
                <a:gd name="T33" fmla="*/ 0 h 22"/>
                <a:gd name="T34" fmla="*/ 24 w 36"/>
                <a:gd name="T35" fmla="*/ 0 h 22"/>
                <a:gd name="T36" fmla="*/ 30 w 36"/>
                <a:gd name="T37" fmla="*/ 2 h 22"/>
                <a:gd name="T38" fmla="*/ 34 w 36"/>
                <a:gd name="T39" fmla="*/ 4 h 22"/>
                <a:gd name="T40" fmla="*/ 36 w 36"/>
                <a:gd name="T41" fmla="*/ 10 h 22"/>
                <a:gd name="T42" fmla="*/ 36 w 36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36" y="10"/>
                  </a:moveTo>
                  <a:lnTo>
                    <a:pt x="36" y="10"/>
                  </a:lnTo>
                  <a:lnTo>
                    <a:pt x="34" y="14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6" y="1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3798888" y="5672138"/>
              <a:ext cx="101600" cy="136525"/>
            </a:xfrm>
            <a:custGeom>
              <a:avLst/>
              <a:gdLst>
                <a:gd name="T0" fmla="*/ 0 w 64"/>
                <a:gd name="T1" fmla="*/ 48 h 86"/>
                <a:gd name="T2" fmla="*/ 0 w 64"/>
                <a:gd name="T3" fmla="*/ 48 h 86"/>
                <a:gd name="T4" fmla="*/ 2 w 64"/>
                <a:gd name="T5" fmla="*/ 56 h 86"/>
                <a:gd name="T6" fmla="*/ 4 w 64"/>
                <a:gd name="T7" fmla="*/ 64 h 86"/>
                <a:gd name="T8" fmla="*/ 8 w 64"/>
                <a:gd name="T9" fmla="*/ 72 h 86"/>
                <a:gd name="T10" fmla="*/ 14 w 64"/>
                <a:gd name="T11" fmla="*/ 78 h 86"/>
                <a:gd name="T12" fmla="*/ 20 w 64"/>
                <a:gd name="T13" fmla="*/ 82 h 86"/>
                <a:gd name="T14" fmla="*/ 26 w 64"/>
                <a:gd name="T15" fmla="*/ 86 h 86"/>
                <a:gd name="T16" fmla="*/ 32 w 64"/>
                <a:gd name="T17" fmla="*/ 86 h 86"/>
                <a:gd name="T18" fmla="*/ 38 w 64"/>
                <a:gd name="T19" fmla="*/ 86 h 86"/>
                <a:gd name="T20" fmla="*/ 38 w 64"/>
                <a:gd name="T21" fmla="*/ 86 h 86"/>
                <a:gd name="T22" fmla="*/ 44 w 64"/>
                <a:gd name="T23" fmla="*/ 86 h 86"/>
                <a:gd name="T24" fmla="*/ 50 w 64"/>
                <a:gd name="T25" fmla="*/ 82 h 86"/>
                <a:gd name="T26" fmla="*/ 56 w 64"/>
                <a:gd name="T27" fmla="*/ 78 h 86"/>
                <a:gd name="T28" fmla="*/ 60 w 64"/>
                <a:gd name="T29" fmla="*/ 72 h 86"/>
                <a:gd name="T30" fmla="*/ 62 w 64"/>
                <a:gd name="T31" fmla="*/ 64 h 86"/>
                <a:gd name="T32" fmla="*/ 64 w 64"/>
                <a:gd name="T33" fmla="*/ 56 h 86"/>
                <a:gd name="T34" fmla="*/ 64 w 64"/>
                <a:gd name="T35" fmla="*/ 48 h 86"/>
                <a:gd name="T36" fmla="*/ 64 w 64"/>
                <a:gd name="T37" fmla="*/ 40 h 86"/>
                <a:gd name="T38" fmla="*/ 64 w 64"/>
                <a:gd name="T39" fmla="*/ 40 h 86"/>
                <a:gd name="T40" fmla="*/ 62 w 64"/>
                <a:gd name="T41" fmla="*/ 30 h 86"/>
                <a:gd name="T42" fmla="*/ 60 w 64"/>
                <a:gd name="T43" fmla="*/ 22 h 86"/>
                <a:gd name="T44" fmla="*/ 56 w 64"/>
                <a:gd name="T45" fmla="*/ 16 h 86"/>
                <a:gd name="T46" fmla="*/ 50 w 64"/>
                <a:gd name="T47" fmla="*/ 10 h 86"/>
                <a:gd name="T48" fmla="*/ 46 w 64"/>
                <a:gd name="T49" fmla="*/ 6 h 86"/>
                <a:gd name="T50" fmla="*/ 40 w 64"/>
                <a:gd name="T51" fmla="*/ 2 h 86"/>
                <a:gd name="T52" fmla="*/ 32 w 64"/>
                <a:gd name="T53" fmla="*/ 0 h 86"/>
                <a:gd name="T54" fmla="*/ 26 w 64"/>
                <a:gd name="T55" fmla="*/ 0 h 86"/>
                <a:gd name="T56" fmla="*/ 26 w 64"/>
                <a:gd name="T57" fmla="*/ 0 h 86"/>
                <a:gd name="T58" fmla="*/ 20 w 64"/>
                <a:gd name="T59" fmla="*/ 2 h 86"/>
                <a:gd name="T60" fmla="*/ 14 w 64"/>
                <a:gd name="T61" fmla="*/ 6 h 86"/>
                <a:gd name="T62" fmla="*/ 10 w 64"/>
                <a:gd name="T63" fmla="*/ 10 h 86"/>
                <a:gd name="T64" fmla="*/ 6 w 64"/>
                <a:gd name="T65" fmla="*/ 16 h 86"/>
                <a:gd name="T66" fmla="*/ 2 w 64"/>
                <a:gd name="T67" fmla="*/ 22 h 86"/>
                <a:gd name="T68" fmla="*/ 0 w 64"/>
                <a:gd name="T69" fmla="*/ 30 h 86"/>
                <a:gd name="T70" fmla="*/ 0 w 64"/>
                <a:gd name="T71" fmla="*/ 40 h 86"/>
                <a:gd name="T72" fmla="*/ 0 w 64"/>
                <a:gd name="T73" fmla="*/ 48 h 86"/>
                <a:gd name="T74" fmla="*/ 0 w 64"/>
                <a:gd name="T75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86">
                  <a:moveTo>
                    <a:pt x="0" y="48"/>
                  </a:moveTo>
                  <a:lnTo>
                    <a:pt x="0" y="48"/>
                  </a:lnTo>
                  <a:lnTo>
                    <a:pt x="2" y="56"/>
                  </a:lnTo>
                  <a:lnTo>
                    <a:pt x="4" y="64"/>
                  </a:lnTo>
                  <a:lnTo>
                    <a:pt x="8" y="72"/>
                  </a:lnTo>
                  <a:lnTo>
                    <a:pt x="14" y="78"/>
                  </a:lnTo>
                  <a:lnTo>
                    <a:pt x="20" y="82"/>
                  </a:lnTo>
                  <a:lnTo>
                    <a:pt x="26" y="86"/>
                  </a:lnTo>
                  <a:lnTo>
                    <a:pt x="32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4" y="86"/>
                  </a:lnTo>
                  <a:lnTo>
                    <a:pt x="50" y="82"/>
                  </a:lnTo>
                  <a:lnTo>
                    <a:pt x="56" y="78"/>
                  </a:lnTo>
                  <a:lnTo>
                    <a:pt x="60" y="72"/>
                  </a:lnTo>
                  <a:lnTo>
                    <a:pt x="62" y="64"/>
                  </a:lnTo>
                  <a:lnTo>
                    <a:pt x="64" y="56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2" y="30"/>
                  </a:lnTo>
                  <a:lnTo>
                    <a:pt x="60" y="22"/>
                  </a:lnTo>
                  <a:lnTo>
                    <a:pt x="56" y="16"/>
                  </a:lnTo>
                  <a:lnTo>
                    <a:pt x="50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3808413" y="5684838"/>
              <a:ext cx="82550" cy="111125"/>
            </a:xfrm>
            <a:custGeom>
              <a:avLst/>
              <a:gdLst>
                <a:gd name="T0" fmla="*/ 0 w 52"/>
                <a:gd name="T1" fmla="*/ 40 h 70"/>
                <a:gd name="T2" fmla="*/ 0 w 52"/>
                <a:gd name="T3" fmla="*/ 40 h 70"/>
                <a:gd name="T4" fmla="*/ 4 w 52"/>
                <a:gd name="T5" fmla="*/ 52 h 70"/>
                <a:gd name="T6" fmla="*/ 12 w 52"/>
                <a:gd name="T7" fmla="*/ 62 h 70"/>
                <a:gd name="T8" fmla="*/ 20 w 52"/>
                <a:gd name="T9" fmla="*/ 68 h 70"/>
                <a:gd name="T10" fmla="*/ 26 w 52"/>
                <a:gd name="T11" fmla="*/ 70 h 70"/>
                <a:gd name="T12" fmla="*/ 30 w 52"/>
                <a:gd name="T13" fmla="*/ 70 h 70"/>
                <a:gd name="T14" fmla="*/ 30 w 52"/>
                <a:gd name="T15" fmla="*/ 70 h 70"/>
                <a:gd name="T16" fmla="*/ 36 w 52"/>
                <a:gd name="T17" fmla="*/ 68 h 70"/>
                <a:gd name="T18" fmla="*/ 40 w 52"/>
                <a:gd name="T19" fmla="*/ 66 h 70"/>
                <a:gd name="T20" fmla="*/ 48 w 52"/>
                <a:gd name="T21" fmla="*/ 58 h 70"/>
                <a:gd name="T22" fmla="*/ 52 w 52"/>
                <a:gd name="T23" fmla="*/ 46 h 70"/>
                <a:gd name="T24" fmla="*/ 52 w 52"/>
                <a:gd name="T25" fmla="*/ 32 h 70"/>
                <a:gd name="T26" fmla="*/ 52 w 52"/>
                <a:gd name="T27" fmla="*/ 32 h 70"/>
                <a:gd name="T28" fmla="*/ 48 w 52"/>
                <a:gd name="T29" fmla="*/ 18 h 70"/>
                <a:gd name="T30" fmla="*/ 42 w 52"/>
                <a:gd name="T31" fmla="*/ 8 h 70"/>
                <a:gd name="T32" fmla="*/ 32 w 52"/>
                <a:gd name="T33" fmla="*/ 2 h 70"/>
                <a:gd name="T34" fmla="*/ 26 w 52"/>
                <a:gd name="T35" fmla="*/ 0 h 70"/>
                <a:gd name="T36" fmla="*/ 22 w 52"/>
                <a:gd name="T37" fmla="*/ 0 h 70"/>
                <a:gd name="T38" fmla="*/ 22 w 52"/>
                <a:gd name="T39" fmla="*/ 0 h 70"/>
                <a:gd name="T40" fmla="*/ 16 w 52"/>
                <a:gd name="T41" fmla="*/ 2 h 70"/>
                <a:gd name="T42" fmla="*/ 12 w 52"/>
                <a:gd name="T43" fmla="*/ 6 h 70"/>
                <a:gd name="T44" fmla="*/ 4 w 52"/>
                <a:gd name="T45" fmla="*/ 14 h 70"/>
                <a:gd name="T46" fmla="*/ 0 w 52"/>
                <a:gd name="T47" fmla="*/ 26 h 70"/>
                <a:gd name="T48" fmla="*/ 0 w 52"/>
                <a:gd name="T49" fmla="*/ 40 h 70"/>
                <a:gd name="T50" fmla="*/ 0 w 52"/>
                <a:gd name="T5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70">
                  <a:moveTo>
                    <a:pt x="0" y="40"/>
                  </a:moveTo>
                  <a:lnTo>
                    <a:pt x="0" y="40"/>
                  </a:lnTo>
                  <a:lnTo>
                    <a:pt x="4" y="52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36" y="68"/>
                  </a:lnTo>
                  <a:lnTo>
                    <a:pt x="40" y="66"/>
                  </a:lnTo>
                  <a:lnTo>
                    <a:pt x="48" y="58"/>
                  </a:lnTo>
                  <a:lnTo>
                    <a:pt x="52" y="4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48" y="18"/>
                  </a:lnTo>
                  <a:lnTo>
                    <a:pt x="42" y="8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3824288" y="5710238"/>
              <a:ext cx="53975" cy="66675"/>
            </a:xfrm>
            <a:custGeom>
              <a:avLst/>
              <a:gdLst>
                <a:gd name="T0" fmla="*/ 0 w 34"/>
                <a:gd name="T1" fmla="*/ 24 h 42"/>
                <a:gd name="T2" fmla="*/ 0 w 34"/>
                <a:gd name="T3" fmla="*/ 24 h 42"/>
                <a:gd name="T4" fmla="*/ 2 w 34"/>
                <a:gd name="T5" fmla="*/ 32 h 42"/>
                <a:gd name="T6" fmla="*/ 6 w 34"/>
                <a:gd name="T7" fmla="*/ 38 h 42"/>
                <a:gd name="T8" fmla="*/ 12 w 34"/>
                <a:gd name="T9" fmla="*/ 42 h 42"/>
                <a:gd name="T10" fmla="*/ 20 w 34"/>
                <a:gd name="T11" fmla="*/ 42 h 42"/>
                <a:gd name="T12" fmla="*/ 20 w 34"/>
                <a:gd name="T13" fmla="*/ 42 h 42"/>
                <a:gd name="T14" fmla="*/ 26 w 34"/>
                <a:gd name="T15" fmla="*/ 40 h 42"/>
                <a:gd name="T16" fmla="*/ 30 w 34"/>
                <a:gd name="T17" fmla="*/ 34 h 42"/>
                <a:gd name="T18" fmla="*/ 34 w 34"/>
                <a:gd name="T19" fmla="*/ 28 h 42"/>
                <a:gd name="T20" fmla="*/ 34 w 34"/>
                <a:gd name="T21" fmla="*/ 18 h 42"/>
                <a:gd name="T22" fmla="*/ 34 w 34"/>
                <a:gd name="T23" fmla="*/ 18 h 42"/>
                <a:gd name="T24" fmla="*/ 30 w 34"/>
                <a:gd name="T25" fmla="*/ 10 h 42"/>
                <a:gd name="T26" fmla="*/ 26 w 34"/>
                <a:gd name="T27" fmla="*/ 4 h 42"/>
                <a:gd name="T28" fmla="*/ 20 w 34"/>
                <a:gd name="T29" fmla="*/ 0 h 42"/>
                <a:gd name="T30" fmla="*/ 14 w 34"/>
                <a:gd name="T31" fmla="*/ 0 h 42"/>
                <a:gd name="T32" fmla="*/ 14 w 34"/>
                <a:gd name="T33" fmla="*/ 0 h 42"/>
                <a:gd name="T34" fmla="*/ 8 w 34"/>
                <a:gd name="T35" fmla="*/ 2 h 42"/>
                <a:gd name="T36" fmla="*/ 2 w 34"/>
                <a:gd name="T37" fmla="*/ 8 h 42"/>
                <a:gd name="T38" fmla="*/ 0 w 34"/>
                <a:gd name="T39" fmla="*/ 14 h 42"/>
                <a:gd name="T40" fmla="*/ 0 w 34"/>
                <a:gd name="T41" fmla="*/ 24 h 42"/>
                <a:gd name="T42" fmla="*/ 0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0" y="24"/>
                  </a:moveTo>
                  <a:lnTo>
                    <a:pt x="0" y="24"/>
                  </a:lnTo>
                  <a:lnTo>
                    <a:pt x="2" y="32"/>
                  </a:lnTo>
                  <a:lnTo>
                    <a:pt x="6" y="38"/>
                  </a:lnTo>
                  <a:lnTo>
                    <a:pt x="12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6" y="40"/>
                  </a:lnTo>
                  <a:lnTo>
                    <a:pt x="30" y="34"/>
                  </a:lnTo>
                  <a:lnTo>
                    <a:pt x="34" y="2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4" name="Freeform 65"/>
            <p:cNvSpPr>
              <a:spLocks/>
            </p:cNvSpPr>
            <p:nvPr/>
          </p:nvSpPr>
          <p:spPr bwMode="auto">
            <a:xfrm>
              <a:off x="4087813" y="5624513"/>
              <a:ext cx="234950" cy="244475"/>
            </a:xfrm>
            <a:custGeom>
              <a:avLst/>
              <a:gdLst>
                <a:gd name="T0" fmla="*/ 146 w 148"/>
                <a:gd name="T1" fmla="*/ 0 h 154"/>
                <a:gd name="T2" fmla="*/ 146 w 148"/>
                <a:gd name="T3" fmla="*/ 0 h 154"/>
                <a:gd name="T4" fmla="*/ 148 w 148"/>
                <a:gd name="T5" fmla="*/ 28 h 154"/>
                <a:gd name="T6" fmla="*/ 148 w 148"/>
                <a:gd name="T7" fmla="*/ 56 h 154"/>
                <a:gd name="T8" fmla="*/ 148 w 148"/>
                <a:gd name="T9" fmla="*/ 56 h 154"/>
                <a:gd name="T10" fmla="*/ 144 w 148"/>
                <a:gd name="T11" fmla="*/ 72 h 154"/>
                <a:gd name="T12" fmla="*/ 140 w 148"/>
                <a:gd name="T13" fmla="*/ 88 h 154"/>
                <a:gd name="T14" fmla="*/ 136 w 148"/>
                <a:gd name="T15" fmla="*/ 102 h 154"/>
                <a:gd name="T16" fmla="*/ 130 w 148"/>
                <a:gd name="T17" fmla="*/ 116 h 154"/>
                <a:gd name="T18" fmla="*/ 122 w 148"/>
                <a:gd name="T19" fmla="*/ 128 h 154"/>
                <a:gd name="T20" fmla="*/ 116 w 148"/>
                <a:gd name="T21" fmla="*/ 138 h 154"/>
                <a:gd name="T22" fmla="*/ 106 w 148"/>
                <a:gd name="T23" fmla="*/ 148 h 154"/>
                <a:gd name="T24" fmla="*/ 98 w 148"/>
                <a:gd name="T25" fmla="*/ 154 h 154"/>
                <a:gd name="T26" fmla="*/ 98 w 148"/>
                <a:gd name="T27" fmla="*/ 154 h 154"/>
                <a:gd name="T28" fmla="*/ 88 w 148"/>
                <a:gd name="T29" fmla="*/ 150 h 154"/>
                <a:gd name="T30" fmla="*/ 80 w 148"/>
                <a:gd name="T31" fmla="*/ 144 h 154"/>
                <a:gd name="T32" fmla="*/ 70 w 148"/>
                <a:gd name="T33" fmla="*/ 142 h 154"/>
                <a:gd name="T34" fmla="*/ 60 w 148"/>
                <a:gd name="T35" fmla="*/ 140 h 154"/>
                <a:gd name="T36" fmla="*/ 42 w 148"/>
                <a:gd name="T37" fmla="*/ 140 h 154"/>
                <a:gd name="T38" fmla="*/ 28 w 148"/>
                <a:gd name="T39" fmla="*/ 144 h 154"/>
                <a:gd name="T40" fmla="*/ 28 w 148"/>
                <a:gd name="T41" fmla="*/ 144 h 154"/>
                <a:gd name="T42" fmla="*/ 18 w 148"/>
                <a:gd name="T43" fmla="*/ 128 h 154"/>
                <a:gd name="T44" fmla="*/ 10 w 148"/>
                <a:gd name="T45" fmla="*/ 110 h 154"/>
                <a:gd name="T46" fmla="*/ 4 w 148"/>
                <a:gd name="T47" fmla="*/ 88 h 154"/>
                <a:gd name="T48" fmla="*/ 0 w 148"/>
                <a:gd name="T49" fmla="*/ 66 h 154"/>
                <a:gd name="T50" fmla="*/ 0 w 148"/>
                <a:gd name="T51" fmla="*/ 66 h 154"/>
                <a:gd name="T52" fmla="*/ 24 w 148"/>
                <a:gd name="T53" fmla="*/ 62 h 154"/>
                <a:gd name="T54" fmla="*/ 48 w 148"/>
                <a:gd name="T55" fmla="*/ 58 h 154"/>
                <a:gd name="T56" fmla="*/ 70 w 148"/>
                <a:gd name="T57" fmla="*/ 50 h 154"/>
                <a:gd name="T58" fmla="*/ 90 w 148"/>
                <a:gd name="T59" fmla="*/ 40 h 154"/>
                <a:gd name="T60" fmla="*/ 106 w 148"/>
                <a:gd name="T61" fmla="*/ 30 h 154"/>
                <a:gd name="T62" fmla="*/ 122 w 148"/>
                <a:gd name="T63" fmla="*/ 20 h 154"/>
                <a:gd name="T64" fmla="*/ 146 w 148"/>
                <a:gd name="T65" fmla="*/ 0 h 154"/>
                <a:gd name="T66" fmla="*/ 146 w 148"/>
                <a:gd name="T6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8" h="154">
                  <a:moveTo>
                    <a:pt x="146" y="0"/>
                  </a:moveTo>
                  <a:lnTo>
                    <a:pt x="146" y="0"/>
                  </a:lnTo>
                  <a:lnTo>
                    <a:pt x="148" y="28"/>
                  </a:lnTo>
                  <a:lnTo>
                    <a:pt x="148" y="56"/>
                  </a:lnTo>
                  <a:lnTo>
                    <a:pt x="148" y="56"/>
                  </a:lnTo>
                  <a:lnTo>
                    <a:pt x="144" y="72"/>
                  </a:lnTo>
                  <a:lnTo>
                    <a:pt x="140" y="88"/>
                  </a:lnTo>
                  <a:lnTo>
                    <a:pt x="136" y="102"/>
                  </a:lnTo>
                  <a:lnTo>
                    <a:pt x="130" y="116"/>
                  </a:lnTo>
                  <a:lnTo>
                    <a:pt x="122" y="128"/>
                  </a:lnTo>
                  <a:lnTo>
                    <a:pt x="116" y="138"/>
                  </a:lnTo>
                  <a:lnTo>
                    <a:pt x="106" y="14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88" y="150"/>
                  </a:lnTo>
                  <a:lnTo>
                    <a:pt x="80" y="144"/>
                  </a:lnTo>
                  <a:lnTo>
                    <a:pt x="70" y="142"/>
                  </a:lnTo>
                  <a:lnTo>
                    <a:pt x="60" y="140"/>
                  </a:lnTo>
                  <a:lnTo>
                    <a:pt x="42" y="140"/>
                  </a:lnTo>
                  <a:lnTo>
                    <a:pt x="28" y="144"/>
                  </a:lnTo>
                  <a:lnTo>
                    <a:pt x="28" y="144"/>
                  </a:lnTo>
                  <a:lnTo>
                    <a:pt x="18" y="128"/>
                  </a:lnTo>
                  <a:lnTo>
                    <a:pt x="10" y="110"/>
                  </a:lnTo>
                  <a:lnTo>
                    <a:pt x="4" y="8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4" y="62"/>
                  </a:lnTo>
                  <a:lnTo>
                    <a:pt x="48" y="58"/>
                  </a:lnTo>
                  <a:lnTo>
                    <a:pt x="70" y="50"/>
                  </a:lnTo>
                  <a:lnTo>
                    <a:pt x="90" y="40"/>
                  </a:lnTo>
                  <a:lnTo>
                    <a:pt x="106" y="30"/>
                  </a:lnTo>
                  <a:lnTo>
                    <a:pt x="122" y="20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5" name="Freeform 66"/>
            <p:cNvSpPr>
              <a:spLocks/>
            </p:cNvSpPr>
            <p:nvPr/>
          </p:nvSpPr>
          <p:spPr bwMode="auto">
            <a:xfrm>
              <a:off x="4100513" y="5634038"/>
              <a:ext cx="209550" cy="225425"/>
            </a:xfrm>
            <a:custGeom>
              <a:avLst/>
              <a:gdLst>
                <a:gd name="T0" fmla="*/ 130 w 132"/>
                <a:gd name="T1" fmla="*/ 0 h 142"/>
                <a:gd name="T2" fmla="*/ 130 w 132"/>
                <a:gd name="T3" fmla="*/ 0 h 142"/>
                <a:gd name="T4" fmla="*/ 132 w 132"/>
                <a:gd name="T5" fmla="*/ 20 h 142"/>
                <a:gd name="T6" fmla="*/ 132 w 132"/>
                <a:gd name="T7" fmla="*/ 40 h 142"/>
                <a:gd name="T8" fmla="*/ 132 w 132"/>
                <a:gd name="T9" fmla="*/ 40 h 142"/>
                <a:gd name="T10" fmla="*/ 128 w 132"/>
                <a:gd name="T11" fmla="*/ 58 h 142"/>
                <a:gd name="T12" fmla="*/ 126 w 132"/>
                <a:gd name="T13" fmla="*/ 76 h 142"/>
                <a:gd name="T14" fmla="*/ 120 w 132"/>
                <a:gd name="T15" fmla="*/ 90 h 142"/>
                <a:gd name="T16" fmla="*/ 114 w 132"/>
                <a:gd name="T17" fmla="*/ 104 h 142"/>
                <a:gd name="T18" fmla="*/ 106 w 132"/>
                <a:gd name="T19" fmla="*/ 118 h 142"/>
                <a:gd name="T20" fmla="*/ 98 w 132"/>
                <a:gd name="T21" fmla="*/ 128 h 142"/>
                <a:gd name="T22" fmla="*/ 88 w 132"/>
                <a:gd name="T23" fmla="*/ 136 h 142"/>
                <a:gd name="T24" fmla="*/ 78 w 132"/>
                <a:gd name="T25" fmla="*/ 142 h 142"/>
                <a:gd name="T26" fmla="*/ 78 w 132"/>
                <a:gd name="T27" fmla="*/ 142 h 142"/>
                <a:gd name="T28" fmla="*/ 66 w 132"/>
                <a:gd name="T29" fmla="*/ 138 h 142"/>
                <a:gd name="T30" fmla="*/ 54 w 132"/>
                <a:gd name="T31" fmla="*/ 134 h 142"/>
                <a:gd name="T32" fmla="*/ 42 w 132"/>
                <a:gd name="T33" fmla="*/ 134 h 142"/>
                <a:gd name="T34" fmla="*/ 32 w 132"/>
                <a:gd name="T35" fmla="*/ 134 h 142"/>
                <a:gd name="T36" fmla="*/ 32 w 132"/>
                <a:gd name="T37" fmla="*/ 134 h 142"/>
                <a:gd name="T38" fmla="*/ 20 w 132"/>
                <a:gd name="T39" fmla="*/ 122 h 142"/>
                <a:gd name="T40" fmla="*/ 12 w 132"/>
                <a:gd name="T41" fmla="*/ 104 h 142"/>
                <a:gd name="T42" fmla="*/ 4 w 132"/>
                <a:gd name="T43" fmla="*/ 82 h 142"/>
                <a:gd name="T44" fmla="*/ 0 w 132"/>
                <a:gd name="T45" fmla="*/ 58 h 142"/>
                <a:gd name="T46" fmla="*/ 0 w 132"/>
                <a:gd name="T47" fmla="*/ 58 h 142"/>
                <a:gd name="T48" fmla="*/ 22 w 132"/>
                <a:gd name="T49" fmla="*/ 56 h 142"/>
                <a:gd name="T50" fmla="*/ 42 w 132"/>
                <a:gd name="T51" fmla="*/ 50 h 142"/>
                <a:gd name="T52" fmla="*/ 60 w 132"/>
                <a:gd name="T53" fmla="*/ 44 h 142"/>
                <a:gd name="T54" fmla="*/ 78 w 132"/>
                <a:gd name="T55" fmla="*/ 36 h 142"/>
                <a:gd name="T56" fmla="*/ 94 w 132"/>
                <a:gd name="T57" fmla="*/ 28 h 142"/>
                <a:gd name="T58" fmla="*/ 108 w 132"/>
                <a:gd name="T59" fmla="*/ 18 h 142"/>
                <a:gd name="T60" fmla="*/ 130 w 132"/>
                <a:gd name="T61" fmla="*/ 0 h 142"/>
                <a:gd name="T62" fmla="*/ 130 w 132"/>
                <a:gd name="T6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42">
                  <a:moveTo>
                    <a:pt x="130" y="0"/>
                  </a:moveTo>
                  <a:lnTo>
                    <a:pt x="130" y="0"/>
                  </a:lnTo>
                  <a:lnTo>
                    <a:pt x="132" y="20"/>
                  </a:lnTo>
                  <a:lnTo>
                    <a:pt x="132" y="40"/>
                  </a:lnTo>
                  <a:lnTo>
                    <a:pt x="132" y="40"/>
                  </a:lnTo>
                  <a:lnTo>
                    <a:pt x="128" y="58"/>
                  </a:lnTo>
                  <a:lnTo>
                    <a:pt x="126" y="76"/>
                  </a:lnTo>
                  <a:lnTo>
                    <a:pt x="120" y="90"/>
                  </a:lnTo>
                  <a:lnTo>
                    <a:pt x="114" y="104"/>
                  </a:lnTo>
                  <a:lnTo>
                    <a:pt x="106" y="118"/>
                  </a:lnTo>
                  <a:lnTo>
                    <a:pt x="98" y="128"/>
                  </a:lnTo>
                  <a:lnTo>
                    <a:pt x="88" y="136"/>
                  </a:lnTo>
                  <a:lnTo>
                    <a:pt x="78" y="142"/>
                  </a:lnTo>
                  <a:lnTo>
                    <a:pt x="78" y="142"/>
                  </a:lnTo>
                  <a:lnTo>
                    <a:pt x="66" y="138"/>
                  </a:lnTo>
                  <a:lnTo>
                    <a:pt x="54" y="134"/>
                  </a:lnTo>
                  <a:lnTo>
                    <a:pt x="42" y="134"/>
                  </a:lnTo>
                  <a:lnTo>
                    <a:pt x="32" y="134"/>
                  </a:lnTo>
                  <a:lnTo>
                    <a:pt x="32" y="134"/>
                  </a:lnTo>
                  <a:lnTo>
                    <a:pt x="20" y="122"/>
                  </a:lnTo>
                  <a:lnTo>
                    <a:pt x="12" y="104"/>
                  </a:lnTo>
                  <a:lnTo>
                    <a:pt x="4" y="8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2" y="56"/>
                  </a:lnTo>
                  <a:lnTo>
                    <a:pt x="42" y="50"/>
                  </a:lnTo>
                  <a:lnTo>
                    <a:pt x="60" y="44"/>
                  </a:lnTo>
                  <a:lnTo>
                    <a:pt x="78" y="36"/>
                  </a:lnTo>
                  <a:lnTo>
                    <a:pt x="94" y="28"/>
                  </a:lnTo>
                  <a:lnTo>
                    <a:pt x="108" y="18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89" name="Freeform 67"/>
            <p:cNvSpPr>
              <a:spLocks/>
            </p:cNvSpPr>
            <p:nvPr/>
          </p:nvSpPr>
          <p:spPr bwMode="auto">
            <a:xfrm>
              <a:off x="4106863" y="5843588"/>
              <a:ext cx="184150" cy="85725"/>
            </a:xfrm>
            <a:custGeom>
              <a:avLst/>
              <a:gdLst>
                <a:gd name="T0" fmla="*/ 0 w 116"/>
                <a:gd name="T1" fmla="*/ 8 h 54"/>
                <a:gd name="T2" fmla="*/ 0 w 116"/>
                <a:gd name="T3" fmla="*/ 8 h 54"/>
                <a:gd name="T4" fmla="*/ 14 w 116"/>
                <a:gd name="T5" fmla="*/ 4 h 54"/>
                <a:gd name="T6" fmla="*/ 28 w 116"/>
                <a:gd name="T7" fmla="*/ 0 h 54"/>
                <a:gd name="T8" fmla="*/ 46 w 116"/>
                <a:gd name="T9" fmla="*/ 0 h 54"/>
                <a:gd name="T10" fmla="*/ 54 w 116"/>
                <a:gd name="T11" fmla="*/ 0 h 54"/>
                <a:gd name="T12" fmla="*/ 64 w 116"/>
                <a:gd name="T13" fmla="*/ 2 h 54"/>
                <a:gd name="T14" fmla="*/ 74 w 116"/>
                <a:gd name="T15" fmla="*/ 6 h 54"/>
                <a:gd name="T16" fmla="*/ 84 w 116"/>
                <a:gd name="T17" fmla="*/ 10 h 54"/>
                <a:gd name="T18" fmla="*/ 92 w 116"/>
                <a:gd name="T19" fmla="*/ 18 h 54"/>
                <a:gd name="T20" fmla="*/ 102 w 116"/>
                <a:gd name="T21" fmla="*/ 28 h 54"/>
                <a:gd name="T22" fmla="*/ 110 w 116"/>
                <a:gd name="T23" fmla="*/ 38 h 54"/>
                <a:gd name="T24" fmla="*/ 116 w 116"/>
                <a:gd name="T25" fmla="*/ 54 h 54"/>
                <a:gd name="T26" fmla="*/ 116 w 116"/>
                <a:gd name="T27" fmla="*/ 54 h 54"/>
                <a:gd name="T28" fmla="*/ 112 w 116"/>
                <a:gd name="T29" fmla="*/ 44 h 54"/>
                <a:gd name="T30" fmla="*/ 104 w 116"/>
                <a:gd name="T31" fmla="*/ 36 h 54"/>
                <a:gd name="T32" fmla="*/ 92 w 116"/>
                <a:gd name="T33" fmla="*/ 26 h 54"/>
                <a:gd name="T34" fmla="*/ 76 w 116"/>
                <a:gd name="T35" fmla="*/ 16 h 54"/>
                <a:gd name="T36" fmla="*/ 56 w 116"/>
                <a:gd name="T37" fmla="*/ 8 h 54"/>
                <a:gd name="T38" fmla="*/ 44 w 116"/>
                <a:gd name="T39" fmla="*/ 6 h 54"/>
                <a:gd name="T40" fmla="*/ 32 w 116"/>
                <a:gd name="T41" fmla="*/ 6 h 54"/>
                <a:gd name="T42" fmla="*/ 16 w 116"/>
                <a:gd name="T43" fmla="*/ 6 h 54"/>
                <a:gd name="T44" fmla="*/ 0 w 116"/>
                <a:gd name="T45" fmla="*/ 8 h 54"/>
                <a:gd name="T46" fmla="*/ 0 w 116"/>
                <a:gd name="T47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54">
                  <a:moveTo>
                    <a:pt x="0" y="8"/>
                  </a:moveTo>
                  <a:lnTo>
                    <a:pt x="0" y="8"/>
                  </a:lnTo>
                  <a:lnTo>
                    <a:pt x="14" y="4"/>
                  </a:lnTo>
                  <a:lnTo>
                    <a:pt x="28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74" y="6"/>
                  </a:lnTo>
                  <a:lnTo>
                    <a:pt x="84" y="10"/>
                  </a:lnTo>
                  <a:lnTo>
                    <a:pt x="92" y="18"/>
                  </a:lnTo>
                  <a:lnTo>
                    <a:pt x="102" y="28"/>
                  </a:lnTo>
                  <a:lnTo>
                    <a:pt x="110" y="38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12" y="44"/>
                  </a:lnTo>
                  <a:lnTo>
                    <a:pt x="104" y="36"/>
                  </a:lnTo>
                  <a:lnTo>
                    <a:pt x="92" y="26"/>
                  </a:lnTo>
                  <a:lnTo>
                    <a:pt x="76" y="16"/>
                  </a:lnTo>
                  <a:lnTo>
                    <a:pt x="56" y="8"/>
                  </a:lnTo>
                  <a:lnTo>
                    <a:pt x="44" y="6"/>
                  </a:lnTo>
                  <a:lnTo>
                    <a:pt x="32" y="6"/>
                  </a:lnTo>
                  <a:lnTo>
                    <a:pt x="16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0" name="Freeform 68"/>
            <p:cNvSpPr>
              <a:spLocks/>
            </p:cNvSpPr>
            <p:nvPr/>
          </p:nvSpPr>
          <p:spPr bwMode="auto">
            <a:xfrm>
              <a:off x="4119563" y="5868988"/>
              <a:ext cx="114300" cy="73025"/>
            </a:xfrm>
            <a:custGeom>
              <a:avLst/>
              <a:gdLst>
                <a:gd name="T0" fmla="*/ 0 w 72"/>
                <a:gd name="T1" fmla="*/ 20 h 46"/>
                <a:gd name="T2" fmla="*/ 0 w 72"/>
                <a:gd name="T3" fmla="*/ 20 h 46"/>
                <a:gd name="T4" fmla="*/ 2 w 72"/>
                <a:gd name="T5" fmla="*/ 24 h 46"/>
                <a:gd name="T6" fmla="*/ 2 w 72"/>
                <a:gd name="T7" fmla="*/ 28 h 46"/>
                <a:gd name="T8" fmla="*/ 10 w 72"/>
                <a:gd name="T9" fmla="*/ 36 h 46"/>
                <a:gd name="T10" fmla="*/ 20 w 72"/>
                <a:gd name="T11" fmla="*/ 42 h 46"/>
                <a:gd name="T12" fmla="*/ 34 w 72"/>
                <a:gd name="T13" fmla="*/ 46 h 46"/>
                <a:gd name="T14" fmla="*/ 34 w 72"/>
                <a:gd name="T15" fmla="*/ 46 h 46"/>
                <a:gd name="T16" fmla="*/ 48 w 72"/>
                <a:gd name="T17" fmla="*/ 44 h 46"/>
                <a:gd name="T18" fmla="*/ 60 w 72"/>
                <a:gd name="T19" fmla="*/ 42 h 46"/>
                <a:gd name="T20" fmla="*/ 68 w 72"/>
                <a:gd name="T21" fmla="*/ 34 h 46"/>
                <a:gd name="T22" fmla="*/ 70 w 72"/>
                <a:gd name="T23" fmla="*/ 30 h 46"/>
                <a:gd name="T24" fmla="*/ 72 w 72"/>
                <a:gd name="T25" fmla="*/ 26 h 46"/>
                <a:gd name="T26" fmla="*/ 72 w 72"/>
                <a:gd name="T27" fmla="*/ 26 h 46"/>
                <a:gd name="T28" fmla="*/ 72 w 72"/>
                <a:gd name="T29" fmla="*/ 22 h 46"/>
                <a:gd name="T30" fmla="*/ 70 w 72"/>
                <a:gd name="T31" fmla="*/ 18 h 46"/>
                <a:gd name="T32" fmla="*/ 62 w 72"/>
                <a:gd name="T33" fmla="*/ 10 h 46"/>
                <a:gd name="T34" fmla="*/ 52 w 72"/>
                <a:gd name="T35" fmla="*/ 4 h 46"/>
                <a:gd name="T36" fmla="*/ 38 w 72"/>
                <a:gd name="T37" fmla="*/ 0 h 46"/>
                <a:gd name="T38" fmla="*/ 38 w 72"/>
                <a:gd name="T39" fmla="*/ 0 h 46"/>
                <a:gd name="T40" fmla="*/ 24 w 72"/>
                <a:gd name="T41" fmla="*/ 0 h 46"/>
                <a:gd name="T42" fmla="*/ 12 w 72"/>
                <a:gd name="T43" fmla="*/ 4 h 46"/>
                <a:gd name="T44" fmla="*/ 4 w 72"/>
                <a:gd name="T45" fmla="*/ 10 h 46"/>
                <a:gd name="T46" fmla="*/ 2 w 72"/>
                <a:gd name="T47" fmla="*/ 14 h 46"/>
                <a:gd name="T48" fmla="*/ 0 w 72"/>
                <a:gd name="T49" fmla="*/ 20 h 46"/>
                <a:gd name="T50" fmla="*/ 0 w 72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46">
                  <a:moveTo>
                    <a:pt x="0" y="20"/>
                  </a:moveTo>
                  <a:lnTo>
                    <a:pt x="0" y="20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10" y="36"/>
                  </a:lnTo>
                  <a:lnTo>
                    <a:pt x="20" y="42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8" y="44"/>
                  </a:lnTo>
                  <a:lnTo>
                    <a:pt x="60" y="42"/>
                  </a:lnTo>
                  <a:lnTo>
                    <a:pt x="68" y="34"/>
                  </a:lnTo>
                  <a:lnTo>
                    <a:pt x="70" y="30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0" y="18"/>
                  </a:lnTo>
                  <a:lnTo>
                    <a:pt x="62" y="10"/>
                  </a:lnTo>
                  <a:lnTo>
                    <a:pt x="52" y="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1" name="Freeform 69"/>
            <p:cNvSpPr>
              <a:spLocks/>
            </p:cNvSpPr>
            <p:nvPr/>
          </p:nvSpPr>
          <p:spPr bwMode="auto">
            <a:xfrm>
              <a:off x="4122738" y="5872163"/>
              <a:ext cx="107950" cy="66675"/>
            </a:xfrm>
            <a:custGeom>
              <a:avLst/>
              <a:gdLst>
                <a:gd name="T0" fmla="*/ 68 w 68"/>
                <a:gd name="T1" fmla="*/ 24 h 42"/>
                <a:gd name="T2" fmla="*/ 68 w 68"/>
                <a:gd name="T3" fmla="*/ 24 h 42"/>
                <a:gd name="T4" fmla="*/ 68 w 68"/>
                <a:gd name="T5" fmla="*/ 20 h 42"/>
                <a:gd name="T6" fmla="*/ 66 w 68"/>
                <a:gd name="T7" fmla="*/ 16 h 42"/>
                <a:gd name="T8" fmla="*/ 60 w 68"/>
                <a:gd name="T9" fmla="*/ 8 h 42"/>
                <a:gd name="T10" fmla="*/ 50 w 68"/>
                <a:gd name="T11" fmla="*/ 2 h 42"/>
                <a:gd name="T12" fmla="*/ 36 w 68"/>
                <a:gd name="T13" fmla="*/ 0 h 42"/>
                <a:gd name="T14" fmla="*/ 36 w 68"/>
                <a:gd name="T15" fmla="*/ 0 h 42"/>
                <a:gd name="T16" fmla="*/ 22 w 68"/>
                <a:gd name="T17" fmla="*/ 0 h 42"/>
                <a:gd name="T18" fmla="*/ 12 w 68"/>
                <a:gd name="T19" fmla="*/ 4 h 42"/>
                <a:gd name="T20" fmla="*/ 4 w 68"/>
                <a:gd name="T21" fmla="*/ 10 h 42"/>
                <a:gd name="T22" fmla="*/ 2 w 68"/>
                <a:gd name="T23" fmla="*/ 14 h 42"/>
                <a:gd name="T24" fmla="*/ 0 w 68"/>
                <a:gd name="T25" fmla="*/ 18 h 42"/>
                <a:gd name="T26" fmla="*/ 0 w 68"/>
                <a:gd name="T27" fmla="*/ 18 h 42"/>
                <a:gd name="T28" fmla="*/ 0 w 68"/>
                <a:gd name="T29" fmla="*/ 22 h 42"/>
                <a:gd name="T30" fmla="*/ 2 w 68"/>
                <a:gd name="T31" fmla="*/ 26 h 42"/>
                <a:gd name="T32" fmla="*/ 8 w 68"/>
                <a:gd name="T33" fmla="*/ 34 h 42"/>
                <a:gd name="T34" fmla="*/ 20 w 68"/>
                <a:gd name="T35" fmla="*/ 40 h 42"/>
                <a:gd name="T36" fmla="*/ 32 w 68"/>
                <a:gd name="T37" fmla="*/ 42 h 42"/>
                <a:gd name="T38" fmla="*/ 32 w 68"/>
                <a:gd name="T39" fmla="*/ 42 h 42"/>
                <a:gd name="T40" fmla="*/ 46 w 68"/>
                <a:gd name="T41" fmla="*/ 42 h 42"/>
                <a:gd name="T42" fmla="*/ 56 w 68"/>
                <a:gd name="T43" fmla="*/ 38 h 42"/>
                <a:gd name="T44" fmla="*/ 64 w 68"/>
                <a:gd name="T45" fmla="*/ 32 h 42"/>
                <a:gd name="T46" fmla="*/ 68 w 68"/>
                <a:gd name="T47" fmla="*/ 28 h 42"/>
                <a:gd name="T48" fmla="*/ 68 w 68"/>
                <a:gd name="T49" fmla="*/ 24 h 42"/>
                <a:gd name="T50" fmla="*/ 68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68" y="24"/>
                  </a:moveTo>
                  <a:lnTo>
                    <a:pt x="68" y="24"/>
                  </a:lnTo>
                  <a:lnTo>
                    <a:pt x="68" y="20"/>
                  </a:lnTo>
                  <a:lnTo>
                    <a:pt x="66" y="16"/>
                  </a:lnTo>
                  <a:lnTo>
                    <a:pt x="60" y="8"/>
                  </a:lnTo>
                  <a:lnTo>
                    <a:pt x="50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2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20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6" y="38"/>
                  </a:lnTo>
                  <a:lnTo>
                    <a:pt x="64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2" name="Freeform 70"/>
            <p:cNvSpPr>
              <a:spLocks/>
            </p:cNvSpPr>
            <p:nvPr/>
          </p:nvSpPr>
          <p:spPr bwMode="auto">
            <a:xfrm>
              <a:off x="4125913" y="5872163"/>
              <a:ext cx="101600" cy="66675"/>
            </a:xfrm>
            <a:custGeom>
              <a:avLst/>
              <a:gdLst>
                <a:gd name="T0" fmla="*/ 64 w 64"/>
                <a:gd name="T1" fmla="*/ 24 h 42"/>
                <a:gd name="T2" fmla="*/ 64 w 64"/>
                <a:gd name="T3" fmla="*/ 24 h 42"/>
                <a:gd name="T4" fmla="*/ 64 w 64"/>
                <a:gd name="T5" fmla="*/ 20 h 42"/>
                <a:gd name="T6" fmla="*/ 64 w 64"/>
                <a:gd name="T7" fmla="*/ 16 h 42"/>
                <a:gd name="T8" fmla="*/ 56 w 64"/>
                <a:gd name="T9" fmla="*/ 8 h 42"/>
                <a:gd name="T10" fmla="*/ 46 w 64"/>
                <a:gd name="T11" fmla="*/ 2 h 42"/>
                <a:gd name="T12" fmla="*/ 34 w 64"/>
                <a:gd name="T13" fmla="*/ 0 h 42"/>
                <a:gd name="T14" fmla="*/ 34 w 64"/>
                <a:gd name="T15" fmla="*/ 0 h 42"/>
                <a:gd name="T16" fmla="*/ 22 w 64"/>
                <a:gd name="T17" fmla="*/ 0 h 42"/>
                <a:gd name="T18" fmla="*/ 10 w 64"/>
                <a:gd name="T19" fmla="*/ 4 h 42"/>
                <a:gd name="T20" fmla="*/ 2 w 64"/>
                <a:gd name="T21" fmla="*/ 10 h 42"/>
                <a:gd name="T22" fmla="*/ 0 w 64"/>
                <a:gd name="T23" fmla="*/ 14 h 42"/>
                <a:gd name="T24" fmla="*/ 0 w 64"/>
                <a:gd name="T25" fmla="*/ 18 h 42"/>
                <a:gd name="T26" fmla="*/ 0 w 64"/>
                <a:gd name="T27" fmla="*/ 18 h 42"/>
                <a:gd name="T28" fmla="*/ 0 w 64"/>
                <a:gd name="T29" fmla="*/ 22 h 42"/>
                <a:gd name="T30" fmla="*/ 2 w 64"/>
                <a:gd name="T31" fmla="*/ 26 h 42"/>
                <a:gd name="T32" fmla="*/ 8 w 64"/>
                <a:gd name="T33" fmla="*/ 34 h 42"/>
                <a:gd name="T34" fmla="*/ 18 w 64"/>
                <a:gd name="T35" fmla="*/ 38 h 42"/>
                <a:gd name="T36" fmla="*/ 30 w 64"/>
                <a:gd name="T37" fmla="*/ 42 h 42"/>
                <a:gd name="T38" fmla="*/ 30 w 64"/>
                <a:gd name="T39" fmla="*/ 42 h 42"/>
                <a:gd name="T40" fmla="*/ 44 w 64"/>
                <a:gd name="T41" fmla="*/ 42 h 42"/>
                <a:gd name="T42" fmla="*/ 54 w 64"/>
                <a:gd name="T43" fmla="*/ 38 h 42"/>
                <a:gd name="T44" fmla="*/ 62 w 64"/>
                <a:gd name="T45" fmla="*/ 32 h 42"/>
                <a:gd name="T46" fmla="*/ 64 w 64"/>
                <a:gd name="T47" fmla="*/ 28 h 42"/>
                <a:gd name="T48" fmla="*/ 64 w 64"/>
                <a:gd name="T49" fmla="*/ 24 h 42"/>
                <a:gd name="T50" fmla="*/ 64 w 64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2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18" y="38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44" y="42"/>
                  </a:lnTo>
                  <a:lnTo>
                    <a:pt x="54" y="38"/>
                  </a:lnTo>
                  <a:lnTo>
                    <a:pt x="62" y="32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3" name="Freeform 71"/>
            <p:cNvSpPr>
              <a:spLocks/>
            </p:cNvSpPr>
            <p:nvPr/>
          </p:nvSpPr>
          <p:spPr bwMode="auto">
            <a:xfrm>
              <a:off x="4125913" y="5872163"/>
              <a:ext cx="101600" cy="63500"/>
            </a:xfrm>
            <a:custGeom>
              <a:avLst/>
              <a:gdLst>
                <a:gd name="T0" fmla="*/ 64 w 64"/>
                <a:gd name="T1" fmla="*/ 24 h 40"/>
                <a:gd name="T2" fmla="*/ 64 w 64"/>
                <a:gd name="T3" fmla="*/ 24 h 40"/>
                <a:gd name="T4" fmla="*/ 64 w 64"/>
                <a:gd name="T5" fmla="*/ 20 h 40"/>
                <a:gd name="T6" fmla="*/ 62 w 64"/>
                <a:gd name="T7" fmla="*/ 16 h 40"/>
                <a:gd name="T8" fmla="*/ 56 w 64"/>
                <a:gd name="T9" fmla="*/ 8 h 40"/>
                <a:gd name="T10" fmla="*/ 46 w 64"/>
                <a:gd name="T11" fmla="*/ 4 h 40"/>
                <a:gd name="T12" fmla="*/ 34 w 64"/>
                <a:gd name="T13" fmla="*/ 0 h 40"/>
                <a:gd name="T14" fmla="*/ 34 w 64"/>
                <a:gd name="T15" fmla="*/ 0 h 40"/>
                <a:gd name="T16" fmla="*/ 22 w 64"/>
                <a:gd name="T17" fmla="*/ 2 h 40"/>
                <a:gd name="T18" fmla="*/ 12 w 64"/>
                <a:gd name="T19" fmla="*/ 4 h 40"/>
                <a:gd name="T20" fmla="*/ 4 w 64"/>
                <a:gd name="T21" fmla="*/ 10 h 40"/>
                <a:gd name="T22" fmla="*/ 2 w 64"/>
                <a:gd name="T23" fmla="*/ 14 h 40"/>
                <a:gd name="T24" fmla="*/ 0 w 64"/>
                <a:gd name="T25" fmla="*/ 18 h 40"/>
                <a:gd name="T26" fmla="*/ 0 w 64"/>
                <a:gd name="T27" fmla="*/ 18 h 40"/>
                <a:gd name="T28" fmla="*/ 2 w 64"/>
                <a:gd name="T29" fmla="*/ 22 h 40"/>
                <a:gd name="T30" fmla="*/ 2 w 64"/>
                <a:gd name="T31" fmla="*/ 26 h 40"/>
                <a:gd name="T32" fmla="*/ 8 w 64"/>
                <a:gd name="T33" fmla="*/ 32 h 40"/>
                <a:gd name="T34" fmla="*/ 18 w 64"/>
                <a:gd name="T35" fmla="*/ 38 h 40"/>
                <a:gd name="T36" fmla="*/ 30 w 64"/>
                <a:gd name="T37" fmla="*/ 40 h 40"/>
                <a:gd name="T38" fmla="*/ 30 w 64"/>
                <a:gd name="T39" fmla="*/ 40 h 40"/>
                <a:gd name="T40" fmla="*/ 42 w 64"/>
                <a:gd name="T41" fmla="*/ 40 h 40"/>
                <a:gd name="T42" fmla="*/ 54 w 64"/>
                <a:gd name="T43" fmla="*/ 38 h 40"/>
                <a:gd name="T44" fmla="*/ 60 w 64"/>
                <a:gd name="T45" fmla="*/ 32 h 40"/>
                <a:gd name="T46" fmla="*/ 62 w 64"/>
                <a:gd name="T47" fmla="*/ 28 h 40"/>
                <a:gd name="T48" fmla="*/ 64 w 64"/>
                <a:gd name="T49" fmla="*/ 24 h 40"/>
                <a:gd name="T50" fmla="*/ 64 w 64"/>
                <a:gd name="T51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0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56" y="8"/>
                  </a:lnTo>
                  <a:lnTo>
                    <a:pt x="46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2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8" y="38"/>
                  </a:lnTo>
                  <a:lnTo>
                    <a:pt x="30" y="40"/>
                  </a:lnTo>
                  <a:lnTo>
                    <a:pt x="30" y="40"/>
                  </a:lnTo>
                  <a:lnTo>
                    <a:pt x="42" y="40"/>
                  </a:lnTo>
                  <a:lnTo>
                    <a:pt x="54" y="38"/>
                  </a:lnTo>
                  <a:lnTo>
                    <a:pt x="60" y="32"/>
                  </a:lnTo>
                  <a:lnTo>
                    <a:pt x="62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4" name="Freeform 72"/>
            <p:cNvSpPr>
              <a:spLocks/>
            </p:cNvSpPr>
            <p:nvPr/>
          </p:nvSpPr>
          <p:spPr bwMode="auto">
            <a:xfrm>
              <a:off x="4129088" y="5875338"/>
              <a:ext cx="95250" cy="60325"/>
            </a:xfrm>
            <a:custGeom>
              <a:avLst/>
              <a:gdLst>
                <a:gd name="T0" fmla="*/ 60 w 60"/>
                <a:gd name="T1" fmla="*/ 22 h 38"/>
                <a:gd name="T2" fmla="*/ 60 w 60"/>
                <a:gd name="T3" fmla="*/ 22 h 38"/>
                <a:gd name="T4" fmla="*/ 60 w 60"/>
                <a:gd name="T5" fmla="*/ 18 h 38"/>
                <a:gd name="T6" fmla="*/ 58 w 60"/>
                <a:gd name="T7" fmla="*/ 14 h 38"/>
                <a:gd name="T8" fmla="*/ 52 w 60"/>
                <a:gd name="T9" fmla="*/ 8 h 38"/>
                <a:gd name="T10" fmla="*/ 44 w 60"/>
                <a:gd name="T11" fmla="*/ 2 h 38"/>
                <a:gd name="T12" fmla="*/ 32 w 60"/>
                <a:gd name="T13" fmla="*/ 0 h 38"/>
                <a:gd name="T14" fmla="*/ 32 w 60"/>
                <a:gd name="T15" fmla="*/ 0 h 38"/>
                <a:gd name="T16" fmla="*/ 20 w 60"/>
                <a:gd name="T17" fmla="*/ 0 h 38"/>
                <a:gd name="T18" fmla="*/ 10 w 60"/>
                <a:gd name="T19" fmla="*/ 4 h 38"/>
                <a:gd name="T20" fmla="*/ 4 w 60"/>
                <a:gd name="T21" fmla="*/ 8 h 38"/>
                <a:gd name="T22" fmla="*/ 2 w 60"/>
                <a:gd name="T23" fmla="*/ 12 h 38"/>
                <a:gd name="T24" fmla="*/ 0 w 60"/>
                <a:gd name="T25" fmla="*/ 16 h 38"/>
                <a:gd name="T26" fmla="*/ 0 w 60"/>
                <a:gd name="T27" fmla="*/ 16 h 38"/>
                <a:gd name="T28" fmla="*/ 0 w 60"/>
                <a:gd name="T29" fmla="*/ 20 h 38"/>
                <a:gd name="T30" fmla="*/ 2 w 60"/>
                <a:gd name="T31" fmla="*/ 24 h 38"/>
                <a:gd name="T32" fmla="*/ 8 w 60"/>
                <a:gd name="T33" fmla="*/ 30 h 38"/>
                <a:gd name="T34" fmla="*/ 16 w 60"/>
                <a:gd name="T35" fmla="*/ 36 h 38"/>
                <a:gd name="T36" fmla="*/ 28 w 60"/>
                <a:gd name="T37" fmla="*/ 38 h 38"/>
                <a:gd name="T38" fmla="*/ 28 w 60"/>
                <a:gd name="T39" fmla="*/ 38 h 38"/>
                <a:gd name="T40" fmla="*/ 40 w 60"/>
                <a:gd name="T41" fmla="*/ 38 h 38"/>
                <a:gd name="T42" fmla="*/ 50 w 60"/>
                <a:gd name="T43" fmla="*/ 34 h 38"/>
                <a:gd name="T44" fmla="*/ 58 w 60"/>
                <a:gd name="T45" fmla="*/ 28 h 38"/>
                <a:gd name="T46" fmla="*/ 60 w 60"/>
                <a:gd name="T47" fmla="*/ 26 h 38"/>
                <a:gd name="T48" fmla="*/ 60 w 60"/>
                <a:gd name="T49" fmla="*/ 22 h 38"/>
                <a:gd name="T50" fmla="*/ 6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60" y="22"/>
                  </a:moveTo>
                  <a:lnTo>
                    <a:pt x="60" y="22"/>
                  </a:lnTo>
                  <a:lnTo>
                    <a:pt x="60" y="18"/>
                  </a:lnTo>
                  <a:lnTo>
                    <a:pt x="58" y="14"/>
                  </a:lnTo>
                  <a:lnTo>
                    <a:pt x="52" y="8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0" y="0"/>
                  </a:lnTo>
                  <a:lnTo>
                    <a:pt x="10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8" y="30"/>
                  </a:lnTo>
                  <a:lnTo>
                    <a:pt x="16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40" y="38"/>
                  </a:lnTo>
                  <a:lnTo>
                    <a:pt x="50" y="3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0" y="22"/>
                  </a:lnTo>
                  <a:lnTo>
                    <a:pt x="6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5" name="Freeform 73"/>
            <p:cNvSpPr>
              <a:spLocks/>
            </p:cNvSpPr>
            <p:nvPr/>
          </p:nvSpPr>
          <p:spPr bwMode="auto">
            <a:xfrm>
              <a:off x="4132263" y="5875338"/>
              <a:ext cx="88900" cy="60325"/>
            </a:xfrm>
            <a:custGeom>
              <a:avLst/>
              <a:gdLst>
                <a:gd name="T0" fmla="*/ 56 w 56"/>
                <a:gd name="T1" fmla="*/ 22 h 38"/>
                <a:gd name="T2" fmla="*/ 56 w 56"/>
                <a:gd name="T3" fmla="*/ 22 h 38"/>
                <a:gd name="T4" fmla="*/ 56 w 56"/>
                <a:gd name="T5" fmla="*/ 14 h 38"/>
                <a:gd name="T6" fmla="*/ 50 w 56"/>
                <a:gd name="T7" fmla="*/ 8 h 38"/>
                <a:gd name="T8" fmla="*/ 42 w 56"/>
                <a:gd name="T9" fmla="*/ 2 h 38"/>
                <a:gd name="T10" fmla="*/ 30 w 56"/>
                <a:gd name="T11" fmla="*/ 0 h 38"/>
                <a:gd name="T12" fmla="*/ 30 w 56"/>
                <a:gd name="T13" fmla="*/ 0 h 38"/>
                <a:gd name="T14" fmla="*/ 18 w 56"/>
                <a:gd name="T15" fmla="*/ 0 h 38"/>
                <a:gd name="T16" fmla="*/ 10 w 56"/>
                <a:gd name="T17" fmla="*/ 4 h 38"/>
                <a:gd name="T18" fmla="*/ 2 w 56"/>
                <a:gd name="T19" fmla="*/ 10 h 38"/>
                <a:gd name="T20" fmla="*/ 0 w 56"/>
                <a:gd name="T21" fmla="*/ 16 h 38"/>
                <a:gd name="T22" fmla="*/ 0 w 56"/>
                <a:gd name="T23" fmla="*/ 16 h 38"/>
                <a:gd name="T24" fmla="*/ 2 w 56"/>
                <a:gd name="T25" fmla="*/ 24 h 38"/>
                <a:gd name="T26" fmla="*/ 6 w 56"/>
                <a:gd name="T27" fmla="*/ 30 h 38"/>
                <a:gd name="T28" fmla="*/ 16 w 56"/>
                <a:gd name="T29" fmla="*/ 34 h 38"/>
                <a:gd name="T30" fmla="*/ 26 w 56"/>
                <a:gd name="T31" fmla="*/ 38 h 38"/>
                <a:gd name="T32" fmla="*/ 26 w 56"/>
                <a:gd name="T33" fmla="*/ 38 h 38"/>
                <a:gd name="T34" fmla="*/ 38 w 56"/>
                <a:gd name="T35" fmla="*/ 36 h 38"/>
                <a:gd name="T36" fmla="*/ 48 w 56"/>
                <a:gd name="T37" fmla="*/ 34 h 38"/>
                <a:gd name="T38" fmla="*/ 54 w 56"/>
                <a:gd name="T39" fmla="*/ 28 h 38"/>
                <a:gd name="T40" fmla="*/ 56 w 56"/>
                <a:gd name="T41" fmla="*/ 22 h 38"/>
                <a:gd name="T42" fmla="*/ 56 w 56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8">
                  <a:moveTo>
                    <a:pt x="56" y="22"/>
                  </a:moveTo>
                  <a:lnTo>
                    <a:pt x="56" y="22"/>
                  </a:lnTo>
                  <a:lnTo>
                    <a:pt x="56" y="14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6" y="34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8" y="36"/>
                  </a:lnTo>
                  <a:lnTo>
                    <a:pt x="48" y="34"/>
                  </a:lnTo>
                  <a:lnTo>
                    <a:pt x="54" y="28"/>
                  </a:lnTo>
                  <a:lnTo>
                    <a:pt x="56" y="22"/>
                  </a:lnTo>
                  <a:lnTo>
                    <a:pt x="56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6" name="Freeform 74"/>
            <p:cNvSpPr>
              <a:spLocks/>
            </p:cNvSpPr>
            <p:nvPr/>
          </p:nvSpPr>
          <p:spPr bwMode="auto">
            <a:xfrm>
              <a:off x="4132263" y="5878513"/>
              <a:ext cx="88900" cy="53975"/>
            </a:xfrm>
            <a:custGeom>
              <a:avLst/>
              <a:gdLst>
                <a:gd name="T0" fmla="*/ 56 w 56"/>
                <a:gd name="T1" fmla="*/ 20 h 34"/>
                <a:gd name="T2" fmla="*/ 56 w 56"/>
                <a:gd name="T3" fmla="*/ 20 h 34"/>
                <a:gd name="T4" fmla="*/ 54 w 56"/>
                <a:gd name="T5" fmla="*/ 12 h 34"/>
                <a:gd name="T6" fmla="*/ 48 w 56"/>
                <a:gd name="T7" fmla="*/ 6 h 34"/>
                <a:gd name="T8" fmla="*/ 40 w 56"/>
                <a:gd name="T9" fmla="*/ 2 h 34"/>
                <a:gd name="T10" fmla="*/ 30 w 56"/>
                <a:gd name="T11" fmla="*/ 0 h 34"/>
                <a:gd name="T12" fmla="*/ 30 w 56"/>
                <a:gd name="T13" fmla="*/ 0 h 34"/>
                <a:gd name="T14" fmla="*/ 20 w 56"/>
                <a:gd name="T15" fmla="*/ 0 h 34"/>
                <a:gd name="T16" fmla="*/ 10 w 56"/>
                <a:gd name="T17" fmla="*/ 2 h 34"/>
                <a:gd name="T18" fmla="*/ 4 w 56"/>
                <a:gd name="T19" fmla="*/ 8 h 34"/>
                <a:gd name="T20" fmla="*/ 0 w 56"/>
                <a:gd name="T21" fmla="*/ 14 h 34"/>
                <a:gd name="T22" fmla="*/ 0 w 56"/>
                <a:gd name="T23" fmla="*/ 14 h 34"/>
                <a:gd name="T24" fmla="*/ 2 w 56"/>
                <a:gd name="T25" fmla="*/ 22 h 34"/>
                <a:gd name="T26" fmla="*/ 8 w 56"/>
                <a:gd name="T27" fmla="*/ 28 h 34"/>
                <a:gd name="T28" fmla="*/ 16 w 56"/>
                <a:gd name="T29" fmla="*/ 32 h 34"/>
                <a:gd name="T30" fmla="*/ 26 w 56"/>
                <a:gd name="T31" fmla="*/ 34 h 34"/>
                <a:gd name="T32" fmla="*/ 26 w 56"/>
                <a:gd name="T33" fmla="*/ 34 h 34"/>
                <a:gd name="T34" fmla="*/ 38 w 56"/>
                <a:gd name="T35" fmla="*/ 34 h 34"/>
                <a:gd name="T36" fmla="*/ 46 w 56"/>
                <a:gd name="T37" fmla="*/ 30 h 34"/>
                <a:gd name="T38" fmla="*/ 52 w 56"/>
                <a:gd name="T39" fmla="*/ 26 h 34"/>
                <a:gd name="T40" fmla="*/ 56 w 56"/>
                <a:gd name="T41" fmla="*/ 20 h 34"/>
                <a:gd name="T42" fmla="*/ 56 w 56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4">
                  <a:moveTo>
                    <a:pt x="56" y="20"/>
                  </a:moveTo>
                  <a:lnTo>
                    <a:pt x="56" y="20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8" y="28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8" y="34"/>
                  </a:lnTo>
                  <a:lnTo>
                    <a:pt x="46" y="30"/>
                  </a:lnTo>
                  <a:lnTo>
                    <a:pt x="52" y="26"/>
                  </a:lnTo>
                  <a:lnTo>
                    <a:pt x="56" y="20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7" name="Freeform 75"/>
            <p:cNvSpPr>
              <a:spLocks/>
            </p:cNvSpPr>
            <p:nvPr/>
          </p:nvSpPr>
          <p:spPr bwMode="auto">
            <a:xfrm>
              <a:off x="4135438" y="5878513"/>
              <a:ext cx="82550" cy="53975"/>
            </a:xfrm>
            <a:custGeom>
              <a:avLst/>
              <a:gdLst>
                <a:gd name="T0" fmla="*/ 52 w 52"/>
                <a:gd name="T1" fmla="*/ 20 h 34"/>
                <a:gd name="T2" fmla="*/ 52 w 52"/>
                <a:gd name="T3" fmla="*/ 20 h 34"/>
                <a:gd name="T4" fmla="*/ 50 w 52"/>
                <a:gd name="T5" fmla="*/ 12 h 34"/>
                <a:gd name="T6" fmla="*/ 46 w 52"/>
                <a:gd name="T7" fmla="*/ 6 h 34"/>
                <a:gd name="T8" fmla="*/ 38 w 52"/>
                <a:gd name="T9" fmla="*/ 2 h 34"/>
                <a:gd name="T10" fmla="*/ 28 w 52"/>
                <a:gd name="T11" fmla="*/ 0 h 34"/>
                <a:gd name="T12" fmla="*/ 28 w 52"/>
                <a:gd name="T13" fmla="*/ 0 h 34"/>
                <a:gd name="T14" fmla="*/ 18 w 52"/>
                <a:gd name="T15" fmla="*/ 0 h 34"/>
                <a:gd name="T16" fmla="*/ 8 w 52"/>
                <a:gd name="T17" fmla="*/ 4 h 34"/>
                <a:gd name="T18" fmla="*/ 2 w 52"/>
                <a:gd name="T19" fmla="*/ 8 h 34"/>
                <a:gd name="T20" fmla="*/ 0 w 52"/>
                <a:gd name="T21" fmla="*/ 14 h 34"/>
                <a:gd name="T22" fmla="*/ 0 w 52"/>
                <a:gd name="T23" fmla="*/ 14 h 34"/>
                <a:gd name="T24" fmla="*/ 2 w 52"/>
                <a:gd name="T25" fmla="*/ 20 h 34"/>
                <a:gd name="T26" fmla="*/ 6 w 52"/>
                <a:gd name="T27" fmla="*/ 26 h 34"/>
                <a:gd name="T28" fmla="*/ 14 w 52"/>
                <a:gd name="T29" fmla="*/ 32 h 34"/>
                <a:gd name="T30" fmla="*/ 24 w 52"/>
                <a:gd name="T31" fmla="*/ 34 h 34"/>
                <a:gd name="T32" fmla="*/ 24 w 52"/>
                <a:gd name="T33" fmla="*/ 34 h 34"/>
                <a:gd name="T34" fmla="*/ 34 w 52"/>
                <a:gd name="T35" fmla="*/ 34 h 34"/>
                <a:gd name="T36" fmla="*/ 44 w 52"/>
                <a:gd name="T37" fmla="*/ 30 h 34"/>
                <a:gd name="T38" fmla="*/ 50 w 52"/>
                <a:gd name="T39" fmla="*/ 26 h 34"/>
                <a:gd name="T40" fmla="*/ 52 w 52"/>
                <a:gd name="T41" fmla="*/ 20 h 34"/>
                <a:gd name="T42" fmla="*/ 52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52" y="20"/>
                  </a:moveTo>
                  <a:lnTo>
                    <a:pt x="52" y="20"/>
                  </a:lnTo>
                  <a:lnTo>
                    <a:pt x="50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6" y="26"/>
                  </a:lnTo>
                  <a:lnTo>
                    <a:pt x="14" y="32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4" y="34"/>
                  </a:lnTo>
                  <a:lnTo>
                    <a:pt x="44" y="30"/>
                  </a:lnTo>
                  <a:lnTo>
                    <a:pt x="50" y="26"/>
                  </a:lnTo>
                  <a:lnTo>
                    <a:pt x="52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8" name="Freeform 76"/>
            <p:cNvSpPr>
              <a:spLocks/>
            </p:cNvSpPr>
            <p:nvPr/>
          </p:nvSpPr>
          <p:spPr bwMode="auto">
            <a:xfrm>
              <a:off x="4138613" y="5878513"/>
              <a:ext cx="79375" cy="50800"/>
            </a:xfrm>
            <a:custGeom>
              <a:avLst/>
              <a:gdLst>
                <a:gd name="T0" fmla="*/ 50 w 50"/>
                <a:gd name="T1" fmla="*/ 20 h 32"/>
                <a:gd name="T2" fmla="*/ 50 w 50"/>
                <a:gd name="T3" fmla="*/ 20 h 32"/>
                <a:gd name="T4" fmla="*/ 48 w 50"/>
                <a:gd name="T5" fmla="*/ 12 h 32"/>
                <a:gd name="T6" fmla="*/ 42 w 50"/>
                <a:gd name="T7" fmla="*/ 8 h 32"/>
                <a:gd name="T8" fmla="*/ 36 w 50"/>
                <a:gd name="T9" fmla="*/ 4 h 32"/>
                <a:gd name="T10" fmla="*/ 26 w 50"/>
                <a:gd name="T11" fmla="*/ 0 h 32"/>
                <a:gd name="T12" fmla="*/ 26 w 50"/>
                <a:gd name="T13" fmla="*/ 0 h 32"/>
                <a:gd name="T14" fmla="*/ 16 w 50"/>
                <a:gd name="T15" fmla="*/ 2 h 32"/>
                <a:gd name="T16" fmla="*/ 8 w 50"/>
                <a:gd name="T17" fmla="*/ 4 h 32"/>
                <a:gd name="T18" fmla="*/ 2 w 50"/>
                <a:gd name="T19" fmla="*/ 8 h 32"/>
                <a:gd name="T20" fmla="*/ 0 w 50"/>
                <a:gd name="T21" fmla="*/ 14 h 32"/>
                <a:gd name="T22" fmla="*/ 0 w 50"/>
                <a:gd name="T23" fmla="*/ 14 h 32"/>
                <a:gd name="T24" fmla="*/ 0 w 50"/>
                <a:gd name="T25" fmla="*/ 20 h 32"/>
                <a:gd name="T26" fmla="*/ 6 w 50"/>
                <a:gd name="T27" fmla="*/ 26 h 32"/>
                <a:gd name="T28" fmla="*/ 14 w 50"/>
                <a:gd name="T29" fmla="*/ 30 h 32"/>
                <a:gd name="T30" fmla="*/ 22 w 50"/>
                <a:gd name="T31" fmla="*/ 32 h 32"/>
                <a:gd name="T32" fmla="*/ 22 w 50"/>
                <a:gd name="T33" fmla="*/ 32 h 32"/>
                <a:gd name="T34" fmla="*/ 32 w 50"/>
                <a:gd name="T35" fmla="*/ 32 h 32"/>
                <a:gd name="T36" fmla="*/ 40 w 50"/>
                <a:gd name="T37" fmla="*/ 30 h 32"/>
                <a:gd name="T38" fmla="*/ 46 w 50"/>
                <a:gd name="T39" fmla="*/ 26 h 32"/>
                <a:gd name="T40" fmla="*/ 50 w 50"/>
                <a:gd name="T41" fmla="*/ 20 h 32"/>
                <a:gd name="T42" fmla="*/ 50 w 50"/>
                <a:gd name="T4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2">
                  <a:moveTo>
                    <a:pt x="50" y="20"/>
                  </a:moveTo>
                  <a:lnTo>
                    <a:pt x="50" y="20"/>
                  </a:lnTo>
                  <a:lnTo>
                    <a:pt x="48" y="12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6" y="26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2" y="32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99" name="Freeform 77"/>
            <p:cNvSpPr>
              <a:spLocks/>
            </p:cNvSpPr>
            <p:nvPr/>
          </p:nvSpPr>
          <p:spPr bwMode="auto">
            <a:xfrm>
              <a:off x="4138613" y="5881688"/>
              <a:ext cx="76200" cy="47625"/>
            </a:xfrm>
            <a:custGeom>
              <a:avLst/>
              <a:gdLst>
                <a:gd name="T0" fmla="*/ 48 w 48"/>
                <a:gd name="T1" fmla="*/ 18 h 30"/>
                <a:gd name="T2" fmla="*/ 48 w 48"/>
                <a:gd name="T3" fmla="*/ 18 h 30"/>
                <a:gd name="T4" fmla="*/ 46 w 48"/>
                <a:gd name="T5" fmla="*/ 10 h 30"/>
                <a:gd name="T6" fmla="*/ 42 w 48"/>
                <a:gd name="T7" fmla="*/ 6 h 30"/>
                <a:gd name="T8" fmla="*/ 34 w 48"/>
                <a:gd name="T9" fmla="*/ 2 h 30"/>
                <a:gd name="T10" fmla="*/ 26 w 48"/>
                <a:gd name="T11" fmla="*/ 0 h 30"/>
                <a:gd name="T12" fmla="*/ 26 w 48"/>
                <a:gd name="T13" fmla="*/ 0 h 30"/>
                <a:gd name="T14" fmla="*/ 16 w 48"/>
                <a:gd name="T15" fmla="*/ 0 h 30"/>
                <a:gd name="T16" fmla="*/ 8 w 48"/>
                <a:gd name="T17" fmla="*/ 2 h 30"/>
                <a:gd name="T18" fmla="*/ 4 w 48"/>
                <a:gd name="T19" fmla="*/ 6 h 30"/>
                <a:gd name="T20" fmla="*/ 0 w 48"/>
                <a:gd name="T21" fmla="*/ 12 h 30"/>
                <a:gd name="T22" fmla="*/ 0 w 48"/>
                <a:gd name="T23" fmla="*/ 12 h 30"/>
                <a:gd name="T24" fmla="*/ 2 w 48"/>
                <a:gd name="T25" fmla="*/ 18 h 30"/>
                <a:gd name="T26" fmla="*/ 6 w 48"/>
                <a:gd name="T27" fmla="*/ 24 h 30"/>
                <a:gd name="T28" fmla="*/ 14 w 48"/>
                <a:gd name="T29" fmla="*/ 28 h 30"/>
                <a:gd name="T30" fmla="*/ 22 w 48"/>
                <a:gd name="T31" fmla="*/ 30 h 30"/>
                <a:gd name="T32" fmla="*/ 22 w 48"/>
                <a:gd name="T33" fmla="*/ 30 h 30"/>
                <a:gd name="T34" fmla="*/ 32 w 48"/>
                <a:gd name="T35" fmla="*/ 30 h 30"/>
                <a:gd name="T36" fmla="*/ 40 w 48"/>
                <a:gd name="T37" fmla="*/ 26 h 30"/>
                <a:gd name="T38" fmla="*/ 46 w 48"/>
                <a:gd name="T39" fmla="*/ 22 h 30"/>
                <a:gd name="T40" fmla="*/ 48 w 48"/>
                <a:gd name="T41" fmla="*/ 18 h 30"/>
                <a:gd name="T42" fmla="*/ 48 w 48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0">
                  <a:moveTo>
                    <a:pt x="48" y="18"/>
                  </a:moveTo>
                  <a:lnTo>
                    <a:pt x="48" y="18"/>
                  </a:lnTo>
                  <a:lnTo>
                    <a:pt x="46" y="10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4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32" y="30"/>
                  </a:lnTo>
                  <a:lnTo>
                    <a:pt x="40" y="26"/>
                  </a:lnTo>
                  <a:lnTo>
                    <a:pt x="46" y="22"/>
                  </a:lnTo>
                  <a:lnTo>
                    <a:pt x="48" y="18"/>
                  </a:lnTo>
                  <a:lnTo>
                    <a:pt x="48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0" name="Freeform 78"/>
            <p:cNvSpPr>
              <a:spLocks/>
            </p:cNvSpPr>
            <p:nvPr/>
          </p:nvSpPr>
          <p:spPr bwMode="auto">
            <a:xfrm>
              <a:off x="4141788" y="5881688"/>
              <a:ext cx="69850" cy="44450"/>
            </a:xfrm>
            <a:custGeom>
              <a:avLst/>
              <a:gdLst>
                <a:gd name="T0" fmla="*/ 44 w 44"/>
                <a:gd name="T1" fmla="*/ 16 h 28"/>
                <a:gd name="T2" fmla="*/ 44 w 44"/>
                <a:gd name="T3" fmla="*/ 16 h 28"/>
                <a:gd name="T4" fmla="*/ 44 w 44"/>
                <a:gd name="T5" fmla="*/ 12 h 28"/>
                <a:gd name="T6" fmla="*/ 38 w 44"/>
                <a:gd name="T7" fmla="*/ 6 h 28"/>
                <a:gd name="T8" fmla="*/ 32 w 44"/>
                <a:gd name="T9" fmla="*/ 2 h 28"/>
                <a:gd name="T10" fmla="*/ 24 w 44"/>
                <a:gd name="T11" fmla="*/ 0 h 28"/>
                <a:gd name="T12" fmla="*/ 24 w 44"/>
                <a:gd name="T13" fmla="*/ 0 h 28"/>
                <a:gd name="T14" fmla="*/ 14 w 44"/>
                <a:gd name="T15" fmla="*/ 0 h 28"/>
                <a:gd name="T16" fmla="*/ 8 w 44"/>
                <a:gd name="T17" fmla="*/ 4 h 28"/>
                <a:gd name="T18" fmla="*/ 2 w 44"/>
                <a:gd name="T19" fmla="*/ 8 h 28"/>
                <a:gd name="T20" fmla="*/ 0 w 44"/>
                <a:gd name="T21" fmla="*/ 12 h 28"/>
                <a:gd name="T22" fmla="*/ 0 w 44"/>
                <a:gd name="T23" fmla="*/ 12 h 28"/>
                <a:gd name="T24" fmla="*/ 2 w 44"/>
                <a:gd name="T25" fmla="*/ 18 h 28"/>
                <a:gd name="T26" fmla="*/ 6 w 44"/>
                <a:gd name="T27" fmla="*/ 24 h 28"/>
                <a:gd name="T28" fmla="*/ 12 w 44"/>
                <a:gd name="T29" fmla="*/ 26 h 28"/>
                <a:gd name="T30" fmla="*/ 20 w 44"/>
                <a:gd name="T31" fmla="*/ 28 h 28"/>
                <a:gd name="T32" fmla="*/ 20 w 44"/>
                <a:gd name="T33" fmla="*/ 28 h 28"/>
                <a:gd name="T34" fmla="*/ 30 w 44"/>
                <a:gd name="T35" fmla="*/ 28 h 28"/>
                <a:gd name="T36" fmla="*/ 36 w 44"/>
                <a:gd name="T37" fmla="*/ 26 h 28"/>
                <a:gd name="T38" fmla="*/ 42 w 44"/>
                <a:gd name="T39" fmla="*/ 22 h 28"/>
                <a:gd name="T40" fmla="*/ 44 w 44"/>
                <a:gd name="T41" fmla="*/ 16 h 28"/>
                <a:gd name="T42" fmla="*/ 44 w 44"/>
                <a:gd name="T4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8">
                  <a:moveTo>
                    <a:pt x="44" y="16"/>
                  </a:moveTo>
                  <a:lnTo>
                    <a:pt x="44" y="16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2" y="26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30" y="28"/>
                  </a:lnTo>
                  <a:lnTo>
                    <a:pt x="36" y="26"/>
                  </a:lnTo>
                  <a:lnTo>
                    <a:pt x="42" y="22"/>
                  </a:lnTo>
                  <a:lnTo>
                    <a:pt x="44" y="16"/>
                  </a:lnTo>
                  <a:lnTo>
                    <a:pt x="44" y="16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1" name="Freeform 79"/>
            <p:cNvSpPr>
              <a:spLocks/>
            </p:cNvSpPr>
            <p:nvPr/>
          </p:nvSpPr>
          <p:spPr bwMode="auto">
            <a:xfrm>
              <a:off x="4144963" y="5884863"/>
              <a:ext cx="66675" cy="41275"/>
            </a:xfrm>
            <a:custGeom>
              <a:avLst/>
              <a:gdLst>
                <a:gd name="T0" fmla="*/ 42 w 42"/>
                <a:gd name="T1" fmla="*/ 14 h 26"/>
                <a:gd name="T2" fmla="*/ 42 w 42"/>
                <a:gd name="T3" fmla="*/ 14 h 26"/>
                <a:gd name="T4" fmla="*/ 40 w 42"/>
                <a:gd name="T5" fmla="*/ 10 h 26"/>
                <a:gd name="T6" fmla="*/ 36 w 42"/>
                <a:gd name="T7" fmla="*/ 4 h 26"/>
                <a:gd name="T8" fmla="*/ 30 w 42"/>
                <a:gd name="T9" fmla="*/ 2 h 26"/>
                <a:gd name="T10" fmla="*/ 22 w 42"/>
                <a:gd name="T11" fmla="*/ 0 h 26"/>
                <a:gd name="T12" fmla="*/ 22 w 42"/>
                <a:gd name="T13" fmla="*/ 0 h 26"/>
                <a:gd name="T14" fmla="*/ 14 w 42"/>
                <a:gd name="T15" fmla="*/ 0 h 26"/>
                <a:gd name="T16" fmla="*/ 6 w 42"/>
                <a:gd name="T17" fmla="*/ 2 h 26"/>
                <a:gd name="T18" fmla="*/ 2 w 42"/>
                <a:gd name="T19" fmla="*/ 6 h 26"/>
                <a:gd name="T20" fmla="*/ 0 w 42"/>
                <a:gd name="T21" fmla="*/ 10 h 26"/>
                <a:gd name="T22" fmla="*/ 0 w 42"/>
                <a:gd name="T23" fmla="*/ 10 h 26"/>
                <a:gd name="T24" fmla="*/ 0 w 42"/>
                <a:gd name="T25" fmla="*/ 16 h 26"/>
                <a:gd name="T26" fmla="*/ 4 w 42"/>
                <a:gd name="T27" fmla="*/ 20 h 26"/>
                <a:gd name="T28" fmla="*/ 10 w 42"/>
                <a:gd name="T29" fmla="*/ 24 h 26"/>
                <a:gd name="T30" fmla="*/ 18 w 42"/>
                <a:gd name="T31" fmla="*/ 26 h 26"/>
                <a:gd name="T32" fmla="*/ 18 w 42"/>
                <a:gd name="T33" fmla="*/ 26 h 26"/>
                <a:gd name="T34" fmla="*/ 28 w 42"/>
                <a:gd name="T35" fmla="*/ 26 h 26"/>
                <a:gd name="T36" fmla="*/ 34 w 42"/>
                <a:gd name="T37" fmla="*/ 24 h 26"/>
                <a:gd name="T38" fmla="*/ 38 w 42"/>
                <a:gd name="T39" fmla="*/ 20 h 26"/>
                <a:gd name="T40" fmla="*/ 42 w 42"/>
                <a:gd name="T41" fmla="*/ 14 h 26"/>
                <a:gd name="T42" fmla="*/ 42 w 42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42" y="14"/>
                  </a:moveTo>
                  <a:lnTo>
                    <a:pt x="42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8" y="26"/>
                  </a:lnTo>
                  <a:lnTo>
                    <a:pt x="34" y="24"/>
                  </a:lnTo>
                  <a:lnTo>
                    <a:pt x="38" y="20"/>
                  </a:lnTo>
                  <a:lnTo>
                    <a:pt x="42" y="14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2" name="Freeform 80"/>
            <p:cNvSpPr>
              <a:spLocks/>
            </p:cNvSpPr>
            <p:nvPr/>
          </p:nvSpPr>
          <p:spPr bwMode="auto">
            <a:xfrm>
              <a:off x="4144963" y="5884863"/>
              <a:ext cx="63500" cy="41275"/>
            </a:xfrm>
            <a:custGeom>
              <a:avLst/>
              <a:gdLst>
                <a:gd name="T0" fmla="*/ 40 w 40"/>
                <a:gd name="T1" fmla="*/ 14 h 26"/>
                <a:gd name="T2" fmla="*/ 40 w 40"/>
                <a:gd name="T3" fmla="*/ 14 h 26"/>
                <a:gd name="T4" fmla="*/ 38 w 40"/>
                <a:gd name="T5" fmla="*/ 10 h 26"/>
                <a:gd name="T6" fmla="*/ 34 w 40"/>
                <a:gd name="T7" fmla="*/ 6 h 26"/>
                <a:gd name="T8" fmla="*/ 28 w 40"/>
                <a:gd name="T9" fmla="*/ 2 h 26"/>
                <a:gd name="T10" fmla="*/ 22 w 40"/>
                <a:gd name="T11" fmla="*/ 0 h 26"/>
                <a:gd name="T12" fmla="*/ 22 w 40"/>
                <a:gd name="T13" fmla="*/ 0 h 26"/>
                <a:gd name="T14" fmla="*/ 14 w 40"/>
                <a:gd name="T15" fmla="*/ 0 h 26"/>
                <a:gd name="T16" fmla="*/ 8 w 40"/>
                <a:gd name="T17" fmla="*/ 2 h 26"/>
                <a:gd name="T18" fmla="*/ 2 w 40"/>
                <a:gd name="T19" fmla="*/ 6 h 26"/>
                <a:gd name="T20" fmla="*/ 0 w 40"/>
                <a:gd name="T21" fmla="*/ 10 h 26"/>
                <a:gd name="T22" fmla="*/ 0 w 40"/>
                <a:gd name="T23" fmla="*/ 10 h 26"/>
                <a:gd name="T24" fmla="*/ 2 w 40"/>
                <a:gd name="T25" fmla="*/ 16 h 26"/>
                <a:gd name="T26" fmla="*/ 6 w 40"/>
                <a:gd name="T27" fmla="*/ 20 h 26"/>
                <a:gd name="T28" fmla="*/ 12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26 w 40"/>
                <a:gd name="T35" fmla="*/ 24 h 26"/>
                <a:gd name="T36" fmla="*/ 34 w 40"/>
                <a:gd name="T37" fmla="*/ 22 h 26"/>
                <a:gd name="T38" fmla="*/ 38 w 40"/>
                <a:gd name="T39" fmla="*/ 20 h 26"/>
                <a:gd name="T40" fmla="*/ 40 w 40"/>
                <a:gd name="T41" fmla="*/ 14 h 26"/>
                <a:gd name="T42" fmla="*/ 40 w 40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40" y="14"/>
                  </a:moveTo>
                  <a:lnTo>
                    <a:pt x="40" y="14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34" y="22"/>
                  </a:lnTo>
                  <a:lnTo>
                    <a:pt x="38" y="20"/>
                  </a:lnTo>
                  <a:lnTo>
                    <a:pt x="40" y="14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3" name="Freeform 81"/>
            <p:cNvSpPr>
              <a:spLocks/>
            </p:cNvSpPr>
            <p:nvPr/>
          </p:nvSpPr>
          <p:spPr bwMode="auto">
            <a:xfrm>
              <a:off x="4148138" y="5888038"/>
              <a:ext cx="57150" cy="34925"/>
            </a:xfrm>
            <a:custGeom>
              <a:avLst/>
              <a:gdLst>
                <a:gd name="T0" fmla="*/ 0 w 36"/>
                <a:gd name="T1" fmla="*/ 8 h 22"/>
                <a:gd name="T2" fmla="*/ 0 w 36"/>
                <a:gd name="T3" fmla="*/ 8 h 22"/>
                <a:gd name="T4" fmla="*/ 2 w 36"/>
                <a:gd name="T5" fmla="*/ 14 h 22"/>
                <a:gd name="T6" fmla="*/ 4 w 36"/>
                <a:gd name="T7" fmla="*/ 18 h 22"/>
                <a:gd name="T8" fmla="*/ 10 w 36"/>
                <a:gd name="T9" fmla="*/ 20 h 22"/>
                <a:gd name="T10" fmla="*/ 18 w 36"/>
                <a:gd name="T11" fmla="*/ 22 h 22"/>
                <a:gd name="T12" fmla="*/ 18 w 36"/>
                <a:gd name="T13" fmla="*/ 22 h 22"/>
                <a:gd name="T14" fmla="*/ 24 w 36"/>
                <a:gd name="T15" fmla="*/ 22 h 22"/>
                <a:gd name="T16" fmla="*/ 30 w 36"/>
                <a:gd name="T17" fmla="*/ 20 h 22"/>
                <a:gd name="T18" fmla="*/ 34 w 36"/>
                <a:gd name="T19" fmla="*/ 16 h 22"/>
                <a:gd name="T20" fmla="*/ 36 w 36"/>
                <a:gd name="T21" fmla="*/ 12 h 22"/>
                <a:gd name="T22" fmla="*/ 36 w 36"/>
                <a:gd name="T23" fmla="*/ 12 h 22"/>
                <a:gd name="T24" fmla="*/ 36 w 36"/>
                <a:gd name="T25" fmla="*/ 8 h 22"/>
                <a:gd name="T26" fmla="*/ 32 w 36"/>
                <a:gd name="T27" fmla="*/ 4 h 22"/>
                <a:gd name="T28" fmla="*/ 26 w 36"/>
                <a:gd name="T29" fmla="*/ 0 h 22"/>
                <a:gd name="T30" fmla="*/ 20 w 36"/>
                <a:gd name="T31" fmla="*/ 0 h 22"/>
                <a:gd name="T32" fmla="*/ 20 w 36"/>
                <a:gd name="T33" fmla="*/ 0 h 22"/>
                <a:gd name="T34" fmla="*/ 12 w 36"/>
                <a:gd name="T35" fmla="*/ 0 h 22"/>
                <a:gd name="T36" fmla="*/ 6 w 36"/>
                <a:gd name="T37" fmla="*/ 2 h 22"/>
                <a:gd name="T38" fmla="*/ 2 w 36"/>
                <a:gd name="T39" fmla="*/ 4 h 22"/>
                <a:gd name="T40" fmla="*/ 0 w 36"/>
                <a:gd name="T41" fmla="*/ 8 h 22"/>
                <a:gd name="T42" fmla="*/ 0 w 36"/>
                <a:gd name="T4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0" y="8"/>
                  </a:moveTo>
                  <a:lnTo>
                    <a:pt x="0" y="8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10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4" name="Freeform 82"/>
            <p:cNvSpPr>
              <a:spLocks/>
            </p:cNvSpPr>
            <p:nvPr/>
          </p:nvSpPr>
          <p:spPr bwMode="auto">
            <a:xfrm>
              <a:off x="4144963" y="5691188"/>
              <a:ext cx="104775" cy="117475"/>
            </a:xfrm>
            <a:custGeom>
              <a:avLst/>
              <a:gdLst>
                <a:gd name="T0" fmla="*/ 56 w 66"/>
                <a:gd name="T1" fmla="*/ 0 h 74"/>
                <a:gd name="T2" fmla="*/ 56 w 66"/>
                <a:gd name="T3" fmla="*/ 0 h 74"/>
                <a:gd name="T4" fmla="*/ 16 w 66"/>
                <a:gd name="T5" fmla="*/ 18 h 74"/>
                <a:gd name="T6" fmla="*/ 16 w 66"/>
                <a:gd name="T7" fmla="*/ 18 h 74"/>
                <a:gd name="T8" fmla="*/ 2 w 66"/>
                <a:gd name="T9" fmla="*/ 22 h 74"/>
                <a:gd name="T10" fmla="*/ 2 w 66"/>
                <a:gd name="T11" fmla="*/ 22 h 74"/>
                <a:gd name="T12" fmla="*/ 0 w 66"/>
                <a:gd name="T13" fmla="*/ 28 h 74"/>
                <a:gd name="T14" fmla="*/ 0 w 66"/>
                <a:gd name="T15" fmla="*/ 28 h 74"/>
                <a:gd name="T16" fmla="*/ 0 w 66"/>
                <a:gd name="T17" fmla="*/ 36 h 74"/>
                <a:gd name="T18" fmla="*/ 2 w 66"/>
                <a:gd name="T19" fmla="*/ 44 h 74"/>
                <a:gd name="T20" fmla="*/ 4 w 66"/>
                <a:gd name="T21" fmla="*/ 52 h 74"/>
                <a:gd name="T22" fmla="*/ 6 w 66"/>
                <a:gd name="T23" fmla="*/ 60 h 74"/>
                <a:gd name="T24" fmla="*/ 10 w 66"/>
                <a:gd name="T25" fmla="*/ 66 h 74"/>
                <a:gd name="T26" fmla="*/ 16 w 66"/>
                <a:gd name="T27" fmla="*/ 70 h 74"/>
                <a:gd name="T28" fmla="*/ 20 w 66"/>
                <a:gd name="T29" fmla="*/ 74 h 74"/>
                <a:gd name="T30" fmla="*/ 28 w 66"/>
                <a:gd name="T31" fmla="*/ 74 h 74"/>
                <a:gd name="T32" fmla="*/ 28 w 66"/>
                <a:gd name="T33" fmla="*/ 74 h 74"/>
                <a:gd name="T34" fmla="*/ 34 w 66"/>
                <a:gd name="T35" fmla="*/ 74 h 74"/>
                <a:gd name="T36" fmla="*/ 40 w 66"/>
                <a:gd name="T37" fmla="*/ 74 h 74"/>
                <a:gd name="T38" fmla="*/ 46 w 66"/>
                <a:gd name="T39" fmla="*/ 70 h 74"/>
                <a:gd name="T40" fmla="*/ 52 w 66"/>
                <a:gd name="T41" fmla="*/ 66 h 74"/>
                <a:gd name="T42" fmla="*/ 56 w 66"/>
                <a:gd name="T43" fmla="*/ 60 h 74"/>
                <a:gd name="T44" fmla="*/ 60 w 66"/>
                <a:gd name="T45" fmla="*/ 52 h 74"/>
                <a:gd name="T46" fmla="*/ 64 w 66"/>
                <a:gd name="T47" fmla="*/ 44 h 74"/>
                <a:gd name="T48" fmla="*/ 66 w 66"/>
                <a:gd name="T49" fmla="*/ 36 h 74"/>
                <a:gd name="T50" fmla="*/ 66 w 66"/>
                <a:gd name="T51" fmla="*/ 36 h 74"/>
                <a:gd name="T52" fmla="*/ 66 w 66"/>
                <a:gd name="T53" fmla="*/ 26 h 74"/>
                <a:gd name="T54" fmla="*/ 64 w 66"/>
                <a:gd name="T55" fmla="*/ 16 h 74"/>
                <a:gd name="T56" fmla="*/ 62 w 66"/>
                <a:gd name="T57" fmla="*/ 6 h 74"/>
                <a:gd name="T58" fmla="*/ 56 w 66"/>
                <a:gd name="T59" fmla="*/ 0 h 74"/>
                <a:gd name="T60" fmla="*/ 56 w 66"/>
                <a:gd name="T6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74">
                  <a:moveTo>
                    <a:pt x="56" y="0"/>
                  </a:moveTo>
                  <a:lnTo>
                    <a:pt x="56" y="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2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6" y="70"/>
                  </a:lnTo>
                  <a:lnTo>
                    <a:pt x="20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34" y="74"/>
                  </a:lnTo>
                  <a:lnTo>
                    <a:pt x="40" y="74"/>
                  </a:lnTo>
                  <a:lnTo>
                    <a:pt x="46" y="70"/>
                  </a:lnTo>
                  <a:lnTo>
                    <a:pt x="52" y="66"/>
                  </a:lnTo>
                  <a:lnTo>
                    <a:pt x="56" y="60"/>
                  </a:lnTo>
                  <a:lnTo>
                    <a:pt x="60" y="52"/>
                  </a:lnTo>
                  <a:lnTo>
                    <a:pt x="64" y="44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6"/>
                  </a:lnTo>
                  <a:lnTo>
                    <a:pt x="64" y="16"/>
                  </a:lnTo>
                  <a:lnTo>
                    <a:pt x="62" y="6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5" name="Freeform 83"/>
            <p:cNvSpPr>
              <a:spLocks/>
            </p:cNvSpPr>
            <p:nvPr/>
          </p:nvSpPr>
          <p:spPr bwMode="auto">
            <a:xfrm>
              <a:off x="4157663" y="5694363"/>
              <a:ext cx="82550" cy="101600"/>
            </a:xfrm>
            <a:custGeom>
              <a:avLst/>
              <a:gdLst>
                <a:gd name="T0" fmla="*/ 42 w 52"/>
                <a:gd name="T1" fmla="*/ 0 h 64"/>
                <a:gd name="T2" fmla="*/ 42 w 52"/>
                <a:gd name="T3" fmla="*/ 0 h 64"/>
                <a:gd name="T4" fmla="*/ 8 w 52"/>
                <a:gd name="T5" fmla="*/ 16 h 64"/>
                <a:gd name="T6" fmla="*/ 8 w 52"/>
                <a:gd name="T7" fmla="*/ 16 h 64"/>
                <a:gd name="T8" fmla="*/ 2 w 52"/>
                <a:gd name="T9" fmla="*/ 18 h 64"/>
                <a:gd name="T10" fmla="*/ 2 w 52"/>
                <a:gd name="T11" fmla="*/ 18 h 64"/>
                <a:gd name="T12" fmla="*/ 0 w 52"/>
                <a:gd name="T13" fmla="*/ 26 h 64"/>
                <a:gd name="T14" fmla="*/ 0 w 52"/>
                <a:gd name="T15" fmla="*/ 26 h 64"/>
                <a:gd name="T16" fmla="*/ 0 w 52"/>
                <a:gd name="T17" fmla="*/ 40 h 64"/>
                <a:gd name="T18" fmla="*/ 4 w 52"/>
                <a:gd name="T19" fmla="*/ 52 h 64"/>
                <a:gd name="T20" fmla="*/ 10 w 52"/>
                <a:gd name="T21" fmla="*/ 60 h 64"/>
                <a:gd name="T22" fmla="*/ 16 w 52"/>
                <a:gd name="T23" fmla="*/ 62 h 64"/>
                <a:gd name="T24" fmla="*/ 20 w 52"/>
                <a:gd name="T25" fmla="*/ 64 h 64"/>
                <a:gd name="T26" fmla="*/ 20 w 52"/>
                <a:gd name="T27" fmla="*/ 64 h 64"/>
                <a:gd name="T28" fmla="*/ 26 w 52"/>
                <a:gd name="T29" fmla="*/ 64 h 64"/>
                <a:gd name="T30" fmla="*/ 30 w 52"/>
                <a:gd name="T31" fmla="*/ 62 h 64"/>
                <a:gd name="T32" fmla="*/ 40 w 52"/>
                <a:gd name="T33" fmla="*/ 56 h 64"/>
                <a:gd name="T34" fmla="*/ 48 w 52"/>
                <a:gd name="T35" fmla="*/ 46 h 64"/>
                <a:gd name="T36" fmla="*/ 50 w 52"/>
                <a:gd name="T37" fmla="*/ 34 h 64"/>
                <a:gd name="T38" fmla="*/ 50 w 52"/>
                <a:gd name="T39" fmla="*/ 34 h 64"/>
                <a:gd name="T40" fmla="*/ 52 w 52"/>
                <a:gd name="T41" fmla="*/ 24 h 64"/>
                <a:gd name="T42" fmla="*/ 50 w 52"/>
                <a:gd name="T43" fmla="*/ 14 h 64"/>
                <a:gd name="T44" fmla="*/ 46 w 52"/>
                <a:gd name="T45" fmla="*/ 6 h 64"/>
                <a:gd name="T46" fmla="*/ 42 w 52"/>
                <a:gd name="T47" fmla="*/ 0 h 64"/>
                <a:gd name="T48" fmla="*/ 42 w 52"/>
                <a:gd name="T4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64">
                  <a:moveTo>
                    <a:pt x="42" y="0"/>
                  </a:moveTo>
                  <a:lnTo>
                    <a:pt x="42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4" y="52"/>
                  </a:lnTo>
                  <a:lnTo>
                    <a:pt x="10" y="60"/>
                  </a:lnTo>
                  <a:lnTo>
                    <a:pt x="16" y="6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6" y="64"/>
                  </a:lnTo>
                  <a:lnTo>
                    <a:pt x="30" y="62"/>
                  </a:lnTo>
                  <a:lnTo>
                    <a:pt x="40" y="56"/>
                  </a:lnTo>
                  <a:lnTo>
                    <a:pt x="48" y="4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4"/>
                  </a:lnTo>
                  <a:lnTo>
                    <a:pt x="4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6" name="Freeform 84"/>
            <p:cNvSpPr>
              <a:spLocks/>
            </p:cNvSpPr>
            <p:nvPr/>
          </p:nvSpPr>
          <p:spPr bwMode="auto">
            <a:xfrm>
              <a:off x="4170363" y="5710238"/>
              <a:ext cx="53975" cy="66675"/>
            </a:xfrm>
            <a:custGeom>
              <a:avLst/>
              <a:gdLst>
                <a:gd name="T0" fmla="*/ 34 w 34"/>
                <a:gd name="T1" fmla="*/ 24 h 42"/>
                <a:gd name="T2" fmla="*/ 34 w 34"/>
                <a:gd name="T3" fmla="*/ 24 h 42"/>
                <a:gd name="T4" fmla="*/ 32 w 34"/>
                <a:gd name="T5" fmla="*/ 32 h 42"/>
                <a:gd name="T6" fmla="*/ 26 w 34"/>
                <a:gd name="T7" fmla="*/ 38 h 42"/>
                <a:gd name="T8" fmla="*/ 20 w 34"/>
                <a:gd name="T9" fmla="*/ 42 h 42"/>
                <a:gd name="T10" fmla="*/ 14 w 34"/>
                <a:gd name="T11" fmla="*/ 42 h 42"/>
                <a:gd name="T12" fmla="*/ 14 w 34"/>
                <a:gd name="T13" fmla="*/ 42 h 42"/>
                <a:gd name="T14" fmla="*/ 8 w 34"/>
                <a:gd name="T15" fmla="*/ 40 h 42"/>
                <a:gd name="T16" fmla="*/ 4 w 34"/>
                <a:gd name="T17" fmla="*/ 34 h 42"/>
                <a:gd name="T18" fmla="*/ 0 w 34"/>
                <a:gd name="T19" fmla="*/ 28 h 42"/>
                <a:gd name="T20" fmla="*/ 0 w 34"/>
                <a:gd name="T21" fmla="*/ 18 h 42"/>
                <a:gd name="T22" fmla="*/ 0 w 34"/>
                <a:gd name="T23" fmla="*/ 18 h 42"/>
                <a:gd name="T24" fmla="*/ 2 w 34"/>
                <a:gd name="T25" fmla="*/ 10 h 42"/>
                <a:gd name="T26" fmla="*/ 8 w 34"/>
                <a:gd name="T27" fmla="*/ 4 h 42"/>
                <a:gd name="T28" fmla="*/ 14 w 34"/>
                <a:gd name="T29" fmla="*/ 0 h 42"/>
                <a:gd name="T30" fmla="*/ 20 w 34"/>
                <a:gd name="T31" fmla="*/ 0 h 42"/>
                <a:gd name="T32" fmla="*/ 20 w 34"/>
                <a:gd name="T33" fmla="*/ 0 h 42"/>
                <a:gd name="T34" fmla="*/ 26 w 34"/>
                <a:gd name="T35" fmla="*/ 2 h 42"/>
                <a:gd name="T36" fmla="*/ 30 w 34"/>
                <a:gd name="T37" fmla="*/ 8 h 42"/>
                <a:gd name="T38" fmla="*/ 34 w 34"/>
                <a:gd name="T39" fmla="*/ 14 h 42"/>
                <a:gd name="T40" fmla="*/ 34 w 34"/>
                <a:gd name="T41" fmla="*/ 24 h 42"/>
                <a:gd name="T42" fmla="*/ 34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34" y="24"/>
                  </a:moveTo>
                  <a:lnTo>
                    <a:pt x="34" y="24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20" y="42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8" y="40"/>
                  </a:lnTo>
                  <a:lnTo>
                    <a:pt x="4" y="34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0" y="8"/>
                  </a:lnTo>
                  <a:lnTo>
                    <a:pt x="34" y="14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7" name="Freeform 85"/>
            <p:cNvSpPr>
              <a:spLocks/>
            </p:cNvSpPr>
            <p:nvPr/>
          </p:nvSpPr>
          <p:spPr bwMode="auto">
            <a:xfrm>
              <a:off x="4192588" y="5754688"/>
              <a:ext cx="22225" cy="25400"/>
            </a:xfrm>
            <a:custGeom>
              <a:avLst/>
              <a:gdLst>
                <a:gd name="T0" fmla="*/ 14 w 14"/>
                <a:gd name="T1" fmla="*/ 8 h 16"/>
                <a:gd name="T2" fmla="*/ 14 w 14"/>
                <a:gd name="T3" fmla="*/ 8 h 16"/>
                <a:gd name="T4" fmla="*/ 12 w 14"/>
                <a:gd name="T5" fmla="*/ 14 h 16"/>
                <a:gd name="T6" fmla="*/ 10 w 14"/>
                <a:gd name="T7" fmla="*/ 16 h 16"/>
                <a:gd name="T8" fmla="*/ 8 w 14"/>
                <a:gd name="T9" fmla="*/ 16 h 16"/>
                <a:gd name="T10" fmla="*/ 8 w 14"/>
                <a:gd name="T11" fmla="*/ 16 h 16"/>
                <a:gd name="T12" fmla="*/ 4 w 14"/>
                <a:gd name="T13" fmla="*/ 16 h 16"/>
                <a:gd name="T14" fmla="*/ 2 w 14"/>
                <a:gd name="T15" fmla="*/ 14 h 16"/>
                <a:gd name="T16" fmla="*/ 0 w 14"/>
                <a:gd name="T17" fmla="*/ 8 h 16"/>
                <a:gd name="T18" fmla="*/ 0 w 14"/>
                <a:gd name="T19" fmla="*/ 8 h 16"/>
                <a:gd name="T20" fmla="*/ 2 w 14"/>
                <a:gd name="T21" fmla="*/ 2 h 16"/>
                <a:gd name="T22" fmla="*/ 4 w 14"/>
                <a:gd name="T23" fmla="*/ 0 h 16"/>
                <a:gd name="T24" fmla="*/ 8 w 14"/>
                <a:gd name="T25" fmla="*/ 0 h 16"/>
                <a:gd name="T26" fmla="*/ 8 w 14"/>
                <a:gd name="T27" fmla="*/ 0 h 16"/>
                <a:gd name="T28" fmla="*/ 10 w 14"/>
                <a:gd name="T29" fmla="*/ 0 h 16"/>
                <a:gd name="T30" fmla="*/ 12 w 14"/>
                <a:gd name="T31" fmla="*/ 2 h 16"/>
                <a:gd name="T32" fmla="*/ 14 w 14"/>
                <a:gd name="T33" fmla="*/ 8 h 16"/>
                <a:gd name="T34" fmla="*/ 14 w 14"/>
                <a:gd name="T3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6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8" name="Freeform 86"/>
            <p:cNvSpPr>
              <a:spLocks/>
            </p:cNvSpPr>
            <p:nvPr/>
          </p:nvSpPr>
          <p:spPr bwMode="auto">
            <a:xfrm>
              <a:off x="3852863" y="5757863"/>
              <a:ext cx="22225" cy="28575"/>
            </a:xfrm>
            <a:custGeom>
              <a:avLst/>
              <a:gdLst>
                <a:gd name="T0" fmla="*/ 14 w 14"/>
                <a:gd name="T1" fmla="*/ 8 h 18"/>
                <a:gd name="T2" fmla="*/ 14 w 14"/>
                <a:gd name="T3" fmla="*/ 8 h 18"/>
                <a:gd name="T4" fmla="*/ 12 w 14"/>
                <a:gd name="T5" fmla="*/ 14 h 18"/>
                <a:gd name="T6" fmla="*/ 10 w 14"/>
                <a:gd name="T7" fmla="*/ 16 h 18"/>
                <a:gd name="T8" fmla="*/ 8 w 14"/>
                <a:gd name="T9" fmla="*/ 18 h 18"/>
                <a:gd name="T10" fmla="*/ 8 w 14"/>
                <a:gd name="T11" fmla="*/ 18 h 18"/>
                <a:gd name="T12" fmla="*/ 4 w 14"/>
                <a:gd name="T13" fmla="*/ 16 h 18"/>
                <a:gd name="T14" fmla="*/ 2 w 14"/>
                <a:gd name="T15" fmla="*/ 14 h 18"/>
                <a:gd name="T16" fmla="*/ 0 w 14"/>
                <a:gd name="T17" fmla="*/ 8 h 18"/>
                <a:gd name="T18" fmla="*/ 0 w 14"/>
                <a:gd name="T19" fmla="*/ 8 h 18"/>
                <a:gd name="T20" fmla="*/ 2 w 14"/>
                <a:gd name="T21" fmla="*/ 2 h 18"/>
                <a:gd name="T22" fmla="*/ 4 w 14"/>
                <a:gd name="T23" fmla="*/ 0 h 18"/>
                <a:gd name="T24" fmla="*/ 8 w 14"/>
                <a:gd name="T25" fmla="*/ 0 h 18"/>
                <a:gd name="T26" fmla="*/ 8 w 14"/>
                <a:gd name="T27" fmla="*/ 0 h 18"/>
                <a:gd name="T28" fmla="*/ 10 w 14"/>
                <a:gd name="T29" fmla="*/ 0 h 18"/>
                <a:gd name="T30" fmla="*/ 12 w 14"/>
                <a:gd name="T31" fmla="*/ 2 h 18"/>
                <a:gd name="T32" fmla="*/ 14 w 14"/>
                <a:gd name="T33" fmla="*/ 8 h 18"/>
                <a:gd name="T34" fmla="*/ 14 w 14"/>
                <a:gd name="T3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8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09" name="Freeform 87"/>
            <p:cNvSpPr>
              <a:spLocks/>
            </p:cNvSpPr>
            <p:nvPr/>
          </p:nvSpPr>
          <p:spPr bwMode="auto">
            <a:xfrm>
              <a:off x="4052888" y="5592763"/>
              <a:ext cx="307975" cy="152400"/>
            </a:xfrm>
            <a:custGeom>
              <a:avLst/>
              <a:gdLst>
                <a:gd name="T0" fmla="*/ 2 w 194"/>
                <a:gd name="T1" fmla="*/ 76 h 96"/>
                <a:gd name="T2" fmla="*/ 2 w 194"/>
                <a:gd name="T3" fmla="*/ 76 h 96"/>
                <a:gd name="T4" fmla="*/ 4 w 194"/>
                <a:gd name="T5" fmla="*/ 82 h 96"/>
                <a:gd name="T6" fmla="*/ 6 w 194"/>
                <a:gd name="T7" fmla="*/ 86 h 96"/>
                <a:gd name="T8" fmla="*/ 10 w 194"/>
                <a:gd name="T9" fmla="*/ 90 h 96"/>
                <a:gd name="T10" fmla="*/ 14 w 194"/>
                <a:gd name="T11" fmla="*/ 94 h 96"/>
                <a:gd name="T12" fmla="*/ 26 w 194"/>
                <a:gd name="T13" fmla="*/ 96 h 96"/>
                <a:gd name="T14" fmla="*/ 38 w 194"/>
                <a:gd name="T15" fmla="*/ 96 h 96"/>
                <a:gd name="T16" fmla="*/ 52 w 194"/>
                <a:gd name="T17" fmla="*/ 94 h 96"/>
                <a:gd name="T18" fmla="*/ 70 w 194"/>
                <a:gd name="T19" fmla="*/ 88 h 96"/>
                <a:gd name="T20" fmla="*/ 86 w 194"/>
                <a:gd name="T21" fmla="*/ 80 h 96"/>
                <a:gd name="T22" fmla="*/ 104 w 194"/>
                <a:gd name="T23" fmla="*/ 72 h 96"/>
                <a:gd name="T24" fmla="*/ 104 w 194"/>
                <a:gd name="T25" fmla="*/ 72 h 96"/>
                <a:gd name="T26" fmla="*/ 130 w 194"/>
                <a:gd name="T27" fmla="*/ 54 h 96"/>
                <a:gd name="T28" fmla="*/ 152 w 194"/>
                <a:gd name="T29" fmla="*/ 40 h 96"/>
                <a:gd name="T30" fmla="*/ 168 w 194"/>
                <a:gd name="T31" fmla="*/ 28 h 96"/>
                <a:gd name="T32" fmla="*/ 178 w 194"/>
                <a:gd name="T33" fmla="*/ 18 h 96"/>
                <a:gd name="T34" fmla="*/ 192 w 194"/>
                <a:gd name="T35" fmla="*/ 4 h 96"/>
                <a:gd name="T36" fmla="*/ 194 w 194"/>
                <a:gd name="T37" fmla="*/ 0 h 96"/>
                <a:gd name="T38" fmla="*/ 194 w 194"/>
                <a:gd name="T39" fmla="*/ 0 h 96"/>
                <a:gd name="T40" fmla="*/ 188 w 194"/>
                <a:gd name="T41" fmla="*/ 6 h 96"/>
                <a:gd name="T42" fmla="*/ 170 w 194"/>
                <a:gd name="T43" fmla="*/ 18 h 96"/>
                <a:gd name="T44" fmla="*/ 146 w 194"/>
                <a:gd name="T45" fmla="*/ 34 h 96"/>
                <a:gd name="T46" fmla="*/ 118 w 194"/>
                <a:gd name="T47" fmla="*/ 52 h 96"/>
                <a:gd name="T48" fmla="*/ 88 w 194"/>
                <a:gd name="T49" fmla="*/ 66 h 96"/>
                <a:gd name="T50" fmla="*/ 72 w 194"/>
                <a:gd name="T51" fmla="*/ 72 h 96"/>
                <a:gd name="T52" fmla="*/ 58 w 194"/>
                <a:gd name="T53" fmla="*/ 76 h 96"/>
                <a:gd name="T54" fmla="*/ 44 w 194"/>
                <a:gd name="T55" fmla="*/ 76 h 96"/>
                <a:gd name="T56" fmla="*/ 30 w 194"/>
                <a:gd name="T57" fmla="*/ 76 h 96"/>
                <a:gd name="T58" fmla="*/ 18 w 194"/>
                <a:gd name="T59" fmla="*/ 72 h 96"/>
                <a:gd name="T60" fmla="*/ 10 w 194"/>
                <a:gd name="T61" fmla="*/ 64 h 96"/>
                <a:gd name="T62" fmla="*/ 10 w 194"/>
                <a:gd name="T63" fmla="*/ 64 h 96"/>
                <a:gd name="T64" fmla="*/ 6 w 194"/>
                <a:gd name="T65" fmla="*/ 60 h 96"/>
                <a:gd name="T66" fmla="*/ 2 w 194"/>
                <a:gd name="T67" fmla="*/ 60 h 96"/>
                <a:gd name="T68" fmla="*/ 2 w 194"/>
                <a:gd name="T69" fmla="*/ 62 h 96"/>
                <a:gd name="T70" fmla="*/ 0 w 194"/>
                <a:gd name="T71" fmla="*/ 64 h 96"/>
                <a:gd name="T72" fmla="*/ 2 w 194"/>
                <a:gd name="T73" fmla="*/ 76 h 96"/>
                <a:gd name="T74" fmla="*/ 2 w 194"/>
                <a:gd name="T75" fmla="*/ 7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96">
                  <a:moveTo>
                    <a:pt x="2" y="76"/>
                  </a:moveTo>
                  <a:lnTo>
                    <a:pt x="2" y="76"/>
                  </a:lnTo>
                  <a:lnTo>
                    <a:pt x="4" y="82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4" y="94"/>
                  </a:lnTo>
                  <a:lnTo>
                    <a:pt x="26" y="96"/>
                  </a:lnTo>
                  <a:lnTo>
                    <a:pt x="38" y="96"/>
                  </a:lnTo>
                  <a:lnTo>
                    <a:pt x="52" y="94"/>
                  </a:lnTo>
                  <a:lnTo>
                    <a:pt x="70" y="88"/>
                  </a:lnTo>
                  <a:lnTo>
                    <a:pt x="86" y="80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30" y="54"/>
                  </a:lnTo>
                  <a:lnTo>
                    <a:pt x="152" y="40"/>
                  </a:lnTo>
                  <a:lnTo>
                    <a:pt x="168" y="28"/>
                  </a:lnTo>
                  <a:lnTo>
                    <a:pt x="178" y="18"/>
                  </a:lnTo>
                  <a:lnTo>
                    <a:pt x="192" y="4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8" y="6"/>
                  </a:lnTo>
                  <a:lnTo>
                    <a:pt x="170" y="18"/>
                  </a:lnTo>
                  <a:lnTo>
                    <a:pt x="146" y="34"/>
                  </a:lnTo>
                  <a:lnTo>
                    <a:pt x="118" y="52"/>
                  </a:lnTo>
                  <a:lnTo>
                    <a:pt x="88" y="66"/>
                  </a:lnTo>
                  <a:lnTo>
                    <a:pt x="72" y="72"/>
                  </a:lnTo>
                  <a:lnTo>
                    <a:pt x="58" y="76"/>
                  </a:lnTo>
                  <a:lnTo>
                    <a:pt x="44" y="76"/>
                  </a:lnTo>
                  <a:lnTo>
                    <a:pt x="30" y="76"/>
                  </a:lnTo>
                  <a:lnTo>
                    <a:pt x="18" y="72"/>
                  </a:lnTo>
                  <a:lnTo>
                    <a:pt x="10" y="64"/>
                  </a:lnTo>
                  <a:lnTo>
                    <a:pt x="10" y="64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0" y="64"/>
                  </a:lnTo>
                  <a:lnTo>
                    <a:pt x="2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EE7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0" name="Freeform 88"/>
            <p:cNvSpPr>
              <a:spLocks/>
            </p:cNvSpPr>
            <p:nvPr/>
          </p:nvSpPr>
          <p:spPr bwMode="auto">
            <a:xfrm>
              <a:off x="3675063" y="5576888"/>
              <a:ext cx="320675" cy="161925"/>
            </a:xfrm>
            <a:custGeom>
              <a:avLst/>
              <a:gdLst>
                <a:gd name="T0" fmla="*/ 0 w 202"/>
                <a:gd name="T1" fmla="*/ 44 h 102"/>
                <a:gd name="T2" fmla="*/ 0 w 202"/>
                <a:gd name="T3" fmla="*/ 44 h 102"/>
                <a:gd name="T4" fmla="*/ 8 w 202"/>
                <a:gd name="T5" fmla="*/ 34 h 102"/>
                <a:gd name="T6" fmla="*/ 20 w 202"/>
                <a:gd name="T7" fmla="*/ 24 h 102"/>
                <a:gd name="T8" fmla="*/ 32 w 202"/>
                <a:gd name="T9" fmla="*/ 14 h 102"/>
                <a:gd name="T10" fmla="*/ 46 w 202"/>
                <a:gd name="T11" fmla="*/ 6 h 102"/>
                <a:gd name="T12" fmla="*/ 60 w 202"/>
                <a:gd name="T13" fmla="*/ 0 h 102"/>
                <a:gd name="T14" fmla="*/ 66 w 202"/>
                <a:gd name="T15" fmla="*/ 0 h 102"/>
                <a:gd name="T16" fmla="*/ 74 w 202"/>
                <a:gd name="T17" fmla="*/ 0 h 102"/>
                <a:gd name="T18" fmla="*/ 80 w 202"/>
                <a:gd name="T19" fmla="*/ 4 h 102"/>
                <a:gd name="T20" fmla="*/ 84 w 202"/>
                <a:gd name="T21" fmla="*/ 8 h 102"/>
                <a:gd name="T22" fmla="*/ 84 w 202"/>
                <a:gd name="T23" fmla="*/ 8 h 102"/>
                <a:gd name="T24" fmla="*/ 110 w 202"/>
                <a:gd name="T25" fmla="*/ 36 h 102"/>
                <a:gd name="T26" fmla="*/ 136 w 202"/>
                <a:gd name="T27" fmla="*/ 64 h 102"/>
                <a:gd name="T28" fmla="*/ 150 w 202"/>
                <a:gd name="T29" fmla="*/ 76 h 102"/>
                <a:gd name="T30" fmla="*/ 162 w 202"/>
                <a:gd name="T31" fmla="*/ 86 h 102"/>
                <a:gd name="T32" fmla="*/ 172 w 202"/>
                <a:gd name="T33" fmla="*/ 92 h 102"/>
                <a:gd name="T34" fmla="*/ 176 w 202"/>
                <a:gd name="T35" fmla="*/ 94 h 102"/>
                <a:gd name="T36" fmla="*/ 180 w 202"/>
                <a:gd name="T37" fmla="*/ 94 h 102"/>
                <a:gd name="T38" fmla="*/ 180 w 202"/>
                <a:gd name="T39" fmla="*/ 94 h 102"/>
                <a:gd name="T40" fmla="*/ 196 w 202"/>
                <a:gd name="T41" fmla="*/ 90 h 102"/>
                <a:gd name="T42" fmla="*/ 202 w 202"/>
                <a:gd name="T43" fmla="*/ 88 h 102"/>
                <a:gd name="T44" fmla="*/ 202 w 202"/>
                <a:gd name="T45" fmla="*/ 88 h 102"/>
                <a:gd name="T46" fmla="*/ 202 w 202"/>
                <a:gd name="T47" fmla="*/ 88 h 102"/>
                <a:gd name="T48" fmla="*/ 202 w 202"/>
                <a:gd name="T49" fmla="*/ 88 h 102"/>
                <a:gd name="T50" fmla="*/ 184 w 202"/>
                <a:gd name="T51" fmla="*/ 98 h 102"/>
                <a:gd name="T52" fmla="*/ 176 w 202"/>
                <a:gd name="T53" fmla="*/ 102 h 102"/>
                <a:gd name="T54" fmla="*/ 166 w 202"/>
                <a:gd name="T55" fmla="*/ 102 h 102"/>
                <a:gd name="T56" fmla="*/ 156 w 202"/>
                <a:gd name="T57" fmla="*/ 100 h 102"/>
                <a:gd name="T58" fmla="*/ 142 w 202"/>
                <a:gd name="T59" fmla="*/ 94 h 102"/>
                <a:gd name="T60" fmla="*/ 130 w 202"/>
                <a:gd name="T61" fmla="*/ 84 h 102"/>
                <a:gd name="T62" fmla="*/ 114 w 202"/>
                <a:gd name="T63" fmla="*/ 66 h 102"/>
                <a:gd name="T64" fmla="*/ 114 w 202"/>
                <a:gd name="T65" fmla="*/ 66 h 102"/>
                <a:gd name="T66" fmla="*/ 92 w 202"/>
                <a:gd name="T67" fmla="*/ 46 h 102"/>
                <a:gd name="T68" fmla="*/ 76 w 202"/>
                <a:gd name="T69" fmla="*/ 32 h 102"/>
                <a:gd name="T70" fmla="*/ 62 w 202"/>
                <a:gd name="T71" fmla="*/ 26 h 102"/>
                <a:gd name="T72" fmla="*/ 50 w 202"/>
                <a:gd name="T73" fmla="*/ 24 h 102"/>
                <a:gd name="T74" fmla="*/ 40 w 202"/>
                <a:gd name="T75" fmla="*/ 28 h 102"/>
                <a:gd name="T76" fmla="*/ 28 w 202"/>
                <a:gd name="T77" fmla="*/ 32 h 102"/>
                <a:gd name="T78" fmla="*/ 16 w 202"/>
                <a:gd name="T79" fmla="*/ 40 h 102"/>
                <a:gd name="T80" fmla="*/ 2 w 202"/>
                <a:gd name="T81" fmla="*/ 48 h 102"/>
                <a:gd name="T82" fmla="*/ 0 w 202"/>
                <a:gd name="T83" fmla="*/ 4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" h="102">
                  <a:moveTo>
                    <a:pt x="0" y="44"/>
                  </a:moveTo>
                  <a:lnTo>
                    <a:pt x="0" y="44"/>
                  </a:lnTo>
                  <a:lnTo>
                    <a:pt x="8" y="34"/>
                  </a:lnTo>
                  <a:lnTo>
                    <a:pt x="20" y="24"/>
                  </a:lnTo>
                  <a:lnTo>
                    <a:pt x="32" y="14"/>
                  </a:lnTo>
                  <a:lnTo>
                    <a:pt x="46" y="6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4" y="0"/>
                  </a:lnTo>
                  <a:lnTo>
                    <a:pt x="8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110" y="36"/>
                  </a:lnTo>
                  <a:lnTo>
                    <a:pt x="136" y="64"/>
                  </a:lnTo>
                  <a:lnTo>
                    <a:pt x="150" y="76"/>
                  </a:lnTo>
                  <a:lnTo>
                    <a:pt x="162" y="86"/>
                  </a:lnTo>
                  <a:lnTo>
                    <a:pt x="172" y="92"/>
                  </a:lnTo>
                  <a:lnTo>
                    <a:pt x="176" y="94"/>
                  </a:lnTo>
                  <a:lnTo>
                    <a:pt x="180" y="94"/>
                  </a:lnTo>
                  <a:lnTo>
                    <a:pt x="180" y="94"/>
                  </a:lnTo>
                  <a:lnTo>
                    <a:pt x="196" y="90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184" y="98"/>
                  </a:lnTo>
                  <a:lnTo>
                    <a:pt x="176" y="102"/>
                  </a:lnTo>
                  <a:lnTo>
                    <a:pt x="166" y="102"/>
                  </a:lnTo>
                  <a:lnTo>
                    <a:pt x="156" y="100"/>
                  </a:lnTo>
                  <a:lnTo>
                    <a:pt x="142" y="94"/>
                  </a:lnTo>
                  <a:lnTo>
                    <a:pt x="130" y="84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92" y="46"/>
                  </a:lnTo>
                  <a:lnTo>
                    <a:pt x="76" y="32"/>
                  </a:lnTo>
                  <a:lnTo>
                    <a:pt x="62" y="26"/>
                  </a:lnTo>
                  <a:lnTo>
                    <a:pt x="50" y="24"/>
                  </a:lnTo>
                  <a:lnTo>
                    <a:pt x="40" y="28"/>
                  </a:lnTo>
                  <a:lnTo>
                    <a:pt x="28" y="32"/>
                  </a:lnTo>
                  <a:lnTo>
                    <a:pt x="16" y="40"/>
                  </a:lnTo>
                  <a:lnTo>
                    <a:pt x="2" y="4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8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1" name="Freeform 89"/>
            <p:cNvSpPr>
              <a:spLocks/>
            </p:cNvSpPr>
            <p:nvPr/>
          </p:nvSpPr>
          <p:spPr bwMode="auto">
            <a:xfrm>
              <a:off x="3871913" y="5954713"/>
              <a:ext cx="292100" cy="117475"/>
            </a:xfrm>
            <a:custGeom>
              <a:avLst/>
              <a:gdLst>
                <a:gd name="T0" fmla="*/ 0 w 184"/>
                <a:gd name="T1" fmla="*/ 52 h 74"/>
                <a:gd name="T2" fmla="*/ 12 w 184"/>
                <a:gd name="T3" fmla="*/ 66 h 74"/>
                <a:gd name="T4" fmla="*/ 12 w 184"/>
                <a:gd name="T5" fmla="*/ 66 h 74"/>
                <a:gd name="T6" fmla="*/ 38 w 184"/>
                <a:gd name="T7" fmla="*/ 48 h 74"/>
                <a:gd name="T8" fmla="*/ 52 w 184"/>
                <a:gd name="T9" fmla="*/ 42 h 74"/>
                <a:gd name="T10" fmla="*/ 64 w 184"/>
                <a:gd name="T11" fmla="*/ 38 h 74"/>
                <a:gd name="T12" fmla="*/ 76 w 184"/>
                <a:gd name="T13" fmla="*/ 36 h 74"/>
                <a:gd name="T14" fmla="*/ 86 w 184"/>
                <a:gd name="T15" fmla="*/ 34 h 74"/>
                <a:gd name="T16" fmla="*/ 98 w 184"/>
                <a:gd name="T17" fmla="*/ 34 h 74"/>
                <a:gd name="T18" fmla="*/ 110 w 184"/>
                <a:gd name="T19" fmla="*/ 36 h 74"/>
                <a:gd name="T20" fmla="*/ 110 w 184"/>
                <a:gd name="T21" fmla="*/ 36 h 74"/>
                <a:gd name="T22" fmla="*/ 122 w 184"/>
                <a:gd name="T23" fmla="*/ 40 h 74"/>
                <a:gd name="T24" fmla="*/ 134 w 184"/>
                <a:gd name="T25" fmla="*/ 46 h 74"/>
                <a:gd name="T26" fmla="*/ 152 w 184"/>
                <a:gd name="T27" fmla="*/ 58 h 74"/>
                <a:gd name="T28" fmla="*/ 164 w 184"/>
                <a:gd name="T29" fmla="*/ 68 h 74"/>
                <a:gd name="T30" fmla="*/ 168 w 184"/>
                <a:gd name="T31" fmla="*/ 74 h 74"/>
                <a:gd name="T32" fmla="*/ 184 w 184"/>
                <a:gd name="T33" fmla="*/ 64 h 74"/>
                <a:gd name="T34" fmla="*/ 184 w 184"/>
                <a:gd name="T35" fmla="*/ 64 h 74"/>
                <a:gd name="T36" fmla="*/ 184 w 184"/>
                <a:gd name="T37" fmla="*/ 64 h 74"/>
                <a:gd name="T38" fmla="*/ 184 w 184"/>
                <a:gd name="T39" fmla="*/ 64 h 74"/>
                <a:gd name="T40" fmla="*/ 184 w 184"/>
                <a:gd name="T41" fmla="*/ 64 h 74"/>
                <a:gd name="T42" fmla="*/ 182 w 184"/>
                <a:gd name="T43" fmla="*/ 62 h 74"/>
                <a:gd name="T44" fmla="*/ 182 w 184"/>
                <a:gd name="T45" fmla="*/ 62 h 74"/>
                <a:gd name="T46" fmla="*/ 166 w 184"/>
                <a:gd name="T47" fmla="*/ 38 h 74"/>
                <a:gd name="T48" fmla="*/ 158 w 184"/>
                <a:gd name="T49" fmla="*/ 28 h 74"/>
                <a:gd name="T50" fmla="*/ 150 w 184"/>
                <a:gd name="T51" fmla="*/ 20 h 74"/>
                <a:gd name="T52" fmla="*/ 140 w 184"/>
                <a:gd name="T53" fmla="*/ 12 h 74"/>
                <a:gd name="T54" fmla="*/ 130 w 184"/>
                <a:gd name="T55" fmla="*/ 6 h 74"/>
                <a:gd name="T56" fmla="*/ 120 w 184"/>
                <a:gd name="T57" fmla="*/ 2 h 74"/>
                <a:gd name="T58" fmla="*/ 106 w 184"/>
                <a:gd name="T59" fmla="*/ 0 h 74"/>
                <a:gd name="T60" fmla="*/ 106 w 184"/>
                <a:gd name="T61" fmla="*/ 0 h 74"/>
                <a:gd name="T62" fmla="*/ 96 w 184"/>
                <a:gd name="T63" fmla="*/ 0 h 74"/>
                <a:gd name="T64" fmla="*/ 86 w 184"/>
                <a:gd name="T65" fmla="*/ 0 h 74"/>
                <a:gd name="T66" fmla="*/ 68 w 184"/>
                <a:gd name="T67" fmla="*/ 6 h 74"/>
                <a:gd name="T68" fmla="*/ 50 w 184"/>
                <a:gd name="T69" fmla="*/ 14 h 74"/>
                <a:gd name="T70" fmla="*/ 34 w 184"/>
                <a:gd name="T71" fmla="*/ 22 h 74"/>
                <a:gd name="T72" fmla="*/ 20 w 184"/>
                <a:gd name="T73" fmla="*/ 32 h 74"/>
                <a:gd name="T74" fmla="*/ 10 w 184"/>
                <a:gd name="T75" fmla="*/ 42 h 74"/>
                <a:gd name="T76" fmla="*/ 0 w 184"/>
                <a:gd name="T77" fmla="*/ 52 h 74"/>
                <a:gd name="T78" fmla="*/ 0 w 184"/>
                <a:gd name="T79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" h="74">
                  <a:moveTo>
                    <a:pt x="0" y="52"/>
                  </a:moveTo>
                  <a:lnTo>
                    <a:pt x="12" y="66"/>
                  </a:lnTo>
                  <a:lnTo>
                    <a:pt x="12" y="66"/>
                  </a:lnTo>
                  <a:lnTo>
                    <a:pt x="38" y="48"/>
                  </a:lnTo>
                  <a:lnTo>
                    <a:pt x="52" y="42"/>
                  </a:lnTo>
                  <a:lnTo>
                    <a:pt x="64" y="38"/>
                  </a:lnTo>
                  <a:lnTo>
                    <a:pt x="76" y="36"/>
                  </a:lnTo>
                  <a:lnTo>
                    <a:pt x="86" y="34"/>
                  </a:lnTo>
                  <a:lnTo>
                    <a:pt x="98" y="34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22" y="40"/>
                  </a:lnTo>
                  <a:lnTo>
                    <a:pt x="134" y="46"/>
                  </a:lnTo>
                  <a:lnTo>
                    <a:pt x="152" y="58"/>
                  </a:lnTo>
                  <a:lnTo>
                    <a:pt x="164" y="68"/>
                  </a:lnTo>
                  <a:lnTo>
                    <a:pt x="168" y="7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66" y="38"/>
                  </a:lnTo>
                  <a:lnTo>
                    <a:pt x="158" y="28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30" y="6"/>
                  </a:lnTo>
                  <a:lnTo>
                    <a:pt x="12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68" y="6"/>
                  </a:lnTo>
                  <a:lnTo>
                    <a:pt x="50" y="14"/>
                  </a:lnTo>
                  <a:lnTo>
                    <a:pt x="34" y="22"/>
                  </a:lnTo>
                  <a:lnTo>
                    <a:pt x="20" y="32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2" name="Freeform 90"/>
            <p:cNvSpPr>
              <a:spLocks/>
            </p:cNvSpPr>
            <p:nvPr/>
          </p:nvSpPr>
          <p:spPr bwMode="auto">
            <a:xfrm>
              <a:off x="3881438" y="5970588"/>
              <a:ext cx="269875" cy="95250"/>
            </a:xfrm>
            <a:custGeom>
              <a:avLst/>
              <a:gdLst>
                <a:gd name="T0" fmla="*/ 0 w 170"/>
                <a:gd name="T1" fmla="*/ 48 h 60"/>
                <a:gd name="T2" fmla="*/ 0 w 170"/>
                <a:gd name="T3" fmla="*/ 48 h 60"/>
                <a:gd name="T4" fmla="*/ 6 w 170"/>
                <a:gd name="T5" fmla="*/ 44 h 60"/>
                <a:gd name="T6" fmla="*/ 18 w 170"/>
                <a:gd name="T7" fmla="*/ 32 h 60"/>
                <a:gd name="T8" fmla="*/ 36 w 170"/>
                <a:gd name="T9" fmla="*/ 18 h 60"/>
                <a:gd name="T10" fmla="*/ 48 w 170"/>
                <a:gd name="T11" fmla="*/ 12 h 60"/>
                <a:gd name="T12" fmla="*/ 60 w 170"/>
                <a:gd name="T13" fmla="*/ 6 h 60"/>
                <a:gd name="T14" fmla="*/ 72 w 170"/>
                <a:gd name="T15" fmla="*/ 2 h 60"/>
                <a:gd name="T16" fmla="*/ 86 w 170"/>
                <a:gd name="T17" fmla="*/ 0 h 60"/>
                <a:gd name="T18" fmla="*/ 100 w 170"/>
                <a:gd name="T19" fmla="*/ 2 h 60"/>
                <a:gd name="T20" fmla="*/ 114 w 170"/>
                <a:gd name="T21" fmla="*/ 4 h 60"/>
                <a:gd name="T22" fmla="*/ 128 w 170"/>
                <a:gd name="T23" fmla="*/ 12 h 60"/>
                <a:gd name="T24" fmla="*/ 142 w 170"/>
                <a:gd name="T25" fmla="*/ 22 h 60"/>
                <a:gd name="T26" fmla="*/ 156 w 170"/>
                <a:gd name="T27" fmla="*/ 38 h 60"/>
                <a:gd name="T28" fmla="*/ 170 w 170"/>
                <a:gd name="T29" fmla="*/ 60 h 60"/>
                <a:gd name="T30" fmla="*/ 170 w 170"/>
                <a:gd name="T31" fmla="*/ 60 h 60"/>
                <a:gd name="T32" fmla="*/ 168 w 170"/>
                <a:gd name="T33" fmla="*/ 56 h 60"/>
                <a:gd name="T34" fmla="*/ 160 w 170"/>
                <a:gd name="T35" fmla="*/ 46 h 60"/>
                <a:gd name="T36" fmla="*/ 146 w 170"/>
                <a:gd name="T37" fmla="*/ 34 h 60"/>
                <a:gd name="T38" fmla="*/ 138 w 170"/>
                <a:gd name="T39" fmla="*/ 28 h 60"/>
                <a:gd name="T40" fmla="*/ 128 w 170"/>
                <a:gd name="T41" fmla="*/ 22 h 60"/>
                <a:gd name="T42" fmla="*/ 118 w 170"/>
                <a:gd name="T43" fmla="*/ 18 h 60"/>
                <a:gd name="T44" fmla="*/ 106 w 170"/>
                <a:gd name="T45" fmla="*/ 14 h 60"/>
                <a:gd name="T46" fmla="*/ 92 w 170"/>
                <a:gd name="T47" fmla="*/ 14 h 60"/>
                <a:gd name="T48" fmla="*/ 76 w 170"/>
                <a:gd name="T49" fmla="*/ 14 h 60"/>
                <a:gd name="T50" fmla="*/ 60 w 170"/>
                <a:gd name="T51" fmla="*/ 18 h 60"/>
                <a:gd name="T52" fmla="*/ 42 w 170"/>
                <a:gd name="T53" fmla="*/ 24 h 60"/>
                <a:gd name="T54" fmla="*/ 22 w 170"/>
                <a:gd name="T55" fmla="*/ 34 h 60"/>
                <a:gd name="T56" fmla="*/ 0 w 170"/>
                <a:gd name="T57" fmla="*/ 48 h 60"/>
                <a:gd name="T58" fmla="*/ 0 w 170"/>
                <a:gd name="T5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0" h="60">
                  <a:moveTo>
                    <a:pt x="0" y="48"/>
                  </a:moveTo>
                  <a:lnTo>
                    <a:pt x="0" y="48"/>
                  </a:lnTo>
                  <a:lnTo>
                    <a:pt x="6" y="44"/>
                  </a:lnTo>
                  <a:lnTo>
                    <a:pt x="18" y="32"/>
                  </a:lnTo>
                  <a:lnTo>
                    <a:pt x="36" y="18"/>
                  </a:lnTo>
                  <a:lnTo>
                    <a:pt x="48" y="12"/>
                  </a:lnTo>
                  <a:lnTo>
                    <a:pt x="60" y="6"/>
                  </a:lnTo>
                  <a:lnTo>
                    <a:pt x="72" y="2"/>
                  </a:lnTo>
                  <a:lnTo>
                    <a:pt x="86" y="0"/>
                  </a:lnTo>
                  <a:lnTo>
                    <a:pt x="100" y="2"/>
                  </a:lnTo>
                  <a:lnTo>
                    <a:pt x="114" y="4"/>
                  </a:lnTo>
                  <a:lnTo>
                    <a:pt x="128" y="12"/>
                  </a:lnTo>
                  <a:lnTo>
                    <a:pt x="142" y="22"/>
                  </a:lnTo>
                  <a:lnTo>
                    <a:pt x="156" y="38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68" y="56"/>
                  </a:lnTo>
                  <a:lnTo>
                    <a:pt x="160" y="46"/>
                  </a:lnTo>
                  <a:lnTo>
                    <a:pt x="146" y="34"/>
                  </a:lnTo>
                  <a:lnTo>
                    <a:pt x="138" y="28"/>
                  </a:lnTo>
                  <a:lnTo>
                    <a:pt x="128" y="22"/>
                  </a:lnTo>
                  <a:lnTo>
                    <a:pt x="118" y="18"/>
                  </a:lnTo>
                  <a:lnTo>
                    <a:pt x="106" y="14"/>
                  </a:lnTo>
                  <a:lnTo>
                    <a:pt x="92" y="14"/>
                  </a:lnTo>
                  <a:lnTo>
                    <a:pt x="76" y="14"/>
                  </a:lnTo>
                  <a:lnTo>
                    <a:pt x="60" y="18"/>
                  </a:lnTo>
                  <a:lnTo>
                    <a:pt x="42" y="24"/>
                  </a:lnTo>
                  <a:lnTo>
                    <a:pt x="22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87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3" name="Freeform 91"/>
            <p:cNvSpPr>
              <a:spLocks/>
            </p:cNvSpPr>
            <p:nvPr/>
          </p:nvSpPr>
          <p:spPr bwMode="auto">
            <a:xfrm>
              <a:off x="3856038" y="5970588"/>
              <a:ext cx="53975" cy="107950"/>
            </a:xfrm>
            <a:custGeom>
              <a:avLst/>
              <a:gdLst>
                <a:gd name="T0" fmla="*/ 16 w 34"/>
                <a:gd name="T1" fmla="*/ 0 h 68"/>
                <a:gd name="T2" fmla="*/ 16 w 34"/>
                <a:gd name="T3" fmla="*/ 0 h 68"/>
                <a:gd name="T4" fmla="*/ 10 w 34"/>
                <a:gd name="T5" fmla="*/ 10 h 68"/>
                <a:gd name="T6" fmla="*/ 4 w 34"/>
                <a:gd name="T7" fmla="*/ 18 h 68"/>
                <a:gd name="T8" fmla="*/ 0 w 34"/>
                <a:gd name="T9" fmla="*/ 30 h 68"/>
                <a:gd name="T10" fmla="*/ 0 w 34"/>
                <a:gd name="T11" fmla="*/ 42 h 68"/>
                <a:gd name="T12" fmla="*/ 2 w 34"/>
                <a:gd name="T13" fmla="*/ 48 h 68"/>
                <a:gd name="T14" fmla="*/ 4 w 34"/>
                <a:gd name="T15" fmla="*/ 52 h 68"/>
                <a:gd name="T16" fmla="*/ 8 w 34"/>
                <a:gd name="T17" fmla="*/ 58 h 68"/>
                <a:gd name="T18" fmla="*/ 14 w 34"/>
                <a:gd name="T19" fmla="*/ 62 h 68"/>
                <a:gd name="T20" fmla="*/ 24 w 34"/>
                <a:gd name="T21" fmla="*/ 64 h 68"/>
                <a:gd name="T22" fmla="*/ 34 w 34"/>
                <a:gd name="T23" fmla="*/ 68 h 68"/>
                <a:gd name="T24" fmla="*/ 34 w 34"/>
                <a:gd name="T25" fmla="*/ 68 h 68"/>
                <a:gd name="T26" fmla="*/ 30 w 34"/>
                <a:gd name="T27" fmla="*/ 62 h 68"/>
                <a:gd name="T28" fmla="*/ 20 w 34"/>
                <a:gd name="T29" fmla="*/ 46 h 68"/>
                <a:gd name="T30" fmla="*/ 16 w 34"/>
                <a:gd name="T31" fmla="*/ 36 h 68"/>
                <a:gd name="T32" fmla="*/ 14 w 34"/>
                <a:gd name="T33" fmla="*/ 26 h 68"/>
                <a:gd name="T34" fmla="*/ 12 w 34"/>
                <a:gd name="T35" fmla="*/ 14 h 68"/>
                <a:gd name="T36" fmla="*/ 16 w 34"/>
                <a:gd name="T37" fmla="*/ 0 h 68"/>
                <a:gd name="T38" fmla="*/ 16 w 34"/>
                <a:gd name="T3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8">
                  <a:moveTo>
                    <a:pt x="16" y="0"/>
                  </a:moveTo>
                  <a:lnTo>
                    <a:pt x="16" y="0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8" y="58"/>
                  </a:lnTo>
                  <a:lnTo>
                    <a:pt x="14" y="62"/>
                  </a:lnTo>
                  <a:lnTo>
                    <a:pt x="24" y="64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0" y="62"/>
                  </a:lnTo>
                  <a:lnTo>
                    <a:pt x="20" y="46"/>
                  </a:lnTo>
                  <a:lnTo>
                    <a:pt x="16" y="36"/>
                  </a:lnTo>
                  <a:lnTo>
                    <a:pt x="14" y="2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4" name="Freeform 92"/>
            <p:cNvSpPr>
              <a:spLocks/>
            </p:cNvSpPr>
            <p:nvPr/>
          </p:nvSpPr>
          <p:spPr bwMode="auto">
            <a:xfrm>
              <a:off x="4122738" y="6008688"/>
              <a:ext cx="53975" cy="76200"/>
            </a:xfrm>
            <a:custGeom>
              <a:avLst/>
              <a:gdLst>
                <a:gd name="T0" fmla="*/ 20 w 34"/>
                <a:gd name="T1" fmla="*/ 0 h 48"/>
                <a:gd name="T2" fmla="*/ 20 w 34"/>
                <a:gd name="T3" fmla="*/ 0 h 48"/>
                <a:gd name="T4" fmla="*/ 22 w 34"/>
                <a:gd name="T5" fmla="*/ 2 h 48"/>
                <a:gd name="T6" fmla="*/ 24 w 34"/>
                <a:gd name="T7" fmla="*/ 8 h 48"/>
                <a:gd name="T8" fmla="*/ 24 w 34"/>
                <a:gd name="T9" fmla="*/ 12 h 48"/>
                <a:gd name="T10" fmla="*/ 22 w 34"/>
                <a:gd name="T11" fmla="*/ 20 h 48"/>
                <a:gd name="T12" fmla="*/ 18 w 34"/>
                <a:gd name="T13" fmla="*/ 28 h 48"/>
                <a:gd name="T14" fmla="*/ 10 w 34"/>
                <a:gd name="T15" fmla="*/ 38 h 48"/>
                <a:gd name="T16" fmla="*/ 0 w 34"/>
                <a:gd name="T17" fmla="*/ 48 h 48"/>
                <a:gd name="T18" fmla="*/ 0 w 34"/>
                <a:gd name="T19" fmla="*/ 48 h 48"/>
                <a:gd name="T20" fmla="*/ 8 w 34"/>
                <a:gd name="T21" fmla="*/ 48 h 48"/>
                <a:gd name="T22" fmla="*/ 16 w 34"/>
                <a:gd name="T23" fmla="*/ 46 h 48"/>
                <a:gd name="T24" fmla="*/ 24 w 34"/>
                <a:gd name="T25" fmla="*/ 42 h 48"/>
                <a:gd name="T26" fmla="*/ 32 w 34"/>
                <a:gd name="T27" fmla="*/ 36 h 48"/>
                <a:gd name="T28" fmla="*/ 34 w 34"/>
                <a:gd name="T29" fmla="*/ 32 h 48"/>
                <a:gd name="T30" fmla="*/ 34 w 34"/>
                <a:gd name="T31" fmla="*/ 26 h 48"/>
                <a:gd name="T32" fmla="*/ 34 w 34"/>
                <a:gd name="T33" fmla="*/ 20 h 48"/>
                <a:gd name="T34" fmla="*/ 30 w 34"/>
                <a:gd name="T35" fmla="*/ 14 h 48"/>
                <a:gd name="T36" fmla="*/ 26 w 34"/>
                <a:gd name="T37" fmla="*/ 8 h 48"/>
                <a:gd name="T38" fmla="*/ 20 w 34"/>
                <a:gd name="T39" fmla="*/ 0 h 48"/>
                <a:gd name="T40" fmla="*/ 20 w 34"/>
                <a:gd name="T4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48">
                  <a:moveTo>
                    <a:pt x="20" y="0"/>
                  </a:moveTo>
                  <a:lnTo>
                    <a:pt x="20" y="0"/>
                  </a:lnTo>
                  <a:lnTo>
                    <a:pt x="22" y="2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2" y="20"/>
                  </a:lnTo>
                  <a:lnTo>
                    <a:pt x="18" y="28"/>
                  </a:lnTo>
                  <a:lnTo>
                    <a:pt x="1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16" y="46"/>
                  </a:lnTo>
                  <a:lnTo>
                    <a:pt x="24" y="42"/>
                  </a:lnTo>
                  <a:lnTo>
                    <a:pt x="32" y="36"/>
                  </a:lnTo>
                  <a:lnTo>
                    <a:pt x="34" y="32"/>
                  </a:lnTo>
                  <a:lnTo>
                    <a:pt x="34" y="26"/>
                  </a:lnTo>
                  <a:lnTo>
                    <a:pt x="34" y="20"/>
                  </a:lnTo>
                  <a:lnTo>
                    <a:pt x="30" y="14"/>
                  </a:lnTo>
                  <a:lnTo>
                    <a:pt x="26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5" name="Freeform 93"/>
            <p:cNvSpPr>
              <a:spLocks/>
            </p:cNvSpPr>
            <p:nvPr/>
          </p:nvSpPr>
          <p:spPr bwMode="auto">
            <a:xfrm>
              <a:off x="3979863" y="6034088"/>
              <a:ext cx="101600" cy="38100"/>
            </a:xfrm>
            <a:custGeom>
              <a:avLst/>
              <a:gdLst>
                <a:gd name="T0" fmla="*/ 0 w 64"/>
                <a:gd name="T1" fmla="*/ 16 h 24"/>
                <a:gd name="T2" fmla="*/ 0 w 64"/>
                <a:gd name="T3" fmla="*/ 16 h 24"/>
                <a:gd name="T4" fmla="*/ 6 w 64"/>
                <a:gd name="T5" fmla="*/ 10 h 24"/>
                <a:gd name="T6" fmla="*/ 12 w 64"/>
                <a:gd name="T7" fmla="*/ 6 h 24"/>
                <a:gd name="T8" fmla="*/ 20 w 64"/>
                <a:gd name="T9" fmla="*/ 2 h 24"/>
                <a:gd name="T10" fmla="*/ 30 w 64"/>
                <a:gd name="T11" fmla="*/ 0 h 24"/>
                <a:gd name="T12" fmla="*/ 40 w 64"/>
                <a:gd name="T13" fmla="*/ 2 h 24"/>
                <a:gd name="T14" fmla="*/ 46 w 64"/>
                <a:gd name="T15" fmla="*/ 6 h 24"/>
                <a:gd name="T16" fmla="*/ 52 w 64"/>
                <a:gd name="T17" fmla="*/ 10 h 24"/>
                <a:gd name="T18" fmla="*/ 64 w 64"/>
                <a:gd name="T19" fmla="*/ 24 h 24"/>
                <a:gd name="T20" fmla="*/ 64 w 64"/>
                <a:gd name="T21" fmla="*/ 24 h 24"/>
                <a:gd name="T22" fmla="*/ 60 w 64"/>
                <a:gd name="T23" fmla="*/ 20 h 24"/>
                <a:gd name="T24" fmla="*/ 46 w 64"/>
                <a:gd name="T25" fmla="*/ 12 h 24"/>
                <a:gd name="T26" fmla="*/ 38 w 64"/>
                <a:gd name="T27" fmla="*/ 10 h 24"/>
                <a:gd name="T28" fmla="*/ 26 w 64"/>
                <a:gd name="T29" fmla="*/ 8 h 24"/>
                <a:gd name="T30" fmla="*/ 14 w 64"/>
                <a:gd name="T31" fmla="*/ 10 h 24"/>
                <a:gd name="T32" fmla="*/ 0 w 64"/>
                <a:gd name="T33" fmla="*/ 16 h 24"/>
                <a:gd name="T34" fmla="*/ 0 w 64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4">
                  <a:moveTo>
                    <a:pt x="0" y="16"/>
                  </a:moveTo>
                  <a:lnTo>
                    <a:pt x="0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30" y="0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2" y="1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0"/>
                  </a:lnTo>
                  <a:lnTo>
                    <a:pt x="46" y="12"/>
                  </a:lnTo>
                  <a:lnTo>
                    <a:pt x="38" y="10"/>
                  </a:lnTo>
                  <a:lnTo>
                    <a:pt x="26" y="8"/>
                  </a:lnTo>
                  <a:lnTo>
                    <a:pt x="14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6" name="Freeform 94"/>
            <p:cNvSpPr>
              <a:spLocks/>
            </p:cNvSpPr>
            <p:nvPr/>
          </p:nvSpPr>
          <p:spPr bwMode="auto">
            <a:xfrm>
              <a:off x="3421063" y="5529263"/>
              <a:ext cx="53975" cy="50800"/>
            </a:xfrm>
            <a:custGeom>
              <a:avLst/>
              <a:gdLst>
                <a:gd name="T0" fmla="*/ 34 w 34"/>
                <a:gd name="T1" fmla="*/ 16 h 32"/>
                <a:gd name="T2" fmla="*/ 34 w 34"/>
                <a:gd name="T3" fmla="*/ 16 h 32"/>
                <a:gd name="T4" fmla="*/ 32 w 34"/>
                <a:gd name="T5" fmla="*/ 22 h 32"/>
                <a:gd name="T6" fmla="*/ 28 w 34"/>
                <a:gd name="T7" fmla="*/ 28 h 32"/>
                <a:gd name="T8" fmla="*/ 24 w 34"/>
                <a:gd name="T9" fmla="*/ 32 h 32"/>
                <a:gd name="T10" fmla="*/ 16 w 34"/>
                <a:gd name="T11" fmla="*/ 32 h 32"/>
                <a:gd name="T12" fmla="*/ 16 w 34"/>
                <a:gd name="T13" fmla="*/ 32 h 32"/>
                <a:gd name="T14" fmla="*/ 10 w 34"/>
                <a:gd name="T15" fmla="*/ 32 h 32"/>
                <a:gd name="T16" fmla="*/ 6 w 34"/>
                <a:gd name="T17" fmla="*/ 28 h 32"/>
                <a:gd name="T18" fmla="*/ 2 w 34"/>
                <a:gd name="T19" fmla="*/ 22 h 32"/>
                <a:gd name="T20" fmla="*/ 0 w 34"/>
                <a:gd name="T21" fmla="*/ 16 h 32"/>
                <a:gd name="T22" fmla="*/ 0 w 34"/>
                <a:gd name="T23" fmla="*/ 16 h 32"/>
                <a:gd name="T24" fmla="*/ 2 w 34"/>
                <a:gd name="T25" fmla="*/ 10 h 32"/>
                <a:gd name="T26" fmla="*/ 6 w 34"/>
                <a:gd name="T27" fmla="*/ 4 h 32"/>
                <a:gd name="T28" fmla="*/ 10 w 34"/>
                <a:gd name="T29" fmla="*/ 2 h 32"/>
                <a:gd name="T30" fmla="*/ 16 w 34"/>
                <a:gd name="T31" fmla="*/ 0 h 32"/>
                <a:gd name="T32" fmla="*/ 16 w 34"/>
                <a:gd name="T33" fmla="*/ 0 h 32"/>
                <a:gd name="T34" fmla="*/ 24 w 34"/>
                <a:gd name="T35" fmla="*/ 0 h 32"/>
                <a:gd name="T36" fmla="*/ 28 w 34"/>
                <a:gd name="T37" fmla="*/ 4 h 32"/>
                <a:gd name="T38" fmla="*/ 32 w 34"/>
                <a:gd name="T39" fmla="*/ 10 h 32"/>
                <a:gd name="T40" fmla="*/ 34 w 34"/>
                <a:gd name="T41" fmla="*/ 16 h 32"/>
                <a:gd name="T42" fmla="*/ 34 w 34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2">
                  <a:moveTo>
                    <a:pt x="34" y="16"/>
                  </a:moveTo>
                  <a:lnTo>
                    <a:pt x="34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7" name="Freeform 95"/>
            <p:cNvSpPr>
              <a:spLocks/>
            </p:cNvSpPr>
            <p:nvPr/>
          </p:nvSpPr>
          <p:spPr bwMode="auto">
            <a:xfrm>
              <a:off x="3490913" y="5573713"/>
              <a:ext cx="31750" cy="28575"/>
            </a:xfrm>
            <a:custGeom>
              <a:avLst/>
              <a:gdLst>
                <a:gd name="T0" fmla="*/ 20 w 20"/>
                <a:gd name="T1" fmla="*/ 10 h 18"/>
                <a:gd name="T2" fmla="*/ 20 w 20"/>
                <a:gd name="T3" fmla="*/ 10 h 18"/>
                <a:gd name="T4" fmla="*/ 20 w 20"/>
                <a:gd name="T5" fmla="*/ 12 h 18"/>
                <a:gd name="T6" fmla="*/ 18 w 20"/>
                <a:gd name="T7" fmla="*/ 16 h 18"/>
                <a:gd name="T8" fmla="*/ 14 w 20"/>
                <a:gd name="T9" fmla="*/ 18 h 18"/>
                <a:gd name="T10" fmla="*/ 10 w 20"/>
                <a:gd name="T11" fmla="*/ 18 h 18"/>
                <a:gd name="T12" fmla="*/ 10 w 20"/>
                <a:gd name="T13" fmla="*/ 18 h 18"/>
                <a:gd name="T14" fmla="*/ 6 w 20"/>
                <a:gd name="T15" fmla="*/ 18 h 18"/>
                <a:gd name="T16" fmla="*/ 4 w 20"/>
                <a:gd name="T17" fmla="*/ 16 h 18"/>
                <a:gd name="T18" fmla="*/ 2 w 20"/>
                <a:gd name="T19" fmla="*/ 12 h 18"/>
                <a:gd name="T20" fmla="*/ 0 w 20"/>
                <a:gd name="T21" fmla="*/ 10 h 18"/>
                <a:gd name="T22" fmla="*/ 0 w 20"/>
                <a:gd name="T23" fmla="*/ 10 h 18"/>
                <a:gd name="T24" fmla="*/ 2 w 20"/>
                <a:gd name="T25" fmla="*/ 6 h 18"/>
                <a:gd name="T26" fmla="*/ 4 w 20"/>
                <a:gd name="T27" fmla="*/ 2 h 18"/>
                <a:gd name="T28" fmla="*/ 6 w 20"/>
                <a:gd name="T29" fmla="*/ 0 h 18"/>
                <a:gd name="T30" fmla="*/ 10 w 20"/>
                <a:gd name="T31" fmla="*/ 0 h 18"/>
                <a:gd name="T32" fmla="*/ 10 w 20"/>
                <a:gd name="T33" fmla="*/ 0 h 18"/>
                <a:gd name="T34" fmla="*/ 14 w 20"/>
                <a:gd name="T35" fmla="*/ 0 h 18"/>
                <a:gd name="T36" fmla="*/ 18 w 20"/>
                <a:gd name="T37" fmla="*/ 2 h 18"/>
                <a:gd name="T38" fmla="*/ 20 w 20"/>
                <a:gd name="T39" fmla="*/ 6 h 18"/>
                <a:gd name="T40" fmla="*/ 20 w 20"/>
                <a:gd name="T41" fmla="*/ 10 h 18"/>
                <a:gd name="T42" fmla="*/ 20 w 20"/>
                <a:gd name="T4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8">
                  <a:moveTo>
                    <a:pt x="20" y="10"/>
                  </a:moveTo>
                  <a:lnTo>
                    <a:pt x="20" y="10"/>
                  </a:lnTo>
                  <a:lnTo>
                    <a:pt x="20" y="12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8" name="Freeform 96"/>
            <p:cNvSpPr>
              <a:spLocks/>
            </p:cNvSpPr>
            <p:nvPr/>
          </p:nvSpPr>
          <p:spPr bwMode="auto">
            <a:xfrm>
              <a:off x="3535363" y="5599113"/>
              <a:ext cx="22225" cy="22225"/>
            </a:xfrm>
            <a:custGeom>
              <a:avLst/>
              <a:gdLst>
                <a:gd name="T0" fmla="*/ 14 w 14"/>
                <a:gd name="T1" fmla="*/ 8 h 14"/>
                <a:gd name="T2" fmla="*/ 14 w 14"/>
                <a:gd name="T3" fmla="*/ 8 h 14"/>
                <a:gd name="T4" fmla="*/ 12 w 14"/>
                <a:gd name="T5" fmla="*/ 12 h 14"/>
                <a:gd name="T6" fmla="*/ 8 w 14"/>
                <a:gd name="T7" fmla="*/ 14 h 14"/>
                <a:gd name="T8" fmla="*/ 8 w 14"/>
                <a:gd name="T9" fmla="*/ 14 h 14"/>
                <a:gd name="T10" fmla="*/ 2 w 14"/>
                <a:gd name="T11" fmla="*/ 12 h 14"/>
                <a:gd name="T12" fmla="*/ 0 w 14"/>
                <a:gd name="T13" fmla="*/ 8 h 14"/>
                <a:gd name="T14" fmla="*/ 0 w 14"/>
                <a:gd name="T15" fmla="*/ 8 h 14"/>
                <a:gd name="T16" fmla="*/ 2 w 14"/>
                <a:gd name="T17" fmla="*/ 2 h 14"/>
                <a:gd name="T18" fmla="*/ 8 w 14"/>
                <a:gd name="T19" fmla="*/ 0 h 14"/>
                <a:gd name="T20" fmla="*/ 8 w 14"/>
                <a:gd name="T21" fmla="*/ 0 h 14"/>
                <a:gd name="T22" fmla="*/ 12 w 14"/>
                <a:gd name="T23" fmla="*/ 2 h 14"/>
                <a:gd name="T24" fmla="*/ 14 w 14"/>
                <a:gd name="T25" fmla="*/ 8 h 14"/>
                <a:gd name="T26" fmla="*/ 14 w 14"/>
                <a:gd name="T2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4">
                  <a:moveTo>
                    <a:pt x="14" y="8"/>
                  </a:moveTo>
                  <a:lnTo>
                    <a:pt x="14" y="8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19" name="Freeform 97"/>
            <p:cNvSpPr>
              <a:spLocks/>
            </p:cNvSpPr>
            <p:nvPr/>
          </p:nvSpPr>
          <p:spPr bwMode="auto">
            <a:xfrm>
              <a:off x="3195638" y="5761038"/>
              <a:ext cx="596900" cy="644525"/>
            </a:xfrm>
            <a:custGeom>
              <a:avLst/>
              <a:gdLst>
                <a:gd name="T0" fmla="*/ 164 w 376"/>
                <a:gd name="T1" fmla="*/ 406 h 406"/>
                <a:gd name="T2" fmla="*/ 126 w 376"/>
                <a:gd name="T3" fmla="*/ 400 h 406"/>
                <a:gd name="T4" fmla="*/ 90 w 376"/>
                <a:gd name="T5" fmla="*/ 376 h 406"/>
                <a:gd name="T6" fmla="*/ 64 w 376"/>
                <a:gd name="T7" fmla="*/ 334 h 406"/>
                <a:gd name="T8" fmla="*/ 40 w 376"/>
                <a:gd name="T9" fmla="*/ 264 h 406"/>
                <a:gd name="T10" fmla="*/ 22 w 376"/>
                <a:gd name="T11" fmla="*/ 220 h 406"/>
                <a:gd name="T12" fmla="*/ 0 w 376"/>
                <a:gd name="T13" fmla="*/ 178 h 406"/>
                <a:gd name="T14" fmla="*/ 4 w 376"/>
                <a:gd name="T15" fmla="*/ 158 h 406"/>
                <a:gd name="T16" fmla="*/ 16 w 376"/>
                <a:gd name="T17" fmla="*/ 152 h 406"/>
                <a:gd name="T18" fmla="*/ 32 w 376"/>
                <a:gd name="T19" fmla="*/ 164 h 406"/>
                <a:gd name="T20" fmla="*/ 78 w 376"/>
                <a:gd name="T21" fmla="*/ 222 h 406"/>
                <a:gd name="T22" fmla="*/ 96 w 376"/>
                <a:gd name="T23" fmla="*/ 228 h 406"/>
                <a:gd name="T24" fmla="*/ 96 w 376"/>
                <a:gd name="T25" fmla="*/ 224 h 406"/>
                <a:gd name="T26" fmla="*/ 86 w 376"/>
                <a:gd name="T27" fmla="*/ 202 h 406"/>
                <a:gd name="T28" fmla="*/ 42 w 376"/>
                <a:gd name="T29" fmla="*/ 134 h 406"/>
                <a:gd name="T30" fmla="*/ 24 w 376"/>
                <a:gd name="T31" fmla="*/ 90 h 406"/>
                <a:gd name="T32" fmla="*/ 28 w 376"/>
                <a:gd name="T33" fmla="*/ 64 h 406"/>
                <a:gd name="T34" fmla="*/ 36 w 376"/>
                <a:gd name="T35" fmla="*/ 54 h 406"/>
                <a:gd name="T36" fmla="*/ 62 w 376"/>
                <a:gd name="T37" fmla="*/ 70 h 406"/>
                <a:gd name="T38" fmla="*/ 92 w 376"/>
                <a:gd name="T39" fmla="*/ 110 h 406"/>
                <a:gd name="T40" fmla="*/ 130 w 376"/>
                <a:gd name="T41" fmla="*/ 176 h 406"/>
                <a:gd name="T42" fmla="*/ 138 w 376"/>
                <a:gd name="T43" fmla="*/ 172 h 406"/>
                <a:gd name="T44" fmla="*/ 124 w 376"/>
                <a:gd name="T45" fmla="*/ 134 h 406"/>
                <a:gd name="T46" fmla="*/ 98 w 376"/>
                <a:gd name="T47" fmla="*/ 82 h 406"/>
                <a:gd name="T48" fmla="*/ 80 w 376"/>
                <a:gd name="T49" fmla="*/ 34 h 406"/>
                <a:gd name="T50" fmla="*/ 86 w 376"/>
                <a:gd name="T51" fmla="*/ 4 h 406"/>
                <a:gd name="T52" fmla="*/ 98 w 376"/>
                <a:gd name="T53" fmla="*/ 0 h 406"/>
                <a:gd name="T54" fmla="*/ 126 w 376"/>
                <a:gd name="T55" fmla="*/ 18 h 406"/>
                <a:gd name="T56" fmla="*/ 158 w 376"/>
                <a:gd name="T57" fmla="*/ 66 h 406"/>
                <a:gd name="T58" fmla="*/ 176 w 376"/>
                <a:gd name="T59" fmla="*/ 126 h 406"/>
                <a:gd name="T60" fmla="*/ 186 w 376"/>
                <a:gd name="T61" fmla="*/ 152 h 406"/>
                <a:gd name="T62" fmla="*/ 190 w 376"/>
                <a:gd name="T63" fmla="*/ 144 h 406"/>
                <a:gd name="T64" fmla="*/ 190 w 376"/>
                <a:gd name="T65" fmla="*/ 88 h 406"/>
                <a:gd name="T66" fmla="*/ 180 w 376"/>
                <a:gd name="T67" fmla="*/ 60 h 406"/>
                <a:gd name="T68" fmla="*/ 176 w 376"/>
                <a:gd name="T69" fmla="*/ 18 h 406"/>
                <a:gd name="T70" fmla="*/ 186 w 376"/>
                <a:gd name="T71" fmla="*/ 8 h 406"/>
                <a:gd name="T72" fmla="*/ 210 w 376"/>
                <a:gd name="T73" fmla="*/ 16 h 406"/>
                <a:gd name="T74" fmla="*/ 232 w 376"/>
                <a:gd name="T75" fmla="*/ 50 h 406"/>
                <a:gd name="T76" fmla="*/ 242 w 376"/>
                <a:gd name="T77" fmla="*/ 86 h 406"/>
                <a:gd name="T78" fmla="*/ 258 w 376"/>
                <a:gd name="T79" fmla="*/ 186 h 406"/>
                <a:gd name="T80" fmla="*/ 264 w 376"/>
                <a:gd name="T81" fmla="*/ 200 h 406"/>
                <a:gd name="T82" fmla="*/ 282 w 376"/>
                <a:gd name="T83" fmla="*/ 216 h 406"/>
                <a:gd name="T84" fmla="*/ 292 w 376"/>
                <a:gd name="T85" fmla="*/ 214 h 406"/>
                <a:gd name="T86" fmla="*/ 298 w 376"/>
                <a:gd name="T87" fmla="*/ 200 h 406"/>
                <a:gd name="T88" fmla="*/ 312 w 376"/>
                <a:gd name="T89" fmla="*/ 172 h 406"/>
                <a:gd name="T90" fmla="*/ 326 w 376"/>
                <a:gd name="T91" fmla="*/ 158 h 406"/>
                <a:gd name="T92" fmla="*/ 354 w 376"/>
                <a:gd name="T93" fmla="*/ 150 h 406"/>
                <a:gd name="T94" fmla="*/ 374 w 376"/>
                <a:gd name="T95" fmla="*/ 160 h 406"/>
                <a:gd name="T96" fmla="*/ 376 w 376"/>
                <a:gd name="T97" fmla="*/ 178 h 406"/>
                <a:gd name="T98" fmla="*/ 362 w 376"/>
                <a:gd name="T99" fmla="*/ 198 h 406"/>
                <a:gd name="T100" fmla="*/ 340 w 376"/>
                <a:gd name="T101" fmla="*/ 216 h 406"/>
                <a:gd name="T102" fmla="*/ 330 w 376"/>
                <a:gd name="T103" fmla="*/ 236 h 406"/>
                <a:gd name="T104" fmla="*/ 328 w 376"/>
                <a:gd name="T105" fmla="*/ 256 h 406"/>
                <a:gd name="T106" fmla="*/ 318 w 376"/>
                <a:gd name="T107" fmla="*/ 268 h 406"/>
                <a:gd name="T108" fmla="*/ 318 w 376"/>
                <a:gd name="T109" fmla="*/ 292 h 406"/>
                <a:gd name="T110" fmla="*/ 300 w 376"/>
                <a:gd name="T111" fmla="*/ 330 h 406"/>
                <a:gd name="T112" fmla="*/ 264 w 376"/>
                <a:gd name="T113" fmla="*/ 362 h 406"/>
                <a:gd name="T114" fmla="*/ 230 w 376"/>
                <a:gd name="T115" fmla="*/ 386 h 406"/>
                <a:gd name="T116" fmla="*/ 216 w 376"/>
                <a:gd name="T117" fmla="*/ 400 h 406"/>
                <a:gd name="T118" fmla="*/ 204 w 376"/>
                <a:gd name="T119" fmla="*/ 40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406">
                  <a:moveTo>
                    <a:pt x="174" y="404"/>
                  </a:moveTo>
                  <a:lnTo>
                    <a:pt x="174" y="404"/>
                  </a:lnTo>
                  <a:lnTo>
                    <a:pt x="164" y="406"/>
                  </a:lnTo>
                  <a:lnTo>
                    <a:pt x="154" y="406"/>
                  </a:lnTo>
                  <a:lnTo>
                    <a:pt x="140" y="404"/>
                  </a:lnTo>
                  <a:lnTo>
                    <a:pt x="126" y="400"/>
                  </a:lnTo>
                  <a:lnTo>
                    <a:pt x="110" y="394"/>
                  </a:lnTo>
                  <a:lnTo>
                    <a:pt x="96" y="382"/>
                  </a:lnTo>
                  <a:lnTo>
                    <a:pt x="90" y="376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64" y="334"/>
                  </a:lnTo>
                  <a:lnTo>
                    <a:pt x="52" y="306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74" y="214"/>
                  </a:lnTo>
                  <a:lnTo>
                    <a:pt x="278" y="216"/>
                  </a:lnTo>
                  <a:lnTo>
                    <a:pt x="282" y="216"/>
                  </a:lnTo>
                  <a:lnTo>
                    <a:pt x="28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2" y="194"/>
                  </a:lnTo>
                  <a:lnTo>
                    <a:pt x="304" y="184"/>
                  </a:lnTo>
                  <a:lnTo>
                    <a:pt x="312" y="172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64" y="362"/>
                  </a:lnTo>
                  <a:lnTo>
                    <a:pt x="246" y="376"/>
                  </a:lnTo>
                  <a:lnTo>
                    <a:pt x="230" y="386"/>
                  </a:lnTo>
                  <a:lnTo>
                    <a:pt x="230" y="386"/>
                  </a:lnTo>
                  <a:lnTo>
                    <a:pt x="230" y="388"/>
                  </a:lnTo>
                  <a:lnTo>
                    <a:pt x="224" y="394"/>
                  </a:lnTo>
                  <a:lnTo>
                    <a:pt x="216" y="400"/>
                  </a:lnTo>
                  <a:lnTo>
                    <a:pt x="210" y="402"/>
                  </a:lnTo>
                  <a:lnTo>
                    <a:pt x="204" y="404"/>
                  </a:lnTo>
                  <a:lnTo>
                    <a:pt x="204" y="404"/>
                  </a:lnTo>
                  <a:lnTo>
                    <a:pt x="174" y="404"/>
                  </a:lnTo>
                  <a:lnTo>
                    <a:pt x="174" y="4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0" name="Freeform 98"/>
            <p:cNvSpPr>
              <a:spLocks/>
            </p:cNvSpPr>
            <p:nvPr/>
          </p:nvSpPr>
          <p:spPr bwMode="auto">
            <a:xfrm>
              <a:off x="3182938" y="5748338"/>
              <a:ext cx="622300" cy="669925"/>
            </a:xfrm>
            <a:custGeom>
              <a:avLst/>
              <a:gdLst>
                <a:gd name="T0" fmla="*/ 82 w 392"/>
                <a:gd name="T1" fmla="*/ 18 h 422"/>
                <a:gd name="T2" fmla="*/ 82 w 392"/>
                <a:gd name="T3" fmla="*/ 54 h 422"/>
                <a:gd name="T4" fmla="*/ 98 w 392"/>
                <a:gd name="T5" fmla="*/ 94 h 422"/>
                <a:gd name="T6" fmla="*/ 130 w 392"/>
                <a:gd name="T7" fmla="*/ 154 h 422"/>
                <a:gd name="T8" fmla="*/ 128 w 392"/>
                <a:gd name="T9" fmla="*/ 152 h 422"/>
                <a:gd name="T10" fmla="*/ 90 w 392"/>
                <a:gd name="T11" fmla="*/ 90 h 422"/>
                <a:gd name="T12" fmla="*/ 56 w 392"/>
                <a:gd name="T13" fmla="*/ 56 h 422"/>
                <a:gd name="T14" fmla="*/ 40 w 392"/>
                <a:gd name="T15" fmla="*/ 56 h 422"/>
                <a:gd name="T16" fmla="*/ 28 w 392"/>
                <a:gd name="T17" fmla="*/ 68 h 422"/>
                <a:gd name="T18" fmla="*/ 26 w 392"/>
                <a:gd name="T19" fmla="*/ 100 h 422"/>
                <a:gd name="T20" fmla="*/ 42 w 392"/>
                <a:gd name="T21" fmla="*/ 144 h 422"/>
                <a:gd name="T22" fmla="*/ 68 w 392"/>
                <a:gd name="T23" fmla="*/ 186 h 422"/>
                <a:gd name="T24" fmla="*/ 88 w 392"/>
                <a:gd name="T25" fmla="*/ 214 h 422"/>
                <a:gd name="T26" fmla="*/ 92 w 392"/>
                <a:gd name="T27" fmla="*/ 224 h 422"/>
                <a:gd name="T28" fmla="*/ 48 w 392"/>
                <a:gd name="T29" fmla="*/ 170 h 422"/>
                <a:gd name="T30" fmla="*/ 34 w 392"/>
                <a:gd name="T31" fmla="*/ 154 h 422"/>
                <a:gd name="T32" fmla="*/ 14 w 392"/>
                <a:gd name="T33" fmla="*/ 152 h 422"/>
                <a:gd name="T34" fmla="*/ 4 w 392"/>
                <a:gd name="T35" fmla="*/ 162 h 422"/>
                <a:gd name="T36" fmla="*/ 0 w 392"/>
                <a:gd name="T37" fmla="*/ 188 h 422"/>
                <a:gd name="T38" fmla="*/ 12 w 392"/>
                <a:gd name="T39" fmla="*/ 212 h 422"/>
                <a:gd name="T40" fmla="*/ 36 w 392"/>
                <a:gd name="T41" fmla="*/ 258 h 422"/>
                <a:gd name="T42" fmla="*/ 40 w 392"/>
                <a:gd name="T43" fmla="*/ 276 h 422"/>
                <a:gd name="T44" fmla="*/ 66 w 392"/>
                <a:gd name="T45" fmla="*/ 348 h 422"/>
                <a:gd name="T46" fmla="*/ 92 w 392"/>
                <a:gd name="T47" fmla="*/ 388 h 422"/>
                <a:gd name="T48" fmla="*/ 128 w 392"/>
                <a:gd name="T49" fmla="*/ 414 h 422"/>
                <a:gd name="T50" fmla="*/ 170 w 392"/>
                <a:gd name="T51" fmla="*/ 422 h 422"/>
                <a:gd name="T52" fmla="*/ 194 w 392"/>
                <a:gd name="T53" fmla="*/ 420 h 422"/>
                <a:gd name="T54" fmla="*/ 242 w 392"/>
                <a:gd name="T55" fmla="*/ 404 h 422"/>
                <a:gd name="T56" fmla="*/ 304 w 392"/>
                <a:gd name="T57" fmla="*/ 356 h 422"/>
                <a:gd name="T58" fmla="*/ 322 w 392"/>
                <a:gd name="T59" fmla="*/ 334 h 422"/>
                <a:gd name="T60" fmla="*/ 334 w 392"/>
                <a:gd name="T61" fmla="*/ 292 h 422"/>
                <a:gd name="T62" fmla="*/ 340 w 392"/>
                <a:gd name="T63" fmla="*/ 274 h 422"/>
                <a:gd name="T64" fmla="*/ 344 w 392"/>
                <a:gd name="T65" fmla="*/ 258 h 422"/>
                <a:gd name="T66" fmla="*/ 350 w 392"/>
                <a:gd name="T67" fmla="*/ 234 h 422"/>
                <a:gd name="T68" fmla="*/ 366 w 392"/>
                <a:gd name="T69" fmla="*/ 220 h 422"/>
                <a:gd name="T70" fmla="*/ 386 w 392"/>
                <a:gd name="T71" fmla="*/ 200 h 422"/>
                <a:gd name="T72" fmla="*/ 392 w 392"/>
                <a:gd name="T73" fmla="*/ 180 h 422"/>
                <a:gd name="T74" fmla="*/ 388 w 392"/>
                <a:gd name="T75" fmla="*/ 162 h 422"/>
                <a:gd name="T76" fmla="*/ 376 w 392"/>
                <a:gd name="T77" fmla="*/ 154 h 422"/>
                <a:gd name="T78" fmla="*/ 344 w 392"/>
                <a:gd name="T79" fmla="*/ 154 h 422"/>
                <a:gd name="T80" fmla="*/ 318 w 392"/>
                <a:gd name="T81" fmla="*/ 170 h 422"/>
                <a:gd name="T82" fmla="*/ 302 w 392"/>
                <a:gd name="T83" fmla="*/ 200 h 422"/>
                <a:gd name="T84" fmla="*/ 300 w 392"/>
                <a:gd name="T85" fmla="*/ 204 h 422"/>
                <a:gd name="T86" fmla="*/ 294 w 392"/>
                <a:gd name="T87" fmla="*/ 216 h 422"/>
                <a:gd name="T88" fmla="*/ 288 w 392"/>
                <a:gd name="T89" fmla="*/ 218 h 422"/>
                <a:gd name="T90" fmla="*/ 278 w 392"/>
                <a:gd name="T91" fmla="*/ 204 h 422"/>
                <a:gd name="T92" fmla="*/ 272 w 392"/>
                <a:gd name="T93" fmla="*/ 184 h 422"/>
                <a:gd name="T94" fmla="*/ 258 w 392"/>
                <a:gd name="T95" fmla="*/ 92 h 422"/>
                <a:gd name="T96" fmla="*/ 242 w 392"/>
                <a:gd name="T97" fmla="*/ 42 h 422"/>
                <a:gd name="T98" fmla="*/ 218 w 392"/>
                <a:gd name="T99" fmla="*/ 12 h 422"/>
                <a:gd name="T100" fmla="*/ 204 w 392"/>
                <a:gd name="T101" fmla="*/ 8 h 422"/>
                <a:gd name="T102" fmla="*/ 192 w 392"/>
                <a:gd name="T103" fmla="*/ 8 h 422"/>
                <a:gd name="T104" fmla="*/ 178 w 392"/>
                <a:gd name="T105" fmla="*/ 22 h 422"/>
                <a:gd name="T106" fmla="*/ 176 w 392"/>
                <a:gd name="T107" fmla="*/ 56 h 422"/>
                <a:gd name="T108" fmla="*/ 188 w 392"/>
                <a:gd name="T109" fmla="*/ 90 h 422"/>
                <a:gd name="T110" fmla="*/ 192 w 392"/>
                <a:gd name="T111" fmla="*/ 100 h 422"/>
                <a:gd name="T112" fmla="*/ 192 w 392"/>
                <a:gd name="T113" fmla="*/ 136 h 422"/>
                <a:gd name="T114" fmla="*/ 178 w 392"/>
                <a:gd name="T115" fmla="*/ 82 h 422"/>
                <a:gd name="T116" fmla="*/ 148 w 392"/>
                <a:gd name="T117" fmla="*/ 34 h 422"/>
                <a:gd name="T118" fmla="*/ 118 w 392"/>
                <a:gd name="T119" fmla="*/ 4 h 422"/>
                <a:gd name="T120" fmla="*/ 102 w 392"/>
                <a:gd name="T121" fmla="*/ 0 h 422"/>
                <a:gd name="T122" fmla="*/ 86 w 392"/>
                <a:gd name="T123" fmla="*/ 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2" h="422">
                  <a:moveTo>
                    <a:pt x="86" y="10"/>
                  </a:moveTo>
                  <a:lnTo>
                    <a:pt x="86" y="10"/>
                  </a:lnTo>
                  <a:lnTo>
                    <a:pt x="82" y="18"/>
                  </a:lnTo>
                  <a:lnTo>
                    <a:pt x="80" y="28"/>
                  </a:lnTo>
                  <a:lnTo>
                    <a:pt x="80" y="40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72"/>
                  </a:lnTo>
                  <a:lnTo>
                    <a:pt x="98" y="94"/>
                  </a:lnTo>
                  <a:lnTo>
                    <a:pt x="98" y="94"/>
                  </a:lnTo>
                  <a:lnTo>
                    <a:pt x="116" y="124"/>
                  </a:lnTo>
                  <a:lnTo>
                    <a:pt x="130" y="154"/>
                  </a:lnTo>
                  <a:lnTo>
                    <a:pt x="130" y="154"/>
                  </a:lnTo>
                  <a:lnTo>
                    <a:pt x="128" y="152"/>
                  </a:lnTo>
                  <a:lnTo>
                    <a:pt x="128" y="152"/>
                  </a:lnTo>
                  <a:lnTo>
                    <a:pt x="110" y="12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78" y="76"/>
                  </a:lnTo>
                  <a:lnTo>
                    <a:pt x="68" y="64"/>
                  </a:lnTo>
                  <a:lnTo>
                    <a:pt x="56" y="56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28" y="68"/>
                  </a:lnTo>
                  <a:lnTo>
                    <a:pt x="26" y="80"/>
                  </a:lnTo>
                  <a:lnTo>
                    <a:pt x="24" y="9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32" y="122"/>
                  </a:lnTo>
                  <a:lnTo>
                    <a:pt x="42" y="144"/>
                  </a:lnTo>
                  <a:lnTo>
                    <a:pt x="42" y="144"/>
                  </a:lnTo>
                  <a:lnTo>
                    <a:pt x="52" y="164"/>
                  </a:lnTo>
                  <a:lnTo>
                    <a:pt x="68" y="186"/>
                  </a:lnTo>
                  <a:lnTo>
                    <a:pt x="68" y="186"/>
                  </a:lnTo>
                  <a:lnTo>
                    <a:pt x="88" y="214"/>
                  </a:lnTo>
                  <a:lnTo>
                    <a:pt x="88" y="214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92" y="224"/>
                  </a:lnTo>
                  <a:lnTo>
                    <a:pt x="72" y="200"/>
                  </a:lnTo>
                  <a:lnTo>
                    <a:pt x="72" y="200"/>
                  </a:lnTo>
                  <a:lnTo>
                    <a:pt x="48" y="170"/>
                  </a:lnTo>
                  <a:lnTo>
                    <a:pt x="40" y="160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28" y="152"/>
                  </a:lnTo>
                  <a:lnTo>
                    <a:pt x="20" y="152"/>
                  </a:lnTo>
                  <a:lnTo>
                    <a:pt x="14" y="152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94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28" y="242"/>
                  </a:lnTo>
                  <a:lnTo>
                    <a:pt x="36" y="258"/>
                  </a:lnTo>
                  <a:lnTo>
                    <a:pt x="40" y="272"/>
                  </a:lnTo>
                  <a:lnTo>
                    <a:pt x="40" y="276"/>
                  </a:lnTo>
                  <a:lnTo>
                    <a:pt x="40" y="276"/>
                  </a:lnTo>
                  <a:lnTo>
                    <a:pt x="46" y="296"/>
                  </a:lnTo>
                  <a:lnTo>
                    <a:pt x="54" y="320"/>
                  </a:lnTo>
                  <a:lnTo>
                    <a:pt x="66" y="348"/>
                  </a:lnTo>
                  <a:lnTo>
                    <a:pt x="84" y="380"/>
                  </a:lnTo>
                  <a:lnTo>
                    <a:pt x="84" y="380"/>
                  </a:lnTo>
                  <a:lnTo>
                    <a:pt x="92" y="388"/>
                  </a:lnTo>
                  <a:lnTo>
                    <a:pt x="98" y="396"/>
                  </a:lnTo>
                  <a:lnTo>
                    <a:pt x="114" y="408"/>
                  </a:lnTo>
                  <a:lnTo>
                    <a:pt x="128" y="414"/>
                  </a:lnTo>
                  <a:lnTo>
                    <a:pt x="144" y="420"/>
                  </a:lnTo>
                  <a:lnTo>
                    <a:pt x="158" y="422"/>
                  </a:lnTo>
                  <a:lnTo>
                    <a:pt x="170" y="422"/>
                  </a:lnTo>
                  <a:lnTo>
                    <a:pt x="182" y="420"/>
                  </a:lnTo>
                  <a:lnTo>
                    <a:pt x="182" y="420"/>
                  </a:lnTo>
                  <a:lnTo>
                    <a:pt x="194" y="420"/>
                  </a:lnTo>
                  <a:lnTo>
                    <a:pt x="206" y="416"/>
                  </a:lnTo>
                  <a:lnTo>
                    <a:pt x="222" y="412"/>
                  </a:lnTo>
                  <a:lnTo>
                    <a:pt x="242" y="404"/>
                  </a:lnTo>
                  <a:lnTo>
                    <a:pt x="262" y="392"/>
                  </a:lnTo>
                  <a:lnTo>
                    <a:pt x="282" y="376"/>
                  </a:lnTo>
                  <a:lnTo>
                    <a:pt x="304" y="356"/>
                  </a:lnTo>
                  <a:lnTo>
                    <a:pt x="304" y="356"/>
                  </a:lnTo>
                  <a:lnTo>
                    <a:pt x="314" y="346"/>
                  </a:lnTo>
                  <a:lnTo>
                    <a:pt x="322" y="334"/>
                  </a:lnTo>
                  <a:lnTo>
                    <a:pt x="326" y="322"/>
                  </a:lnTo>
                  <a:lnTo>
                    <a:pt x="330" y="310"/>
                  </a:lnTo>
                  <a:lnTo>
                    <a:pt x="334" y="292"/>
                  </a:lnTo>
                  <a:lnTo>
                    <a:pt x="334" y="280"/>
                  </a:lnTo>
                  <a:lnTo>
                    <a:pt x="334" y="280"/>
                  </a:lnTo>
                  <a:lnTo>
                    <a:pt x="340" y="274"/>
                  </a:lnTo>
                  <a:lnTo>
                    <a:pt x="342" y="266"/>
                  </a:lnTo>
                  <a:lnTo>
                    <a:pt x="344" y="258"/>
                  </a:lnTo>
                  <a:lnTo>
                    <a:pt x="344" y="258"/>
                  </a:lnTo>
                  <a:lnTo>
                    <a:pt x="344" y="248"/>
                  </a:lnTo>
                  <a:lnTo>
                    <a:pt x="350" y="234"/>
                  </a:lnTo>
                  <a:lnTo>
                    <a:pt x="350" y="234"/>
                  </a:lnTo>
                  <a:lnTo>
                    <a:pt x="356" y="226"/>
                  </a:lnTo>
                  <a:lnTo>
                    <a:pt x="366" y="220"/>
                  </a:lnTo>
                  <a:lnTo>
                    <a:pt x="366" y="220"/>
                  </a:lnTo>
                  <a:lnTo>
                    <a:pt x="372" y="214"/>
                  </a:lnTo>
                  <a:lnTo>
                    <a:pt x="380" y="208"/>
                  </a:lnTo>
                  <a:lnTo>
                    <a:pt x="386" y="200"/>
                  </a:lnTo>
                  <a:lnTo>
                    <a:pt x="390" y="188"/>
                  </a:lnTo>
                  <a:lnTo>
                    <a:pt x="390" y="188"/>
                  </a:lnTo>
                  <a:lnTo>
                    <a:pt x="392" y="180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88" y="162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76" y="154"/>
                  </a:lnTo>
                  <a:lnTo>
                    <a:pt x="370" y="152"/>
                  </a:lnTo>
                  <a:lnTo>
                    <a:pt x="358" y="150"/>
                  </a:lnTo>
                  <a:lnTo>
                    <a:pt x="344" y="154"/>
                  </a:lnTo>
                  <a:lnTo>
                    <a:pt x="330" y="160"/>
                  </a:lnTo>
                  <a:lnTo>
                    <a:pt x="330" y="160"/>
                  </a:lnTo>
                  <a:lnTo>
                    <a:pt x="318" y="170"/>
                  </a:lnTo>
                  <a:lnTo>
                    <a:pt x="310" y="182"/>
                  </a:lnTo>
                  <a:lnTo>
                    <a:pt x="304" y="192"/>
                  </a:lnTo>
                  <a:lnTo>
                    <a:pt x="302" y="200"/>
                  </a:lnTo>
                  <a:lnTo>
                    <a:pt x="302" y="200"/>
                  </a:lnTo>
                  <a:lnTo>
                    <a:pt x="300" y="204"/>
                  </a:lnTo>
                  <a:lnTo>
                    <a:pt x="300" y="204"/>
                  </a:lnTo>
                  <a:lnTo>
                    <a:pt x="296" y="210"/>
                  </a:lnTo>
                  <a:lnTo>
                    <a:pt x="294" y="216"/>
                  </a:lnTo>
                  <a:lnTo>
                    <a:pt x="294" y="216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4" y="212"/>
                  </a:lnTo>
                  <a:lnTo>
                    <a:pt x="278" y="204"/>
                  </a:lnTo>
                  <a:lnTo>
                    <a:pt x="278" y="204"/>
                  </a:lnTo>
                  <a:lnTo>
                    <a:pt x="274" y="196"/>
                  </a:lnTo>
                  <a:lnTo>
                    <a:pt x="272" y="184"/>
                  </a:lnTo>
                  <a:lnTo>
                    <a:pt x="266" y="148"/>
                  </a:lnTo>
                  <a:lnTo>
                    <a:pt x="266" y="148"/>
                  </a:lnTo>
                  <a:lnTo>
                    <a:pt x="258" y="92"/>
                  </a:lnTo>
                  <a:lnTo>
                    <a:pt x="258" y="92"/>
                  </a:lnTo>
                  <a:lnTo>
                    <a:pt x="252" y="66"/>
                  </a:lnTo>
                  <a:lnTo>
                    <a:pt x="242" y="42"/>
                  </a:lnTo>
                  <a:lnTo>
                    <a:pt x="232" y="24"/>
                  </a:lnTo>
                  <a:lnTo>
                    <a:pt x="224" y="18"/>
                  </a:lnTo>
                  <a:lnTo>
                    <a:pt x="218" y="12"/>
                  </a:lnTo>
                  <a:lnTo>
                    <a:pt x="218" y="12"/>
                  </a:lnTo>
                  <a:lnTo>
                    <a:pt x="212" y="10"/>
                  </a:lnTo>
                  <a:lnTo>
                    <a:pt x="204" y="8"/>
                  </a:lnTo>
                  <a:lnTo>
                    <a:pt x="198" y="8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84" y="14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6" y="30"/>
                  </a:lnTo>
                  <a:lnTo>
                    <a:pt x="174" y="38"/>
                  </a:lnTo>
                  <a:lnTo>
                    <a:pt x="176" y="56"/>
                  </a:lnTo>
                  <a:lnTo>
                    <a:pt x="176" y="56"/>
                  </a:lnTo>
                  <a:lnTo>
                    <a:pt x="182" y="76"/>
                  </a:lnTo>
                  <a:lnTo>
                    <a:pt x="188" y="90"/>
                  </a:lnTo>
                  <a:lnTo>
                    <a:pt x="188" y="90"/>
                  </a:lnTo>
                  <a:lnTo>
                    <a:pt x="192" y="100"/>
                  </a:lnTo>
                  <a:lnTo>
                    <a:pt x="192" y="100"/>
                  </a:lnTo>
                  <a:lnTo>
                    <a:pt x="194" y="118"/>
                  </a:lnTo>
                  <a:lnTo>
                    <a:pt x="192" y="136"/>
                  </a:lnTo>
                  <a:lnTo>
                    <a:pt x="192" y="136"/>
                  </a:lnTo>
                  <a:lnTo>
                    <a:pt x="188" y="118"/>
                  </a:lnTo>
                  <a:lnTo>
                    <a:pt x="188" y="118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66" y="60"/>
                  </a:lnTo>
                  <a:lnTo>
                    <a:pt x="148" y="34"/>
                  </a:lnTo>
                  <a:lnTo>
                    <a:pt x="138" y="22"/>
                  </a:lnTo>
                  <a:lnTo>
                    <a:pt x="128" y="12"/>
                  </a:lnTo>
                  <a:lnTo>
                    <a:pt x="118" y="4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96" y="2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1" name="Freeform 99"/>
            <p:cNvSpPr>
              <a:spLocks/>
            </p:cNvSpPr>
            <p:nvPr/>
          </p:nvSpPr>
          <p:spPr bwMode="auto">
            <a:xfrm>
              <a:off x="3195638" y="5761038"/>
              <a:ext cx="596900" cy="631825"/>
            </a:xfrm>
            <a:custGeom>
              <a:avLst/>
              <a:gdLst>
                <a:gd name="T0" fmla="*/ 150 w 376"/>
                <a:gd name="T1" fmla="*/ 398 h 398"/>
                <a:gd name="T2" fmla="*/ 106 w 376"/>
                <a:gd name="T3" fmla="*/ 388 h 398"/>
                <a:gd name="T4" fmla="*/ 84 w 376"/>
                <a:gd name="T5" fmla="*/ 368 h 398"/>
                <a:gd name="T6" fmla="*/ 56 w 376"/>
                <a:gd name="T7" fmla="*/ 320 h 398"/>
                <a:gd name="T8" fmla="*/ 40 w 376"/>
                <a:gd name="T9" fmla="*/ 264 h 398"/>
                <a:gd name="T10" fmla="*/ 22 w 376"/>
                <a:gd name="T11" fmla="*/ 220 h 398"/>
                <a:gd name="T12" fmla="*/ 0 w 376"/>
                <a:gd name="T13" fmla="*/ 178 h 398"/>
                <a:gd name="T14" fmla="*/ 4 w 376"/>
                <a:gd name="T15" fmla="*/ 158 h 398"/>
                <a:gd name="T16" fmla="*/ 16 w 376"/>
                <a:gd name="T17" fmla="*/ 152 h 398"/>
                <a:gd name="T18" fmla="*/ 32 w 376"/>
                <a:gd name="T19" fmla="*/ 164 h 398"/>
                <a:gd name="T20" fmla="*/ 78 w 376"/>
                <a:gd name="T21" fmla="*/ 222 h 398"/>
                <a:gd name="T22" fmla="*/ 96 w 376"/>
                <a:gd name="T23" fmla="*/ 228 h 398"/>
                <a:gd name="T24" fmla="*/ 96 w 376"/>
                <a:gd name="T25" fmla="*/ 224 h 398"/>
                <a:gd name="T26" fmla="*/ 86 w 376"/>
                <a:gd name="T27" fmla="*/ 202 h 398"/>
                <a:gd name="T28" fmla="*/ 42 w 376"/>
                <a:gd name="T29" fmla="*/ 134 h 398"/>
                <a:gd name="T30" fmla="*/ 24 w 376"/>
                <a:gd name="T31" fmla="*/ 90 h 398"/>
                <a:gd name="T32" fmla="*/ 28 w 376"/>
                <a:gd name="T33" fmla="*/ 64 h 398"/>
                <a:gd name="T34" fmla="*/ 36 w 376"/>
                <a:gd name="T35" fmla="*/ 54 h 398"/>
                <a:gd name="T36" fmla="*/ 62 w 376"/>
                <a:gd name="T37" fmla="*/ 70 h 398"/>
                <a:gd name="T38" fmla="*/ 92 w 376"/>
                <a:gd name="T39" fmla="*/ 110 h 398"/>
                <a:gd name="T40" fmla="*/ 130 w 376"/>
                <a:gd name="T41" fmla="*/ 176 h 398"/>
                <a:gd name="T42" fmla="*/ 138 w 376"/>
                <a:gd name="T43" fmla="*/ 172 h 398"/>
                <a:gd name="T44" fmla="*/ 124 w 376"/>
                <a:gd name="T45" fmla="*/ 134 h 398"/>
                <a:gd name="T46" fmla="*/ 98 w 376"/>
                <a:gd name="T47" fmla="*/ 82 h 398"/>
                <a:gd name="T48" fmla="*/ 80 w 376"/>
                <a:gd name="T49" fmla="*/ 34 h 398"/>
                <a:gd name="T50" fmla="*/ 86 w 376"/>
                <a:gd name="T51" fmla="*/ 4 h 398"/>
                <a:gd name="T52" fmla="*/ 98 w 376"/>
                <a:gd name="T53" fmla="*/ 0 h 398"/>
                <a:gd name="T54" fmla="*/ 126 w 376"/>
                <a:gd name="T55" fmla="*/ 18 h 398"/>
                <a:gd name="T56" fmla="*/ 158 w 376"/>
                <a:gd name="T57" fmla="*/ 66 h 398"/>
                <a:gd name="T58" fmla="*/ 176 w 376"/>
                <a:gd name="T59" fmla="*/ 126 h 398"/>
                <a:gd name="T60" fmla="*/ 186 w 376"/>
                <a:gd name="T61" fmla="*/ 152 h 398"/>
                <a:gd name="T62" fmla="*/ 190 w 376"/>
                <a:gd name="T63" fmla="*/ 144 h 398"/>
                <a:gd name="T64" fmla="*/ 190 w 376"/>
                <a:gd name="T65" fmla="*/ 88 h 398"/>
                <a:gd name="T66" fmla="*/ 180 w 376"/>
                <a:gd name="T67" fmla="*/ 60 h 398"/>
                <a:gd name="T68" fmla="*/ 176 w 376"/>
                <a:gd name="T69" fmla="*/ 18 h 398"/>
                <a:gd name="T70" fmla="*/ 186 w 376"/>
                <a:gd name="T71" fmla="*/ 8 h 398"/>
                <a:gd name="T72" fmla="*/ 210 w 376"/>
                <a:gd name="T73" fmla="*/ 16 h 398"/>
                <a:gd name="T74" fmla="*/ 232 w 376"/>
                <a:gd name="T75" fmla="*/ 50 h 398"/>
                <a:gd name="T76" fmla="*/ 242 w 376"/>
                <a:gd name="T77" fmla="*/ 86 h 398"/>
                <a:gd name="T78" fmla="*/ 258 w 376"/>
                <a:gd name="T79" fmla="*/ 186 h 398"/>
                <a:gd name="T80" fmla="*/ 264 w 376"/>
                <a:gd name="T81" fmla="*/ 200 h 398"/>
                <a:gd name="T82" fmla="*/ 270 w 376"/>
                <a:gd name="T83" fmla="*/ 218 h 398"/>
                <a:gd name="T84" fmla="*/ 280 w 376"/>
                <a:gd name="T85" fmla="*/ 220 h 398"/>
                <a:gd name="T86" fmla="*/ 284 w 376"/>
                <a:gd name="T87" fmla="*/ 226 h 398"/>
                <a:gd name="T88" fmla="*/ 298 w 376"/>
                <a:gd name="T89" fmla="*/ 200 h 398"/>
                <a:gd name="T90" fmla="*/ 312 w 376"/>
                <a:gd name="T91" fmla="*/ 170 h 398"/>
                <a:gd name="T92" fmla="*/ 326 w 376"/>
                <a:gd name="T93" fmla="*/ 158 h 398"/>
                <a:gd name="T94" fmla="*/ 354 w 376"/>
                <a:gd name="T95" fmla="*/ 150 h 398"/>
                <a:gd name="T96" fmla="*/ 374 w 376"/>
                <a:gd name="T97" fmla="*/ 160 h 398"/>
                <a:gd name="T98" fmla="*/ 376 w 376"/>
                <a:gd name="T99" fmla="*/ 178 h 398"/>
                <a:gd name="T100" fmla="*/ 362 w 376"/>
                <a:gd name="T101" fmla="*/ 198 h 398"/>
                <a:gd name="T102" fmla="*/ 340 w 376"/>
                <a:gd name="T103" fmla="*/ 216 h 398"/>
                <a:gd name="T104" fmla="*/ 330 w 376"/>
                <a:gd name="T105" fmla="*/ 236 h 398"/>
                <a:gd name="T106" fmla="*/ 328 w 376"/>
                <a:gd name="T107" fmla="*/ 256 h 398"/>
                <a:gd name="T108" fmla="*/ 318 w 376"/>
                <a:gd name="T109" fmla="*/ 268 h 398"/>
                <a:gd name="T110" fmla="*/ 318 w 376"/>
                <a:gd name="T111" fmla="*/ 292 h 398"/>
                <a:gd name="T112" fmla="*/ 300 w 376"/>
                <a:gd name="T113" fmla="*/ 330 h 398"/>
                <a:gd name="T114" fmla="*/ 274 w 376"/>
                <a:gd name="T115" fmla="*/ 354 h 398"/>
                <a:gd name="T116" fmla="*/ 222 w 376"/>
                <a:gd name="T117" fmla="*/ 382 h 398"/>
                <a:gd name="T118" fmla="*/ 174 w 376"/>
                <a:gd name="T11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398">
                  <a:moveTo>
                    <a:pt x="162" y="398"/>
                  </a:moveTo>
                  <a:lnTo>
                    <a:pt x="162" y="398"/>
                  </a:lnTo>
                  <a:lnTo>
                    <a:pt x="150" y="398"/>
                  </a:lnTo>
                  <a:lnTo>
                    <a:pt x="128" y="396"/>
                  </a:lnTo>
                  <a:lnTo>
                    <a:pt x="118" y="394"/>
                  </a:lnTo>
                  <a:lnTo>
                    <a:pt x="106" y="388"/>
                  </a:lnTo>
                  <a:lnTo>
                    <a:pt x="94" y="380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72" y="350"/>
                  </a:lnTo>
                  <a:lnTo>
                    <a:pt x="64" y="336"/>
                  </a:lnTo>
                  <a:lnTo>
                    <a:pt x="56" y="320"/>
                  </a:lnTo>
                  <a:lnTo>
                    <a:pt x="52" y="308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68" y="208"/>
                  </a:lnTo>
                  <a:lnTo>
                    <a:pt x="270" y="214"/>
                  </a:lnTo>
                  <a:lnTo>
                    <a:pt x="270" y="218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80" y="220"/>
                  </a:lnTo>
                  <a:lnTo>
                    <a:pt x="284" y="222"/>
                  </a:lnTo>
                  <a:lnTo>
                    <a:pt x="284" y="226"/>
                  </a:lnTo>
                  <a:lnTo>
                    <a:pt x="284" y="226"/>
                  </a:lnTo>
                  <a:lnTo>
                    <a:pt x="288" y="218"/>
                  </a:lnTo>
                  <a:lnTo>
                    <a:pt x="292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4" y="184"/>
                  </a:lnTo>
                  <a:lnTo>
                    <a:pt x="312" y="170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74" y="354"/>
                  </a:lnTo>
                  <a:lnTo>
                    <a:pt x="258" y="364"/>
                  </a:lnTo>
                  <a:lnTo>
                    <a:pt x="240" y="374"/>
                  </a:lnTo>
                  <a:lnTo>
                    <a:pt x="222" y="382"/>
                  </a:lnTo>
                  <a:lnTo>
                    <a:pt x="206" y="390"/>
                  </a:lnTo>
                  <a:lnTo>
                    <a:pt x="190" y="394"/>
                  </a:lnTo>
                  <a:lnTo>
                    <a:pt x="174" y="398"/>
                  </a:lnTo>
                  <a:lnTo>
                    <a:pt x="162" y="398"/>
                  </a:lnTo>
                  <a:lnTo>
                    <a:pt x="162" y="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2" name="Freeform 100"/>
            <p:cNvSpPr>
              <a:spLocks noEditPoints="1"/>
            </p:cNvSpPr>
            <p:nvPr/>
          </p:nvSpPr>
          <p:spPr bwMode="auto">
            <a:xfrm>
              <a:off x="3195638" y="5830888"/>
              <a:ext cx="596900" cy="561975"/>
            </a:xfrm>
            <a:custGeom>
              <a:avLst/>
              <a:gdLst>
                <a:gd name="T0" fmla="*/ 160 w 376"/>
                <a:gd name="T1" fmla="*/ 26 h 354"/>
                <a:gd name="T2" fmla="*/ 176 w 376"/>
                <a:gd name="T3" fmla="*/ 84 h 354"/>
                <a:gd name="T4" fmla="*/ 162 w 376"/>
                <a:gd name="T5" fmla="*/ 32 h 354"/>
                <a:gd name="T6" fmla="*/ 90 w 376"/>
                <a:gd name="T7" fmla="*/ 164 h 354"/>
                <a:gd name="T8" fmla="*/ 80 w 376"/>
                <a:gd name="T9" fmla="*/ 136 h 354"/>
                <a:gd name="T10" fmla="*/ 42 w 376"/>
                <a:gd name="T11" fmla="*/ 82 h 354"/>
                <a:gd name="T12" fmla="*/ 26 w 376"/>
                <a:gd name="T13" fmla="*/ 48 h 354"/>
                <a:gd name="T14" fmla="*/ 42 w 376"/>
                <a:gd name="T15" fmla="*/ 90 h 354"/>
                <a:gd name="T16" fmla="*/ 62 w 376"/>
                <a:gd name="T17" fmla="*/ 122 h 354"/>
                <a:gd name="T18" fmla="*/ 90 w 376"/>
                <a:gd name="T19" fmla="*/ 164 h 354"/>
                <a:gd name="T20" fmla="*/ 130 w 376"/>
                <a:gd name="T21" fmla="*/ 104 h 354"/>
                <a:gd name="T22" fmla="*/ 104 w 376"/>
                <a:gd name="T23" fmla="*/ 40 h 354"/>
                <a:gd name="T24" fmla="*/ 82 w 376"/>
                <a:gd name="T25" fmla="*/ 0 h 354"/>
                <a:gd name="T26" fmla="*/ 98 w 376"/>
                <a:gd name="T27" fmla="*/ 38 h 354"/>
                <a:gd name="T28" fmla="*/ 130 w 376"/>
                <a:gd name="T29" fmla="*/ 104 h 354"/>
                <a:gd name="T30" fmla="*/ 368 w 376"/>
                <a:gd name="T31" fmla="*/ 110 h 354"/>
                <a:gd name="T32" fmla="*/ 364 w 376"/>
                <a:gd name="T33" fmla="*/ 122 h 354"/>
                <a:gd name="T34" fmla="*/ 350 w 376"/>
                <a:gd name="T35" fmla="*/ 138 h 354"/>
                <a:gd name="T36" fmla="*/ 328 w 376"/>
                <a:gd name="T37" fmla="*/ 156 h 354"/>
                <a:gd name="T38" fmla="*/ 320 w 376"/>
                <a:gd name="T39" fmla="*/ 178 h 354"/>
                <a:gd name="T40" fmla="*/ 318 w 376"/>
                <a:gd name="T41" fmla="*/ 196 h 354"/>
                <a:gd name="T42" fmla="*/ 312 w 376"/>
                <a:gd name="T43" fmla="*/ 202 h 354"/>
                <a:gd name="T44" fmla="*/ 306 w 376"/>
                <a:gd name="T45" fmla="*/ 238 h 354"/>
                <a:gd name="T46" fmla="*/ 282 w 376"/>
                <a:gd name="T47" fmla="*/ 276 h 354"/>
                <a:gd name="T48" fmla="*/ 250 w 376"/>
                <a:gd name="T49" fmla="*/ 298 h 354"/>
                <a:gd name="T50" fmla="*/ 198 w 376"/>
                <a:gd name="T51" fmla="*/ 324 h 354"/>
                <a:gd name="T52" fmla="*/ 156 w 376"/>
                <a:gd name="T53" fmla="*/ 332 h 354"/>
                <a:gd name="T54" fmla="*/ 122 w 376"/>
                <a:gd name="T55" fmla="*/ 330 h 354"/>
                <a:gd name="T56" fmla="*/ 86 w 376"/>
                <a:gd name="T57" fmla="*/ 314 h 354"/>
                <a:gd name="T58" fmla="*/ 58 w 376"/>
                <a:gd name="T59" fmla="*/ 274 h 354"/>
                <a:gd name="T60" fmla="*/ 52 w 376"/>
                <a:gd name="T61" fmla="*/ 266 h 354"/>
                <a:gd name="T62" fmla="*/ 84 w 376"/>
                <a:gd name="T63" fmla="*/ 324 h 354"/>
                <a:gd name="T64" fmla="*/ 106 w 376"/>
                <a:gd name="T65" fmla="*/ 344 h 354"/>
                <a:gd name="T66" fmla="*/ 150 w 376"/>
                <a:gd name="T67" fmla="*/ 354 h 354"/>
                <a:gd name="T68" fmla="*/ 174 w 376"/>
                <a:gd name="T69" fmla="*/ 354 h 354"/>
                <a:gd name="T70" fmla="*/ 222 w 376"/>
                <a:gd name="T71" fmla="*/ 338 h 354"/>
                <a:gd name="T72" fmla="*/ 274 w 376"/>
                <a:gd name="T73" fmla="*/ 310 h 354"/>
                <a:gd name="T74" fmla="*/ 300 w 376"/>
                <a:gd name="T75" fmla="*/ 286 h 354"/>
                <a:gd name="T76" fmla="*/ 318 w 376"/>
                <a:gd name="T77" fmla="*/ 248 h 354"/>
                <a:gd name="T78" fmla="*/ 318 w 376"/>
                <a:gd name="T79" fmla="*/ 224 h 354"/>
                <a:gd name="T80" fmla="*/ 328 w 376"/>
                <a:gd name="T81" fmla="*/ 212 h 354"/>
                <a:gd name="T82" fmla="*/ 330 w 376"/>
                <a:gd name="T83" fmla="*/ 192 h 354"/>
                <a:gd name="T84" fmla="*/ 340 w 376"/>
                <a:gd name="T85" fmla="*/ 172 h 354"/>
                <a:gd name="T86" fmla="*/ 362 w 376"/>
                <a:gd name="T87" fmla="*/ 154 h 354"/>
                <a:gd name="T88" fmla="*/ 376 w 376"/>
                <a:gd name="T89" fmla="*/ 134 h 354"/>
                <a:gd name="T90" fmla="*/ 376 w 376"/>
                <a:gd name="T91" fmla="*/ 120 h 354"/>
                <a:gd name="T92" fmla="*/ 368 w 376"/>
                <a:gd name="T93" fmla="*/ 110 h 354"/>
                <a:gd name="T94" fmla="*/ 0 w 376"/>
                <a:gd name="T95" fmla="*/ 134 h 354"/>
                <a:gd name="T96" fmla="*/ 16 w 376"/>
                <a:gd name="T97" fmla="*/ 166 h 354"/>
                <a:gd name="T98" fmla="*/ 32 w 376"/>
                <a:gd name="T99" fmla="*/ 198 h 354"/>
                <a:gd name="T100" fmla="*/ 18 w 376"/>
                <a:gd name="T101" fmla="*/ 16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6" h="354">
                  <a:moveTo>
                    <a:pt x="162" y="32"/>
                  </a:moveTo>
                  <a:lnTo>
                    <a:pt x="162" y="32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68" y="60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70" y="58"/>
                  </a:lnTo>
                  <a:lnTo>
                    <a:pt x="162" y="32"/>
                  </a:lnTo>
                  <a:lnTo>
                    <a:pt x="162" y="32"/>
                  </a:lnTo>
                  <a:close/>
                  <a:moveTo>
                    <a:pt x="90" y="164"/>
                  </a:moveTo>
                  <a:lnTo>
                    <a:pt x="90" y="164"/>
                  </a:lnTo>
                  <a:lnTo>
                    <a:pt x="90" y="156"/>
                  </a:lnTo>
                  <a:lnTo>
                    <a:pt x="86" y="148"/>
                  </a:lnTo>
                  <a:lnTo>
                    <a:pt x="80" y="136"/>
                  </a:lnTo>
                  <a:lnTo>
                    <a:pt x="80" y="136"/>
                  </a:lnTo>
                  <a:lnTo>
                    <a:pt x="56" y="100"/>
                  </a:lnTo>
                  <a:lnTo>
                    <a:pt x="42" y="82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32" y="68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50" y="104"/>
                  </a:lnTo>
                  <a:lnTo>
                    <a:pt x="62" y="122"/>
                  </a:lnTo>
                  <a:lnTo>
                    <a:pt x="86" y="158"/>
                  </a:lnTo>
                  <a:lnTo>
                    <a:pt x="86" y="158"/>
                  </a:lnTo>
                  <a:lnTo>
                    <a:pt x="90" y="164"/>
                  </a:lnTo>
                  <a:lnTo>
                    <a:pt x="90" y="164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26" y="88"/>
                  </a:lnTo>
                  <a:lnTo>
                    <a:pt x="116" y="66"/>
                  </a:lnTo>
                  <a:lnTo>
                    <a:pt x="104" y="40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8" y="18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116" y="72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368" y="110"/>
                  </a:moveTo>
                  <a:lnTo>
                    <a:pt x="368" y="110"/>
                  </a:lnTo>
                  <a:lnTo>
                    <a:pt x="368" y="112"/>
                  </a:lnTo>
                  <a:lnTo>
                    <a:pt x="368" y="112"/>
                  </a:lnTo>
                  <a:lnTo>
                    <a:pt x="364" y="122"/>
                  </a:lnTo>
                  <a:lnTo>
                    <a:pt x="360" y="128"/>
                  </a:lnTo>
                  <a:lnTo>
                    <a:pt x="354" y="134"/>
                  </a:lnTo>
                  <a:lnTo>
                    <a:pt x="350" y="138"/>
                  </a:lnTo>
                  <a:lnTo>
                    <a:pt x="338" y="146"/>
                  </a:lnTo>
                  <a:lnTo>
                    <a:pt x="332" y="150"/>
                  </a:lnTo>
                  <a:lnTo>
                    <a:pt x="328" y="156"/>
                  </a:lnTo>
                  <a:lnTo>
                    <a:pt x="328" y="156"/>
                  </a:lnTo>
                  <a:lnTo>
                    <a:pt x="322" y="170"/>
                  </a:lnTo>
                  <a:lnTo>
                    <a:pt x="320" y="178"/>
                  </a:lnTo>
                  <a:lnTo>
                    <a:pt x="320" y="190"/>
                  </a:lnTo>
                  <a:lnTo>
                    <a:pt x="320" y="190"/>
                  </a:lnTo>
                  <a:lnTo>
                    <a:pt x="318" y="196"/>
                  </a:lnTo>
                  <a:lnTo>
                    <a:pt x="316" y="198"/>
                  </a:lnTo>
                  <a:lnTo>
                    <a:pt x="312" y="202"/>
                  </a:lnTo>
                  <a:lnTo>
                    <a:pt x="312" y="202"/>
                  </a:lnTo>
                  <a:lnTo>
                    <a:pt x="312" y="210"/>
                  </a:lnTo>
                  <a:lnTo>
                    <a:pt x="310" y="228"/>
                  </a:lnTo>
                  <a:lnTo>
                    <a:pt x="306" y="238"/>
                  </a:lnTo>
                  <a:lnTo>
                    <a:pt x="302" y="252"/>
                  </a:lnTo>
                  <a:lnTo>
                    <a:pt x="292" y="264"/>
                  </a:lnTo>
                  <a:lnTo>
                    <a:pt x="282" y="276"/>
                  </a:lnTo>
                  <a:lnTo>
                    <a:pt x="282" y="276"/>
                  </a:lnTo>
                  <a:lnTo>
                    <a:pt x="266" y="288"/>
                  </a:lnTo>
                  <a:lnTo>
                    <a:pt x="250" y="298"/>
                  </a:lnTo>
                  <a:lnTo>
                    <a:pt x="234" y="308"/>
                  </a:lnTo>
                  <a:lnTo>
                    <a:pt x="216" y="316"/>
                  </a:lnTo>
                  <a:lnTo>
                    <a:pt x="198" y="324"/>
                  </a:lnTo>
                  <a:lnTo>
                    <a:pt x="182" y="328"/>
                  </a:lnTo>
                  <a:lnTo>
                    <a:pt x="168" y="332"/>
                  </a:lnTo>
                  <a:lnTo>
                    <a:pt x="156" y="332"/>
                  </a:lnTo>
                  <a:lnTo>
                    <a:pt x="156" y="332"/>
                  </a:lnTo>
                  <a:lnTo>
                    <a:pt x="142" y="334"/>
                  </a:lnTo>
                  <a:lnTo>
                    <a:pt x="122" y="330"/>
                  </a:lnTo>
                  <a:lnTo>
                    <a:pt x="110" y="328"/>
                  </a:lnTo>
                  <a:lnTo>
                    <a:pt x="98" y="322"/>
                  </a:lnTo>
                  <a:lnTo>
                    <a:pt x="86" y="314"/>
                  </a:lnTo>
                  <a:lnTo>
                    <a:pt x="76" y="302"/>
                  </a:lnTo>
                  <a:lnTo>
                    <a:pt x="76" y="302"/>
                  </a:lnTo>
                  <a:lnTo>
                    <a:pt x="58" y="274"/>
                  </a:lnTo>
                  <a:lnTo>
                    <a:pt x="46" y="250"/>
                  </a:lnTo>
                  <a:lnTo>
                    <a:pt x="46" y="250"/>
                  </a:lnTo>
                  <a:lnTo>
                    <a:pt x="52" y="266"/>
                  </a:lnTo>
                  <a:lnTo>
                    <a:pt x="60" y="284"/>
                  </a:lnTo>
                  <a:lnTo>
                    <a:pt x="70" y="302"/>
                  </a:lnTo>
                  <a:lnTo>
                    <a:pt x="84" y="324"/>
                  </a:lnTo>
                  <a:lnTo>
                    <a:pt x="84" y="324"/>
                  </a:lnTo>
                  <a:lnTo>
                    <a:pt x="94" y="336"/>
                  </a:lnTo>
                  <a:lnTo>
                    <a:pt x="106" y="344"/>
                  </a:lnTo>
                  <a:lnTo>
                    <a:pt x="118" y="350"/>
                  </a:lnTo>
                  <a:lnTo>
                    <a:pt x="128" y="352"/>
                  </a:lnTo>
                  <a:lnTo>
                    <a:pt x="150" y="354"/>
                  </a:lnTo>
                  <a:lnTo>
                    <a:pt x="162" y="354"/>
                  </a:lnTo>
                  <a:lnTo>
                    <a:pt x="162" y="354"/>
                  </a:lnTo>
                  <a:lnTo>
                    <a:pt x="174" y="354"/>
                  </a:lnTo>
                  <a:lnTo>
                    <a:pt x="190" y="350"/>
                  </a:lnTo>
                  <a:lnTo>
                    <a:pt x="206" y="346"/>
                  </a:lnTo>
                  <a:lnTo>
                    <a:pt x="222" y="338"/>
                  </a:lnTo>
                  <a:lnTo>
                    <a:pt x="240" y="330"/>
                  </a:lnTo>
                  <a:lnTo>
                    <a:pt x="258" y="320"/>
                  </a:lnTo>
                  <a:lnTo>
                    <a:pt x="274" y="310"/>
                  </a:lnTo>
                  <a:lnTo>
                    <a:pt x="288" y="298"/>
                  </a:lnTo>
                  <a:lnTo>
                    <a:pt x="288" y="298"/>
                  </a:lnTo>
                  <a:lnTo>
                    <a:pt x="300" y="286"/>
                  </a:lnTo>
                  <a:lnTo>
                    <a:pt x="308" y="272"/>
                  </a:lnTo>
                  <a:lnTo>
                    <a:pt x="314" y="260"/>
                  </a:lnTo>
                  <a:lnTo>
                    <a:pt x="318" y="248"/>
                  </a:lnTo>
                  <a:lnTo>
                    <a:pt x="320" y="232"/>
                  </a:lnTo>
                  <a:lnTo>
                    <a:pt x="318" y="224"/>
                  </a:lnTo>
                  <a:lnTo>
                    <a:pt x="318" y="224"/>
                  </a:lnTo>
                  <a:lnTo>
                    <a:pt x="322" y="220"/>
                  </a:lnTo>
                  <a:lnTo>
                    <a:pt x="326" y="216"/>
                  </a:lnTo>
                  <a:lnTo>
                    <a:pt x="328" y="212"/>
                  </a:lnTo>
                  <a:lnTo>
                    <a:pt x="328" y="212"/>
                  </a:lnTo>
                  <a:lnTo>
                    <a:pt x="328" y="200"/>
                  </a:lnTo>
                  <a:lnTo>
                    <a:pt x="330" y="192"/>
                  </a:lnTo>
                  <a:lnTo>
                    <a:pt x="336" y="178"/>
                  </a:lnTo>
                  <a:lnTo>
                    <a:pt x="336" y="178"/>
                  </a:lnTo>
                  <a:lnTo>
                    <a:pt x="340" y="172"/>
                  </a:lnTo>
                  <a:lnTo>
                    <a:pt x="344" y="166"/>
                  </a:lnTo>
                  <a:lnTo>
                    <a:pt x="356" y="160"/>
                  </a:lnTo>
                  <a:lnTo>
                    <a:pt x="362" y="154"/>
                  </a:lnTo>
                  <a:lnTo>
                    <a:pt x="368" y="150"/>
                  </a:lnTo>
                  <a:lnTo>
                    <a:pt x="372" y="142"/>
                  </a:lnTo>
                  <a:lnTo>
                    <a:pt x="376" y="134"/>
                  </a:lnTo>
                  <a:lnTo>
                    <a:pt x="376" y="134"/>
                  </a:lnTo>
                  <a:lnTo>
                    <a:pt x="376" y="126"/>
                  </a:lnTo>
                  <a:lnTo>
                    <a:pt x="376" y="120"/>
                  </a:lnTo>
                  <a:lnTo>
                    <a:pt x="372" y="114"/>
                  </a:lnTo>
                  <a:lnTo>
                    <a:pt x="368" y="110"/>
                  </a:lnTo>
                  <a:lnTo>
                    <a:pt x="368" y="110"/>
                  </a:lnTo>
                  <a:close/>
                  <a:moveTo>
                    <a:pt x="0" y="126"/>
                  </a:moveTo>
                  <a:lnTo>
                    <a:pt x="0" y="126"/>
                  </a:lnTo>
                  <a:lnTo>
                    <a:pt x="0" y="134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16" y="166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26" y="180"/>
                  </a:lnTo>
                  <a:lnTo>
                    <a:pt x="18" y="160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3" name="Freeform 101"/>
            <p:cNvSpPr>
              <a:spLocks/>
            </p:cNvSpPr>
            <p:nvPr/>
          </p:nvSpPr>
          <p:spPr bwMode="auto">
            <a:xfrm>
              <a:off x="4100513" y="6221413"/>
              <a:ext cx="3175" cy="9525"/>
            </a:xfrm>
            <a:custGeom>
              <a:avLst/>
              <a:gdLst>
                <a:gd name="T0" fmla="*/ 0 w 2"/>
                <a:gd name="T1" fmla="*/ 6 h 6"/>
                <a:gd name="T2" fmla="*/ 2 w 2"/>
                <a:gd name="T3" fmla="*/ 0 h 6"/>
                <a:gd name="T4" fmla="*/ 0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4" name="Freeform 102"/>
            <p:cNvSpPr>
              <a:spLocks/>
            </p:cNvSpPr>
            <p:nvPr/>
          </p:nvSpPr>
          <p:spPr bwMode="auto">
            <a:xfrm>
              <a:off x="4021138" y="5891213"/>
              <a:ext cx="1009650" cy="790575"/>
            </a:xfrm>
            <a:custGeom>
              <a:avLst/>
              <a:gdLst>
                <a:gd name="T0" fmla="*/ 86 w 636"/>
                <a:gd name="T1" fmla="*/ 0 h 498"/>
                <a:gd name="T2" fmla="*/ 0 w 636"/>
                <a:gd name="T3" fmla="*/ 402 h 498"/>
                <a:gd name="T4" fmla="*/ 10 w 636"/>
                <a:gd name="T5" fmla="*/ 404 h 498"/>
                <a:gd name="T6" fmla="*/ 588 w 636"/>
                <a:gd name="T7" fmla="*/ 498 h 498"/>
                <a:gd name="T8" fmla="*/ 636 w 636"/>
                <a:gd name="T9" fmla="*/ 96 h 498"/>
                <a:gd name="T10" fmla="*/ 86 w 636"/>
                <a:gd name="T11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6" h="498">
                  <a:moveTo>
                    <a:pt x="86" y="0"/>
                  </a:moveTo>
                  <a:lnTo>
                    <a:pt x="0" y="402"/>
                  </a:lnTo>
                  <a:lnTo>
                    <a:pt x="10" y="404"/>
                  </a:lnTo>
                  <a:lnTo>
                    <a:pt x="588" y="498"/>
                  </a:lnTo>
                  <a:lnTo>
                    <a:pt x="636" y="9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5" name="Freeform 103"/>
            <p:cNvSpPr>
              <a:spLocks/>
            </p:cNvSpPr>
            <p:nvPr/>
          </p:nvSpPr>
          <p:spPr bwMode="auto">
            <a:xfrm>
              <a:off x="4040188" y="5903913"/>
              <a:ext cx="971550" cy="755650"/>
            </a:xfrm>
            <a:custGeom>
              <a:avLst/>
              <a:gdLst>
                <a:gd name="T0" fmla="*/ 0 w 612"/>
                <a:gd name="T1" fmla="*/ 384 h 476"/>
                <a:gd name="T2" fmla="*/ 568 w 612"/>
                <a:gd name="T3" fmla="*/ 476 h 476"/>
                <a:gd name="T4" fmla="*/ 612 w 612"/>
                <a:gd name="T5" fmla="*/ 92 h 476"/>
                <a:gd name="T6" fmla="*/ 82 w 612"/>
                <a:gd name="T7" fmla="*/ 0 h 476"/>
                <a:gd name="T8" fmla="*/ 0 w 612"/>
                <a:gd name="T9" fmla="*/ 384 h 476"/>
                <a:gd name="T10" fmla="*/ 0 w 612"/>
                <a:gd name="T11" fmla="*/ 38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476">
                  <a:moveTo>
                    <a:pt x="0" y="384"/>
                  </a:moveTo>
                  <a:lnTo>
                    <a:pt x="568" y="476"/>
                  </a:lnTo>
                  <a:lnTo>
                    <a:pt x="612" y="92"/>
                  </a:lnTo>
                  <a:lnTo>
                    <a:pt x="82" y="0"/>
                  </a:lnTo>
                  <a:lnTo>
                    <a:pt x="0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6" name="Freeform 104"/>
            <p:cNvSpPr>
              <a:spLocks/>
            </p:cNvSpPr>
            <p:nvPr/>
          </p:nvSpPr>
          <p:spPr bwMode="auto">
            <a:xfrm>
              <a:off x="4583113" y="5980113"/>
              <a:ext cx="187325" cy="73025"/>
            </a:xfrm>
            <a:custGeom>
              <a:avLst/>
              <a:gdLst>
                <a:gd name="T0" fmla="*/ 0 w 118"/>
                <a:gd name="T1" fmla="*/ 46 h 46"/>
                <a:gd name="T2" fmla="*/ 0 w 118"/>
                <a:gd name="T3" fmla="*/ 46 h 46"/>
                <a:gd name="T4" fmla="*/ 10 w 118"/>
                <a:gd name="T5" fmla="*/ 44 h 46"/>
                <a:gd name="T6" fmla="*/ 20 w 118"/>
                <a:gd name="T7" fmla="*/ 42 h 46"/>
                <a:gd name="T8" fmla="*/ 38 w 118"/>
                <a:gd name="T9" fmla="*/ 32 h 46"/>
                <a:gd name="T10" fmla="*/ 38 w 118"/>
                <a:gd name="T11" fmla="*/ 32 h 46"/>
                <a:gd name="T12" fmla="*/ 48 w 118"/>
                <a:gd name="T13" fmla="*/ 30 h 46"/>
                <a:gd name="T14" fmla="*/ 56 w 118"/>
                <a:gd name="T15" fmla="*/ 28 h 46"/>
                <a:gd name="T16" fmla="*/ 76 w 118"/>
                <a:gd name="T17" fmla="*/ 28 h 46"/>
                <a:gd name="T18" fmla="*/ 94 w 118"/>
                <a:gd name="T19" fmla="*/ 26 h 46"/>
                <a:gd name="T20" fmla="*/ 104 w 118"/>
                <a:gd name="T21" fmla="*/ 24 h 46"/>
                <a:gd name="T22" fmla="*/ 112 w 118"/>
                <a:gd name="T23" fmla="*/ 22 h 46"/>
                <a:gd name="T24" fmla="*/ 112 w 118"/>
                <a:gd name="T25" fmla="*/ 22 h 46"/>
                <a:gd name="T26" fmla="*/ 118 w 118"/>
                <a:gd name="T27" fmla="*/ 18 h 46"/>
                <a:gd name="T28" fmla="*/ 24 w 118"/>
                <a:gd name="T29" fmla="*/ 0 h 46"/>
                <a:gd name="T30" fmla="*/ 24 w 118"/>
                <a:gd name="T31" fmla="*/ 0 h 46"/>
                <a:gd name="T32" fmla="*/ 18 w 118"/>
                <a:gd name="T33" fmla="*/ 2 h 46"/>
                <a:gd name="T34" fmla="*/ 18 w 118"/>
                <a:gd name="T35" fmla="*/ 2 h 46"/>
                <a:gd name="T36" fmla="*/ 10 w 118"/>
                <a:gd name="T37" fmla="*/ 12 h 46"/>
                <a:gd name="T38" fmla="*/ 4 w 118"/>
                <a:gd name="T39" fmla="*/ 22 h 46"/>
                <a:gd name="T40" fmla="*/ 2 w 118"/>
                <a:gd name="T41" fmla="*/ 34 h 46"/>
                <a:gd name="T42" fmla="*/ 0 w 118"/>
                <a:gd name="T43" fmla="*/ 46 h 46"/>
                <a:gd name="T44" fmla="*/ 0 w 118"/>
                <a:gd name="T4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46">
                  <a:moveTo>
                    <a:pt x="0" y="46"/>
                  </a:moveTo>
                  <a:lnTo>
                    <a:pt x="0" y="46"/>
                  </a:lnTo>
                  <a:lnTo>
                    <a:pt x="10" y="44"/>
                  </a:lnTo>
                  <a:lnTo>
                    <a:pt x="20" y="4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0"/>
                  </a:lnTo>
                  <a:lnTo>
                    <a:pt x="56" y="28"/>
                  </a:lnTo>
                  <a:lnTo>
                    <a:pt x="76" y="28"/>
                  </a:lnTo>
                  <a:lnTo>
                    <a:pt x="94" y="26"/>
                  </a:lnTo>
                  <a:lnTo>
                    <a:pt x="104" y="24"/>
                  </a:lnTo>
                  <a:lnTo>
                    <a:pt x="112" y="22"/>
                  </a:lnTo>
                  <a:lnTo>
                    <a:pt x="112" y="22"/>
                  </a:lnTo>
                  <a:lnTo>
                    <a:pt x="118" y="1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0" y="12"/>
                  </a:lnTo>
                  <a:lnTo>
                    <a:pt x="4" y="22"/>
                  </a:lnTo>
                  <a:lnTo>
                    <a:pt x="2" y="3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7" name="Freeform 105"/>
            <p:cNvSpPr>
              <a:spLocks/>
            </p:cNvSpPr>
            <p:nvPr/>
          </p:nvSpPr>
          <p:spPr bwMode="auto">
            <a:xfrm>
              <a:off x="4506913" y="61071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8" name="Freeform 106"/>
            <p:cNvSpPr>
              <a:spLocks/>
            </p:cNvSpPr>
            <p:nvPr/>
          </p:nvSpPr>
          <p:spPr bwMode="auto">
            <a:xfrm>
              <a:off x="4652963" y="6084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29" name="Freeform 107"/>
            <p:cNvSpPr>
              <a:spLocks/>
            </p:cNvSpPr>
            <p:nvPr/>
          </p:nvSpPr>
          <p:spPr bwMode="auto">
            <a:xfrm>
              <a:off x="4392613" y="5827713"/>
              <a:ext cx="317500" cy="250825"/>
            </a:xfrm>
            <a:custGeom>
              <a:avLst/>
              <a:gdLst>
                <a:gd name="T0" fmla="*/ 188 w 200"/>
                <a:gd name="T1" fmla="*/ 70 h 158"/>
                <a:gd name="T2" fmla="*/ 172 w 200"/>
                <a:gd name="T3" fmla="*/ 58 h 158"/>
                <a:gd name="T4" fmla="*/ 168 w 200"/>
                <a:gd name="T5" fmla="*/ 50 h 158"/>
                <a:gd name="T6" fmla="*/ 164 w 200"/>
                <a:gd name="T7" fmla="*/ 42 h 158"/>
                <a:gd name="T8" fmla="*/ 150 w 200"/>
                <a:gd name="T9" fmla="*/ 22 h 158"/>
                <a:gd name="T10" fmla="*/ 132 w 200"/>
                <a:gd name="T11" fmla="*/ 10 h 158"/>
                <a:gd name="T12" fmla="*/ 104 w 200"/>
                <a:gd name="T13" fmla="*/ 2 h 158"/>
                <a:gd name="T14" fmla="*/ 90 w 200"/>
                <a:gd name="T15" fmla="*/ 0 h 158"/>
                <a:gd name="T16" fmla="*/ 62 w 200"/>
                <a:gd name="T17" fmla="*/ 4 h 158"/>
                <a:gd name="T18" fmla="*/ 52 w 200"/>
                <a:gd name="T19" fmla="*/ 12 h 158"/>
                <a:gd name="T20" fmla="*/ 46 w 200"/>
                <a:gd name="T21" fmla="*/ 16 h 158"/>
                <a:gd name="T22" fmla="*/ 18 w 200"/>
                <a:gd name="T23" fmla="*/ 52 h 158"/>
                <a:gd name="T24" fmla="*/ 4 w 200"/>
                <a:gd name="T25" fmla="*/ 80 h 158"/>
                <a:gd name="T26" fmla="*/ 0 w 200"/>
                <a:gd name="T27" fmla="*/ 92 h 158"/>
                <a:gd name="T28" fmla="*/ 0 w 200"/>
                <a:gd name="T29" fmla="*/ 100 h 158"/>
                <a:gd name="T30" fmla="*/ 2 w 200"/>
                <a:gd name="T31" fmla="*/ 114 h 158"/>
                <a:gd name="T32" fmla="*/ 8 w 200"/>
                <a:gd name="T33" fmla="*/ 118 h 158"/>
                <a:gd name="T34" fmla="*/ 14 w 200"/>
                <a:gd name="T35" fmla="*/ 120 h 158"/>
                <a:gd name="T36" fmla="*/ 26 w 200"/>
                <a:gd name="T37" fmla="*/ 118 h 158"/>
                <a:gd name="T38" fmla="*/ 32 w 200"/>
                <a:gd name="T39" fmla="*/ 116 h 158"/>
                <a:gd name="T40" fmla="*/ 32 w 200"/>
                <a:gd name="T41" fmla="*/ 120 h 158"/>
                <a:gd name="T42" fmla="*/ 36 w 200"/>
                <a:gd name="T43" fmla="*/ 136 h 158"/>
                <a:gd name="T44" fmla="*/ 36 w 200"/>
                <a:gd name="T45" fmla="*/ 136 h 158"/>
                <a:gd name="T46" fmla="*/ 42 w 200"/>
                <a:gd name="T47" fmla="*/ 140 h 158"/>
                <a:gd name="T48" fmla="*/ 50 w 200"/>
                <a:gd name="T49" fmla="*/ 142 h 158"/>
                <a:gd name="T50" fmla="*/ 62 w 200"/>
                <a:gd name="T51" fmla="*/ 134 h 158"/>
                <a:gd name="T52" fmla="*/ 64 w 200"/>
                <a:gd name="T53" fmla="*/ 144 h 158"/>
                <a:gd name="T54" fmla="*/ 68 w 200"/>
                <a:gd name="T55" fmla="*/ 152 h 158"/>
                <a:gd name="T56" fmla="*/ 78 w 200"/>
                <a:gd name="T57" fmla="*/ 158 h 158"/>
                <a:gd name="T58" fmla="*/ 84 w 200"/>
                <a:gd name="T59" fmla="*/ 158 h 158"/>
                <a:gd name="T60" fmla="*/ 94 w 200"/>
                <a:gd name="T61" fmla="*/ 154 h 158"/>
                <a:gd name="T62" fmla="*/ 100 w 200"/>
                <a:gd name="T63" fmla="*/ 148 h 158"/>
                <a:gd name="T64" fmla="*/ 100 w 200"/>
                <a:gd name="T65" fmla="*/ 150 h 158"/>
                <a:gd name="T66" fmla="*/ 102 w 200"/>
                <a:gd name="T67" fmla="*/ 152 h 158"/>
                <a:gd name="T68" fmla="*/ 116 w 200"/>
                <a:gd name="T69" fmla="*/ 158 h 158"/>
                <a:gd name="T70" fmla="*/ 122 w 200"/>
                <a:gd name="T71" fmla="*/ 156 h 158"/>
                <a:gd name="T72" fmla="*/ 134 w 200"/>
                <a:gd name="T73" fmla="*/ 144 h 158"/>
                <a:gd name="T74" fmla="*/ 140 w 200"/>
                <a:gd name="T75" fmla="*/ 132 h 158"/>
                <a:gd name="T76" fmla="*/ 146 w 200"/>
                <a:gd name="T77" fmla="*/ 118 h 158"/>
                <a:gd name="T78" fmla="*/ 156 w 200"/>
                <a:gd name="T79" fmla="*/ 104 h 158"/>
                <a:gd name="T80" fmla="*/ 160 w 200"/>
                <a:gd name="T81" fmla="*/ 100 h 158"/>
                <a:gd name="T82" fmla="*/ 194 w 200"/>
                <a:gd name="T83" fmla="*/ 106 h 158"/>
                <a:gd name="T84" fmla="*/ 200 w 200"/>
                <a:gd name="T85" fmla="*/ 106 h 158"/>
                <a:gd name="T86" fmla="*/ 192 w 200"/>
                <a:gd name="T87" fmla="*/ 80 h 158"/>
                <a:gd name="T88" fmla="*/ 188 w 200"/>
                <a:gd name="T89" fmla="*/ 7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158">
                  <a:moveTo>
                    <a:pt x="188" y="70"/>
                  </a:moveTo>
                  <a:lnTo>
                    <a:pt x="188" y="70"/>
                  </a:lnTo>
                  <a:lnTo>
                    <a:pt x="180" y="64"/>
                  </a:lnTo>
                  <a:lnTo>
                    <a:pt x="172" y="58"/>
                  </a:lnTo>
                  <a:lnTo>
                    <a:pt x="172" y="58"/>
                  </a:lnTo>
                  <a:lnTo>
                    <a:pt x="168" y="50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32"/>
                  </a:lnTo>
                  <a:lnTo>
                    <a:pt x="150" y="22"/>
                  </a:lnTo>
                  <a:lnTo>
                    <a:pt x="140" y="14"/>
                  </a:lnTo>
                  <a:lnTo>
                    <a:pt x="132" y="10"/>
                  </a:lnTo>
                  <a:lnTo>
                    <a:pt x="114" y="4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46" y="16"/>
                  </a:lnTo>
                  <a:lnTo>
                    <a:pt x="34" y="30"/>
                  </a:lnTo>
                  <a:lnTo>
                    <a:pt x="18" y="52"/>
                  </a:lnTo>
                  <a:lnTo>
                    <a:pt x="10" y="66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2" y="114"/>
                  </a:lnTo>
                  <a:lnTo>
                    <a:pt x="2" y="114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4" y="120"/>
                  </a:lnTo>
                  <a:lnTo>
                    <a:pt x="20" y="120"/>
                  </a:lnTo>
                  <a:lnTo>
                    <a:pt x="26" y="118"/>
                  </a:lnTo>
                  <a:lnTo>
                    <a:pt x="32" y="116"/>
                  </a:lnTo>
                  <a:lnTo>
                    <a:pt x="32" y="116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8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42" y="140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6" y="138"/>
                  </a:lnTo>
                  <a:lnTo>
                    <a:pt x="62" y="134"/>
                  </a:lnTo>
                  <a:lnTo>
                    <a:pt x="62" y="134"/>
                  </a:lnTo>
                  <a:lnTo>
                    <a:pt x="64" y="144"/>
                  </a:lnTo>
                  <a:lnTo>
                    <a:pt x="68" y="152"/>
                  </a:lnTo>
                  <a:lnTo>
                    <a:pt x="68" y="152"/>
                  </a:lnTo>
                  <a:lnTo>
                    <a:pt x="72" y="154"/>
                  </a:lnTo>
                  <a:lnTo>
                    <a:pt x="78" y="158"/>
                  </a:lnTo>
                  <a:lnTo>
                    <a:pt x="78" y="158"/>
                  </a:lnTo>
                  <a:lnTo>
                    <a:pt x="84" y="158"/>
                  </a:lnTo>
                  <a:lnTo>
                    <a:pt x="90" y="156"/>
                  </a:lnTo>
                  <a:lnTo>
                    <a:pt x="94" y="15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8" y="158"/>
                  </a:lnTo>
                  <a:lnTo>
                    <a:pt x="116" y="158"/>
                  </a:lnTo>
                  <a:lnTo>
                    <a:pt x="116" y="158"/>
                  </a:lnTo>
                  <a:lnTo>
                    <a:pt x="122" y="156"/>
                  </a:lnTo>
                  <a:lnTo>
                    <a:pt x="128" y="152"/>
                  </a:lnTo>
                  <a:lnTo>
                    <a:pt x="134" y="144"/>
                  </a:lnTo>
                  <a:lnTo>
                    <a:pt x="138" y="136"/>
                  </a:lnTo>
                  <a:lnTo>
                    <a:pt x="140" y="132"/>
                  </a:lnTo>
                  <a:lnTo>
                    <a:pt x="140" y="132"/>
                  </a:lnTo>
                  <a:lnTo>
                    <a:pt x="146" y="118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60" y="100"/>
                  </a:lnTo>
                  <a:lnTo>
                    <a:pt x="160" y="100"/>
                  </a:lnTo>
                  <a:lnTo>
                    <a:pt x="188" y="106"/>
                  </a:lnTo>
                  <a:lnTo>
                    <a:pt x="194" y="106"/>
                  </a:lnTo>
                  <a:lnTo>
                    <a:pt x="200" y="106"/>
                  </a:lnTo>
                  <a:lnTo>
                    <a:pt x="200" y="106"/>
                  </a:lnTo>
                  <a:lnTo>
                    <a:pt x="196" y="92"/>
                  </a:lnTo>
                  <a:lnTo>
                    <a:pt x="192" y="80"/>
                  </a:lnTo>
                  <a:lnTo>
                    <a:pt x="188" y="70"/>
                  </a:lnTo>
                  <a:lnTo>
                    <a:pt x="18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0" name="Freeform 108"/>
            <p:cNvSpPr>
              <a:spLocks/>
            </p:cNvSpPr>
            <p:nvPr/>
          </p:nvSpPr>
          <p:spPr bwMode="auto">
            <a:xfrm>
              <a:off x="4398963" y="5834063"/>
              <a:ext cx="295275" cy="228600"/>
            </a:xfrm>
            <a:custGeom>
              <a:avLst/>
              <a:gdLst>
                <a:gd name="T0" fmla="*/ 186 w 186"/>
                <a:gd name="T1" fmla="*/ 90 h 144"/>
                <a:gd name="T2" fmla="*/ 174 w 186"/>
                <a:gd name="T3" fmla="*/ 66 h 144"/>
                <a:gd name="T4" fmla="*/ 166 w 186"/>
                <a:gd name="T5" fmla="*/ 60 h 144"/>
                <a:gd name="T6" fmla="*/ 158 w 186"/>
                <a:gd name="T7" fmla="*/ 54 h 144"/>
                <a:gd name="T8" fmla="*/ 152 w 186"/>
                <a:gd name="T9" fmla="*/ 40 h 144"/>
                <a:gd name="T10" fmla="*/ 148 w 186"/>
                <a:gd name="T11" fmla="*/ 30 h 144"/>
                <a:gd name="T12" fmla="*/ 128 w 186"/>
                <a:gd name="T13" fmla="*/ 14 h 144"/>
                <a:gd name="T14" fmla="*/ 98 w 186"/>
                <a:gd name="T15" fmla="*/ 2 h 144"/>
                <a:gd name="T16" fmla="*/ 66 w 186"/>
                <a:gd name="T17" fmla="*/ 2 h 144"/>
                <a:gd name="T18" fmla="*/ 54 w 186"/>
                <a:gd name="T19" fmla="*/ 10 h 144"/>
                <a:gd name="T20" fmla="*/ 34 w 186"/>
                <a:gd name="T21" fmla="*/ 28 h 144"/>
                <a:gd name="T22" fmla="*/ 12 w 186"/>
                <a:gd name="T23" fmla="*/ 62 h 144"/>
                <a:gd name="T24" fmla="*/ 4 w 186"/>
                <a:gd name="T25" fmla="*/ 78 h 144"/>
                <a:gd name="T26" fmla="*/ 0 w 186"/>
                <a:gd name="T27" fmla="*/ 96 h 144"/>
                <a:gd name="T28" fmla="*/ 8 w 186"/>
                <a:gd name="T29" fmla="*/ 104 h 144"/>
                <a:gd name="T30" fmla="*/ 22 w 186"/>
                <a:gd name="T31" fmla="*/ 104 h 144"/>
                <a:gd name="T32" fmla="*/ 32 w 186"/>
                <a:gd name="T33" fmla="*/ 94 h 144"/>
                <a:gd name="T34" fmla="*/ 46 w 186"/>
                <a:gd name="T35" fmla="*/ 72 h 144"/>
                <a:gd name="T36" fmla="*/ 64 w 186"/>
                <a:gd name="T37" fmla="*/ 52 h 144"/>
                <a:gd name="T38" fmla="*/ 54 w 186"/>
                <a:gd name="T39" fmla="*/ 62 h 144"/>
                <a:gd name="T40" fmla="*/ 36 w 186"/>
                <a:gd name="T41" fmla="*/ 96 h 144"/>
                <a:gd name="T42" fmla="*/ 32 w 186"/>
                <a:gd name="T43" fmla="*/ 108 h 144"/>
                <a:gd name="T44" fmla="*/ 36 w 186"/>
                <a:gd name="T45" fmla="*/ 124 h 144"/>
                <a:gd name="T46" fmla="*/ 48 w 186"/>
                <a:gd name="T47" fmla="*/ 126 h 144"/>
                <a:gd name="T48" fmla="*/ 60 w 186"/>
                <a:gd name="T49" fmla="*/ 114 h 144"/>
                <a:gd name="T50" fmla="*/ 66 w 186"/>
                <a:gd name="T51" fmla="*/ 100 h 144"/>
                <a:gd name="T52" fmla="*/ 76 w 186"/>
                <a:gd name="T53" fmla="*/ 84 h 144"/>
                <a:gd name="T54" fmla="*/ 86 w 186"/>
                <a:gd name="T55" fmla="*/ 74 h 144"/>
                <a:gd name="T56" fmla="*/ 68 w 186"/>
                <a:gd name="T57" fmla="*/ 106 h 144"/>
                <a:gd name="T58" fmla="*/ 64 w 186"/>
                <a:gd name="T59" fmla="*/ 118 h 144"/>
                <a:gd name="T60" fmla="*/ 66 w 186"/>
                <a:gd name="T61" fmla="*/ 134 h 144"/>
                <a:gd name="T62" fmla="*/ 74 w 186"/>
                <a:gd name="T63" fmla="*/ 142 h 144"/>
                <a:gd name="T64" fmla="*/ 86 w 186"/>
                <a:gd name="T65" fmla="*/ 140 h 144"/>
                <a:gd name="T66" fmla="*/ 94 w 186"/>
                <a:gd name="T67" fmla="*/ 130 h 144"/>
                <a:gd name="T68" fmla="*/ 100 w 186"/>
                <a:gd name="T69" fmla="*/ 112 h 144"/>
                <a:gd name="T70" fmla="*/ 110 w 186"/>
                <a:gd name="T71" fmla="*/ 92 h 144"/>
                <a:gd name="T72" fmla="*/ 118 w 186"/>
                <a:gd name="T73" fmla="*/ 86 h 144"/>
                <a:gd name="T74" fmla="*/ 98 w 186"/>
                <a:gd name="T75" fmla="*/ 126 h 144"/>
                <a:gd name="T76" fmla="*/ 100 w 186"/>
                <a:gd name="T77" fmla="*/ 138 h 144"/>
                <a:gd name="T78" fmla="*/ 104 w 186"/>
                <a:gd name="T79" fmla="*/ 140 h 144"/>
                <a:gd name="T80" fmla="*/ 112 w 186"/>
                <a:gd name="T81" fmla="*/ 144 h 144"/>
                <a:gd name="T82" fmla="*/ 124 w 186"/>
                <a:gd name="T83" fmla="*/ 136 h 144"/>
                <a:gd name="T84" fmla="*/ 130 w 186"/>
                <a:gd name="T85" fmla="*/ 124 h 144"/>
                <a:gd name="T86" fmla="*/ 140 w 186"/>
                <a:gd name="T87" fmla="*/ 102 h 144"/>
                <a:gd name="T88" fmla="*/ 156 w 186"/>
                <a:gd name="T89" fmla="*/ 88 h 144"/>
                <a:gd name="T90" fmla="*/ 172 w 186"/>
                <a:gd name="T91" fmla="*/ 92 h 144"/>
                <a:gd name="T92" fmla="*/ 184 w 186"/>
                <a:gd name="T93" fmla="*/ 92 h 144"/>
                <a:gd name="T94" fmla="*/ 186 w 186"/>
                <a:gd name="T95" fmla="*/ 9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6" h="144">
                  <a:moveTo>
                    <a:pt x="186" y="90"/>
                  </a:moveTo>
                  <a:lnTo>
                    <a:pt x="186" y="90"/>
                  </a:lnTo>
                  <a:lnTo>
                    <a:pt x="182" y="7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6" y="60"/>
                  </a:lnTo>
                  <a:lnTo>
                    <a:pt x="158" y="54"/>
                  </a:lnTo>
                  <a:lnTo>
                    <a:pt x="158" y="54"/>
                  </a:lnTo>
                  <a:lnTo>
                    <a:pt x="154" y="46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48" y="30"/>
                  </a:lnTo>
                  <a:lnTo>
                    <a:pt x="140" y="22"/>
                  </a:lnTo>
                  <a:lnTo>
                    <a:pt x="128" y="14"/>
                  </a:lnTo>
                  <a:lnTo>
                    <a:pt x="114" y="6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66" y="2"/>
                  </a:lnTo>
                  <a:lnTo>
                    <a:pt x="60" y="6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34" y="28"/>
                  </a:lnTo>
                  <a:lnTo>
                    <a:pt x="22" y="46"/>
                  </a:lnTo>
                  <a:lnTo>
                    <a:pt x="12" y="62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8" y="104"/>
                  </a:lnTo>
                  <a:lnTo>
                    <a:pt x="14" y="106"/>
                  </a:lnTo>
                  <a:lnTo>
                    <a:pt x="22" y="104"/>
                  </a:lnTo>
                  <a:lnTo>
                    <a:pt x="28" y="100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46" y="72"/>
                  </a:lnTo>
                  <a:lnTo>
                    <a:pt x="54" y="62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54" y="62"/>
                  </a:lnTo>
                  <a:lnTo>
                    <a:pt x="46" y="74"/>
                  </a:lnTo>
                  <a:lnTo>
                    <a:pt x="36" y="96"/>
                  </a:lnTo>
                  <a:lnTo>
                    <a:pt x="36" y="96"/>
                  </a:lnTo>
                  <a:lnTo>
                    <a:pt x="32" y="108"/>
                  </a:lnTo>
                  <a:lnTo>
                    <a:pt x="32" y="116"/>
                  </a:lnTo>
                  <a:lnTo>
                    <a:pt x="36" y="124"/>
                  </a:lnTo>
                  <a:lnTo>
                    <a:pt x="40" y="126"/>
                  </a:lnTo>
                  <a:lnTo>
                    <a:pt x="48" y="126"/>
                  </a:lnTo>
                  <a:lnTo>
                    <a:pt x="54" y="122"/>
                  </a:lnTo>
                  <a:lnTo>
                    <a:pt x="60" y="11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70" y="92"/>
                  </a:lnTo>
                  <a:lnTo>
                    <a:pt x="76" y="84"/>
                  </a:lnTo>
                  <a:lnTo>
                    <a:pt x="86" y="74"/>
                  </a:lnTo>
                  <a:lnTo>
                    <a:pt x="86" y="74"/>
                  </a:lnTo>
                  <a:lnTo>
                    <a:pt x="72" y="94"/>
                  </a:lnTo>
                  <a:lnTo>
                    <a:pt x="68" y="106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64" y="128"/>
                  </a:lnTo>
                  <a:lnTo>
                    <a:pt x="66" y="134"/>
                  </a:lnTo>
                  <a:lnTo>
                    <a:pt x="68" y="140"/>
                  </a:lnTo>
                  <a:lnTo>
                    <a:pt x="74" y="142"/>
                  </a:lnTo>
                  <a:lnTo>
                    <a:pt x="80" y="142"/>
                  </a:lnTo>
                  <a:lnTo>
                    <a:pt x="86" y="140"/>
                  </a:lnTo>
                  <a:lnTo>
                    <a:pt x="90" y="136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100" y="112"/>
                  </a:lnTo>
                  <a:lnTo>
                    <a:pt x="104" y="100"/>
                  </a:lnTo>
                  <a:lnTo>
                    <a:pt x="110" y="92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02" y="114"/>
                  </a:lnTo>
                  <a:lnTo>
                    <a:pt x="98" y="126"/>
                  </a:lnTo>
                  <a:lnTo>
                    <a:pt x="98" y="132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40"/>
                  </a:lnTo>
                  <a:lnTo>
                    <a:pt x="106" y="142"/>
                  </a:lnTo>
                  <a:lnTo>
                    <a:pt x="112" y="144"/>
                  </a:lnTo>
                  <a:lnTo>
                    <a:pt x="116" y="142"/>
                  </a:lnTo>
                  <a:lnTo>
                    <a:pt x="124" y="136"/>
                  </a:lnTo>
                  <a:lnTo>
                    <a:pt x="130" y="124"/>
                  </a:lnTo>
                  <a:lnTo>
                    <a:pt x="130" y="124"/>
                  </a:lnTo>
                  <a:lnTo>
                    <a:pt x="134" y="114"/>
                  </a:lnTo>
                  <a:lnTo>
                    <a:pt x="140" y="102"/>
                  </a:lnTo>
                  <a:lnTo>
                    <a:pt x="148" y="94"/>
                  </a:lnTo>
                  <a:lnTo>
                    <a:pt x="156" y="88"/>
                  </a:lnTo>
                  <a:lnTo>
                    <a:pt x="156" y="88"/>
                  </a:lnTo>
                  <a:lnTo>
                    <a:pt x="172" y="92"/>
                  </a:lnTo>
                  <a:lnTo>
                    <a:pt x="182" y="92"/>
                  </a:lnTo>
                  <a:lnTo>
                    <a:pt x="184" y="92"/>
                  </a:lnTo>
                  <a:lnTo>
                    <a:pt x="186" y="90"/>
                  </a:lnTo>
                  <a:lnTo>
                    <a:pt x="186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1" name="Freeform 109"/>
            <p:cNvSpPr>
              <a:spLocks/>
            </p:cNvSpPr>
            <p:nvPr/>
          </p:nvSpPr>
          <p:spPr bwMode="auto">
            <a:xfrm>
              <a:off x="4465638" y="6049963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2" name="Freeform 110"/>
            <p:cNvSpPr>
              <a:spLocks/>
            </p:cNvSpPr>
            <p:nvPr/>
          </p:nvSpPr>
          <p:spPr bwMode="auto">
            <a:xfrm>
              <a:off x="4525963" y="5849938"/>
              <a:ext cx="117475" cy="95250"/>
            </a:xfrm>
            <a:custGeom>
              <a:avLst/>
              <a:gdLst>
                <a:gd name="T0" fmla="*/ 0 w 74"/>
                <a:gd name="T1" fmla="*/ 4 h 60"/>
                <a:gd name="T2" fmla="*/ 0 w 74"/>
                <a:gd name="T3" fmla="*/ 4 h 60"/>
                <a:gd name="T4" fmla="*/ 14 w 74"/>
                <a:gd name="T5" fmla="*/ 4 h 60"/>
                <a:gd name="T6" fmla="*/ 22 w 74"/>
                <a:gd name="T7" fmla="*/ 8 h 60"/>
                <a:gd name="T8" fmla="*/ 26 w 74"/>
                <a:gd name="T9" fmla="*/ 12 h 60"/>
                <a:gd name="T10" fmla="*/ 28 w 74"/>
                <a:gd name="T11" fmla="*/ 16 h 60"/>
                <a:gd name="T12" fmla="*/ 30 w 74"/>
                <a:gd name="T13" fmla="*/ 30 h 60"/>
                <a:gd name="T14" fmla="*/ 30 w 74"/>
                <a:gd name="T15" fmla="*/ 30 h 60"/>
                <a:gd name="T16" fmla="*/ 36 w 74"/>
                <a:gd name="T17" fmla="*/ 30 h 60"/>
                <a:gd name="T18" fmla="*/ 42 w 74"/>
                <a:gd name="T19" fmla="*/ 30 h 60"/>
                <a:gd name="T20" fmla="*/ 42 w 74"/>
                <a:gd name="T21" fmla="*/ 30 h 60"/>
                <a:gd name="T22" fmla="*/ 46 w 74"/>
                <a:gd name="T23" fmla="*/ 32 h 60"/>
                <a:gd name="T24" fmla="*/ 48 w 74"/>
                <a:gd name="T25" fmla="*/ 36 h 60"/>
                <a:gd name="T26" fmla="*/ 52 w 74"/>
                <a:gd name="T27" fmla="*/ 42 h 60"/>
                <a:gd name="T28" fmla="*/ 52 w 74"/>
                <a:gd name="T29" fmla="*/ 42 h 60"/>
                <a:gd name="T30" fmla="*/ 56 w 74"/>
                <a:gd name="T31" fmla="*/ 44 h 60"/>
                <a:gd name="T32" fmla="*/ 60 w 74"/>
                <a:gd name="T33" fmla="*/ 46 h 60"/>
                <a:gd name="T34" fmla="*/ 66 w 74"/>
                <a:gd name="T35" fmla="*/ 48 h 60"/>
                <a:gd name="T36" fmla="*/ 66 w 74"/>
                <a:gd name="T37" fmla="*/ 48 h 60"/>
                <a:gd name="T38" fmla="*/ 70 w 74"/>
                <a:gd name="T39" fmla="*/ 54 h 60"/>
                <a:gd name="T40" fmla="*/ 74 w 74"/>
                <a:gd name="T41" fmla="*/ 60 h 60"/>
                <a:gd name="T42" fmla="*/ 74 w 74"/>
                <a:gd name="T43" fmla="*/ 60 h 60"/>
                <a:gd name="T44" fmla="*/ 72 w 74"/>
                <a:gd name="T45" fmla="*/ 52 h 60"/>
                <a:gd name="T46" fmla="*/ 68 w 74"/>
                <a:gd name="T47" fmla="*/ 46 h 60"/>
                <a:gd name="T48" fmla="*/ 64 w 74"/>
                <a:gd name="T49" fmla="*/ 42 h 60"/>
                <a:gd name="T50" fmla="*/ 58 w 74"/>
                <a:gd name="T51" fmla="*/ 40 h 60"/>
                <a:gd name="T52" fmla="*/ 58 w 74"/>
                <a:gd name="T53" fmla="*/ 40 h 60"/>
                <a:gd name="T54" fmla="*/ 56 w 74"/>
                <a:gd name="T55" fmla="*/ 36 h 60"/>
                <a:gd name="T56" fmla="*/ 54 w 74"/>
                <a:gd name="T57" fmla="*/ 34 h 60"/>
                <a:gd name="T58" fmla="*/ 48 w 74"/>
                <a:gd name="T59" fmla="*/ 28 h 60"/>
                <a:gd name="T60" fmla="*/ 38 w 74"/>
                <a:gd name="T61" fmla="*/ 26 h 60"/>
                <a:gd name="T62" fmla="*/ 30 w 74"/>
                <a:gd name="T63" fmla="*/ 24 h 60"/>
                <a:gd name="T64" fmla="*/ 30 w 74"/>
                <a:gd name="T65" fmla="*/ 24 h 60"/>
                <a:gd name="T66" fmla="*/ 32 w 74"/>
                <a:gd name="T67" fmla="*/ 18 h 60"/>
                <a:gd name="T68" fmla="*/ 30 w 74"/>
                <a:gd name="T69" fmla="*/ 14 h 60"/>
                <a:gd name="T70" fmla="*/ 28 w 74"/>
                <a:gd name="T71" fmla="*/ 8 h 60"/>
                <a:gd name="T72" fmla="*/ 24 w 74"/>
                <a:gd name="T73" fmla="*/ 4 h 60"/>
                <a:gd name="T74" fmla="*/ 18 w 74"/>
                <a:gd name="T75" fmla="*/ 2 h 60"/>
                <a:gd name="T76" fmla="*/ 12 w 74"/>
                <a:gd name="T77" fmla="*/ 0 h 60"/>
                <a:gd name="T78" fmla="*/ 8 w 74"/>
                <a:gd name="T79" fmla="*/ 0 h 60"/>
                <a:gd name="T80" fmla="*/ 2 w 74"/>
                <a:gd name="T81" fmla="*/ 2 h 60"/>
                <a:gd name="T82" fmla="*/ 0 w 74"/>
                <a:gd name="T83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60">
                  <a:moveTo>
                    <a:pt x="0" y="4"/>
                  </a:moveTo>
                  <a:lnTo>
                    <a:pt x="0" y="4"/>
                  </a:lnTo>
                  <a:lnTo>
                    <a:pt x="14" y="4"/>
                  </a:lnTo>
                  <a:lnTo>
                    <a:pt x="22" y="8"/>
                  </a:lnTo>
                  <a:lnTo>
                    <a:pt x="26" y="12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6" y="32"/>
                  </a:lnTo>
                  <a:lnTo>
                    <a:pt x="48" y="36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56" y="44"/>
                  </a:lnTo>
                  <a:lnTo>
                    <a:pt x="60" y="46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70" y="54"/>
                  </a:lnTo>
                  <a:lnTo>
                    <a:pt x="74" y="60"/>
                  </a:lnTo>
                  <a:lnTo>
                    <a:pt x="74" y="60"/>
                  </a:lnTo>
                  <a:lnTo>
                    <a:pt x="72" y="52"/>
                  </a:lnTo>
                  <a:lnTo>
                    <a:pt x="68" y="46"/>
                  </a:lnTo>
                  <a:lnTo>
                    <a:pt x="64" y="42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6" y="36"/>
                  </a:lnTo>
                  <a:lnTo>
                    <a:pt x="54" y="34"/>
                  </a:lnTo>
                  <a:lnTo>
                    <a:pt x="48" y="28"/>
                  </a:lnTo>
                  <a:lnTo>
                    <a:pt x="38" y="26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3" name="Freeform 111"/>
            <p:cNvSpPr>
              <a:spLocks/>
            </p:cNvSpPr>
            <p:nvPr/>
          </p:nvSpPr>
          <p:spPr bwMode="auto">
            <a:xfrm>
              <a:off x="4367213" y="6097588"/>
              <a:ext cx="193675" cy="193675"/>
            </a:xfrm>
            <a:custGeom>
              <a:avLst/>
              <a:gdLst>
                <a:gd name="T0" fmla="*/ 122 w 122"/>
                <a:gd name="T1" fmla="*/ 16 h 122"/>
                <a:gd name="T2" fmla="*/ 112 w 122"/>
                <a:gd name="T3" fmla="*/ 32 h 122"/>
                <a:gd name="T4" fmla="*/ 100 w 122"/>
                <a:gd name="T5" fmla="*/ 60 h 122"/>
                <a:gd name="T6" fmla="*/ 92 w 122"/>
                <a:gd name="T7" fmla="*/ 92 h 122"/>
                <a:gd name="T8" fmla="*/ 92 w 122"/>
                <a:gd name="T9" fmla="*/ 94 h 122"/>
                <a:gd name="T10" fmla="*/ 90 w 122"/>
                <a:gd name="T11" fmla="*/ 106 h 122"/>
                <a:gd name="T12" fmla="*/ 78 w 122"/>
                <a:gd name="T13" fmla="*/ 114 h 122"/>
                <a:gd name="T14" fmla="*/ 64 w 122"/>
                <a:gd name="T15" fmla="*/ 122 h 122"/>
                <a:gd name="T16" fmla="*/ 62 w 122"/>
                <a:gd name="T17" fmla="*/ 120 h 122"/>
                <a:gd name="T18" fmla="*/ 60 w 122"/>
                <a:gd name="T19" fmla="*/ 120 h 122"/>
                <a:gd name="T20" fmla="*/ 60 w 122"/>
                <a:gd name="T21" fmla="*/ 116 h 122"/>
                <a:gd name="T22" fmla="*/ 60 w 122"/>
                <a:gd name="T23" fmla="*/ 108 h 122"/>
                <a:gd name="T24" fmla="*/ 52 w 122"/>
                <a:gd name="T25" fmla="*/ 74 h 122"/>
                <a:gd name="T26" fmla="*/ 48 w 122"/>
                <a:gd name="T27" fmla="*/ 56 h 122"/>
                <a:gd name="T28" fmla="*/ 44 w 122"/>
                <a:gd name="T29" fmla="*/ 42 h 122"/>
                <a:gd name="T30" fmla="*/ 42 w 122"/>
                <a:gd name="T31" fmla="*/ 42 h 122"/>
                <a:gd name="T32" fmla="*/ 34 w 122"/>
                <a:gd name="T33" fmla="*/ 66 h 122"/>
                <a:gd name="T34" fmla="*/ 30 w 122"/>
                <a:gd name="T35" fmla="*/ 90 h 122"/>
                <a:gd name="T36" fmla="*/ 28 w 122"/>
                <a:gd name="T37" fmla="*/ 96 h 122"/>
                <a:gd name="T38" fmla="*/ 28 w 122"/>
                <a:gd name="T39" fmla="*/ 104 h 122"/>
                <a:gd name="T40" fmla="*/ 20 w 122"/>
                <a:gd name="T41" fmla="*/ 106 h 122"/>
                <a:gd name="T42" fmla="*/ 12 w 122"/>
                <a:gd name="T43" fmla="*/ 108 h 122"/>
                <a:gd name="T44" fmla="*/ 4 w 122"/>
                <a:gd name="T45" fmla="*/ 110 h 122"/>
                <a:gd name="T46" fmla="*/ 2 w 122"/>
                <a:gd name="T47" fmla="*/ 110 h 122"/>
                <a:gd name="T48" fmla="*/ 0 w 122"/>
                <a:gd name="T49" fmla="*/ 110 h 122"/>
                <a:gd name="T50" fmla="*/ 0 w 122"/>
                <a:gd name="T51" fmla="*/ 106 h 122"/>
                <a:gd name="T52" fmla="*/ 0 w 122"/>
                <a:gd name="T53" fmla="*/ 96 h 122"/>
                <a:gd name="T54" fmla="*/ 8 w 122"/>
                <a:gd name="T55" fmla="*/ 68 h 122"/>
                <a:gd name="T56" fmla="*/ 18 w 122"/>
                <a:gd name="T57" fmla="*/ 40 h 122"/>
                <a:gd name="T58" fmla="*/ 28 w 122"/>
                <a:gd name="T59" fmla="*/ 18 h 122"/>
                <a:gd name="T60" fmla="*/ 24 w 122"/>
                <a:gd name="T61" fmla="*/ 14 h 122"/>
                <a:gd name="T62" fmla="*/ 22 w 122"/>
                <a:gd name="T63" fmla="*/ 10 h 122"/>
                <a:gd name="T64" fmla="*/ 28 w 122"/>
                <a:gd name="T65" fmla="*/ 6 h 122"/>
                <a:gd name="T66" fmla="*/ 40 w 122"/>
                <a:gd name="T67" fmla="*/ 4 h 122"/>
                <a:gd name="T68" fmla="*/ 58 w 122"/>
                <a:gd name="T69" fmla="*/ 0 h 122"/>
                <a:gd name="T70" fmla="*/ 62 w 122"/>
                <a:gd name="T71" fmla="*/ 2 h 122"/>
                <a:gd name="T72" fmla="*/ 66 w 122"/>
                <a:gd name="T73" fmla="*/ 16 h 122"/>
                <a:gd name="T74" fmla="*/ 76 w 122"/>
                <a:gd name="T75" fmla="*/ 58 h 122"/>
                <a:gd name="T76" fmla="*/ 78 w 122"/>
                <a:gd name="T77" fmla="*/ 58 h 122"/>
                <a:gd name="T78" fmla="*/ 88 w 122"/>
                <a:gd name="T79" fmla="*/ 36 h 122"/>
                <a:gd name="T80" fmla="*/ 98 w 122"/>
                <a:gd name="T81" fmla="*/ 16 h 122"/>
                <a:gd name="T82" fmla="*/ 108 w 122"/>
                <a:gd name="T83" fmla="*/ 14 h 122"/>
                <a:gd name="T84" fmla="*/ 122 w 122"/>
                <a:gd name="T85" fmla="*/ 10 h 122"/>
                <a:gd name="T86" fmla="*/ 122 w 122"/>
                <a:gd name="T87" fmla="*/ 12 h 122"/>
                <a:gd name="T88" fmla="*/ 122 w 122"/>
                <a:gd name="T89" fmla="*/ 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122">
                  <a:moveTo>
                    <a:pt x="122" y="16"/>
                  </a:moveTo>
                  <a:lnTo>
                    <a:pt x="122" y="1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06" y="46"/>
                  </a:lnTo>
                  <a:lnTo>
                    <a:pt x="100" y="60"/>
                  </a:lnTo>
                  <a:lnTo>
                    <a:pt x="96" y="76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92" y="94"/>
                  </a:lnTo>
                  <a:lnTo>
                    <a:pt x="90" y="98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64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46"/>
                  </a:lnTo>
                  <a:lnTo>
                    <a:pt x="44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34" y="66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8" y="102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8" y="68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8" y="6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6" y="56"/>
                  </a:lnTo>
                  <a:lnTo>
                    <a:pt x="76" y="58"/>
                  </a:lnTo>
                  <a:lnTo>
                    <a:pt x="76" y="58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8" y="36"/>
                  </a:lnTo>
                  <a:lnTo>
                    <a:pt x="88" y="36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108" y="14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2" y="14"/>
                  </a:lnTo>
                  <a:lnTo>
                    <a:pt x="122" y="16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34" name="Freeform 112"/>
            <p:cNvSpPr>
              <a:spLocks noEditPoints="1"/>
            </p:cNvSpPr>
            <p:nvPr/>
          </p:nvSpPr>
          <p:spPr bwMode="auto">
            <a:xfrm>
              <a:off x="4532313" y="6138863"/>
              <a:ext cx="190500" cy="180975"/>
            </a:xfrm>
            <a:custGeom>
              <a:avLst/>
              <a:gdLst>
                <a:gd name="T0" fmla="*/ 80 w 120"/>
                <a:gd name="T1" fmla="*/ 102 h 114"/>
                <a:gd name="T2" fmla="*/ 64 w 120"/>
                <a:gd name="T3" fmla="*/ 110 h 114"/>
                <a:gd name="T4" fmla="*/ 48 w 120"/>
                <a:gd name="T5" fmla="*/ 114 h 114"/>
                <a:gd name="T6" fmla="*/ 28 w 120"/>
                <a:gd name="T7" fmla="*/ 112 h 114"/>
                <a:gd name="T8" fmla="*/ 24 w 120"/>
                <a:gd name="T9" fmla="*/ 112 h 114"/>
                <a:gd name="T10" fmla="*/ 10 w 120"/>
                <a:gd name="T11" fmla="*/ 102 h 114"/>
                <a:gd name="T12" fmla="*/ 4 w 120"/>
                <a:gd name="T13" fmla="*/ 96 h 114"/>
                <a:gd name="T14" fmla="*/ 0 w 120"/>
                <a:gd name="T15" fmla="*/ 76 h 114"/>
                <a:gd name="T16" fmla="*/ 2 w 120"/>
                <a:gd name="T17" fmla="*/ 64 h 114"/>
                <a:gd name="T18" fmla="*/ 10 w 120"/>
                <a:gd name="T19" fmla="*/ 44 h 114"/>
                <a:gd name="T20" fmla="*/ 24 w 120"/>
                <a:gd name="T21" fmla="*/ 26 h 114"/>
                <a:gd name="T22" fmla="*/ 32 w 120"/>
                <a:gd name="T23" fmla="*/ 18 h 114"/>
                <a:gd name="T24" fmla="*/ 60 w 120"/>
                <a:gd name="T25" fmla="*/ 4 h 114"/>
                <a:gd name="T26" fmla="*/ 74 w 120"/>
                <a:gd name="T27" fmla="*/ 0 h 114"/>
                <a:gd name="T28" fmla="*/ 88 w 120"/>
                <a:gd name="T29" fmla="*/ 2 h 114"/>
                <a:gd name="T30" fmla="*/ 104 w 120"/>
                <a:gd name="T31" fmla="*/ 8 h 114"/>
                <a:gd name="T32" fmla="*/ 116 w 120"/>
                <a:gd name="T33" fmla="*/ 24 h 114"/>
                <a:gd name="T34" fmla="*/ 120 w 120"/>
                <a:gd name="T35" fmla="*/ 32 h 114"/>
                <a:gd name="T36" fmla="*/ 120 w 120"/>
                <a:gd name="T37" fmla="*/ 40 h 114"/>
                <a:gd name="T38" fmla="*/ 120 w 120"/>
                <a:gd name="T39" fmla="*/ 48 h 114"/>
                <a:gd name="T40" fmla="*/ 108 w 120"/>
                <a:gd name="T41" fmla="*/ 76 h 114"/>
                <a:gd name="T42" fmla="*/ 80 w 120"/>
                <a:gd name="T43" fmla="*/ 102 h 114"/>
                <a:gd name="T44" fmla="*/ 92 w 120"/>
                <a:gd name="T45" fmla="*/ 32 h 114"/>
                <a:gd name="T46" fmla="*/ 86 w 120"/>
                <a:gd name="T47" fmla="*/ 26 h 114"/>
                <a:gd name="T48" fmla="*/ 80 w 120"/>
                <a:gd name="T49" fmla="*/ 24 h 114"/>
                <a:gd name="T50" fmla="*/ 76 w 120"/>
                <a:gd name="T51" fmla="*/ 24 h 114"/>
                <a:gd name="T52" fmla="*/ 64 w 120"/>
                <a:gd name="T53" fmla="*/ 24 h 114"/>
                <a:gd name="T54" fmla="*/ 54 w 120"/>
                <a:gd name="T55" fmla="*/ 30 h 114"/>
                <a:gd name="T56" fmla="*/ 36 w 120"/>
                <a:gd name="T57" fmla="*/ 44 h 114"/>
                <a:gd name="T58" fmla="*/ 30 w 120"/>
                <a:gd name="T59" fmla="*/ 54 h 114"/>
                <a:gd name="T60" fmla="*/ 28 w 120"/>
                <a:gd name="T61" fmla="*/ 64 h 114"/>
                <a:gd name="T62" fmla="*/ 32 w 120"/>
                <a:gd name="T63" fmla="*/ 80 h 114"/>
                <a:gd name="T64" fmla="*/ 38 w 120"/>
                <a:gd name="T65" fmla="*/ 86 h 114"/>
                <a:gd name="T66" fmla="*/ 46 w 120"/>
                <a:gd name="T67" fmla="*/ 90 h 114"/>
                <a:gd name="T68" fmla="*/ 62 w 120"/>
                <a:gd name="T69" fmla="*/ 88 h 114"/>
                <a:gd name="T70" fmla="*/ 70 w 120"/>
                <a:gd name="T71" fmla="*/ 84 h 114"/>
                <a:gd name="T72" fmla="*/ 74 w 120"/>
                <a:gd name="T73" fmla="*/ 80 h 114"/>
                <a:gd name="T74" fmla="*/ 86 w 120"/>
                <a:gd name="T75" fmla="*/ 64 h 114"/>
                <a:gd name="T76" fmla="*/ 92 w 120"/>
                <a:gd name="T77" fmla="*/ 56 h 114"/>
                <a:gd name="T78" fmla="*/ 94 w 120"/>
                <a:gd name="T79" fmla="*/ 48 h 114"/>
                <a:gd name="T80" fmla="*/ 92 w 120"/>
                <a:gd name="T8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14">
                  <a:moveTo>
                    <a:pt x="80" y="102"/>
                  </a:moveTo>
                  <a:lnTo>
                    <a:pt x="80" y="102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56" y="112"/>
                  </a:lnTo>
                  <a:lnTo>
                    <a:pt x="48" y="11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4" y="112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4" y="96"/>
                  </a:lnTo>
                  <a:lnTo>
                    <a:pt x="2" y="86"/>
                  </a:lnTo>
                  <a:lnTo>
                    <a:pt x="0" y="7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54"/>
                  </a:lnTo>
                  <a:lnTo>
                    <a:pt x="10" y="44"/>
                  </a:lnTo>
                  <a:lnTo>
                    <a:pt x="16" y="3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40" y="12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96" y="4"/>
                  </a:lnTo>
                  <a:lnTo>
                    <a:pt x="104" y="8"/>
                  </a:lnTo>
                  <a:lnTo>
                    <a:pt x="110" y="14"/>
                  </a:lnTo>
                  <a:lnTo>
                    <a:pt x="116" y="24"/>
                  </a:lnTo>
                  <a:lnTo>
                    <a:pt x="116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16" y="64"/>
                  </a:lnTo>
                  <a:lnTo>
                    <a:pt x="108" y="76"/>
                  </a:lnTo>
                  <a:lnTo>
                    <a:pt x="96" y="90"/>
                  </a:lnTo>
                  <a:lnTo>
                    <a:pt x="80" y="102"/>
                  </a:lnTo>
                  <a:lnTo>
                    <a:pt x="80" y="102"/>
                  </a:lnTo>
                  <a:close/>
                  <a:moveTo>
                    <a:pt x="92" y="32"/>
                  </a:moveTo>
                  <a:lnTo>
                    <a:pt x="92" y="32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36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0" y="5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72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8" y="86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2" y="56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94" y="40"/>
                  </a:lnTo>
                  <a:lnTo>
                    <a:pt x="92" y="32"/>
                  </a:lnTo>
                  <a:lnTo>
                    <a:pt x="92" y="32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2" name="Freeform 120"/>
            <p:cNvSpPr>
              <a:spLocks/>
            </p:cNvSpPr>
            <p:nvPr/>
          </p:nvSpPr>
          <p:spPr bwMode="auto">
            <a:xfrm>
              <a:off x="3332163" y="5983288"/>
              <a:ext cx="203200" cy="193675"/>
            </a:xfrm>
            <a:custGeom>
              <a:avLst/>
              <a:gdLst>
                <a:gd name="T0" fmla="*/ 108 w 128"/>
                <a:gd name="T1" fmla="*/ 2 h 122"/>
                <a:gd name="T2" fmla="*/ 108 w 128"/>
                <a:gd name="T3" fmla="*/ 2 h 122"/>
                <a:gd name="T4" fmla="*/ 98 w 128"/>
                <a:gd name="T5" fmla="*/ 8 h 122"/>
                <a:gd name="T6" fmla="*/ 86 w 128"/>
                <a:gd name="T7" fmla="*/ 12 h 122"/>
                <a:gd name="T8" fmla="*/ 62 w 128"/>
                <a:gd name="T9" fmla="*/ 20 h 122"/>
                <a:gd name="T10" fmla="*/ 62 w 128"/>
                <a:gd name="T11" fmla="*/ 20 h 122"/>
                <a:gd name="T12" fmla="*/ 54 w 128"/>
                <a:gd name="T13" fmla="*/ 26 h 122"/>
                <a:gd name="T14" fmla="*/ 48 w 128"/>
                <a:gd name="T15" fmla="*/ 32 h 122"/>
                <a:gd name="T16" fmla="*/ 36 w 128"/>
                <a:gd name="T17" fmla="*/ 48 h 122"/>
                <a:gd name="T18" fmla="*/ 36 w 128"/>
                <a:gd name="T19" fmla="*/ 48 h 122"/>
                <a:gd name="T20" fmla="*/ 30 w 128"/>
                <a:gd name="T21" fmla="*/ 56 h 122"/>
                <a:gd name="T22" fmla="*/ 24 w 128"/>
                <a:gd name="T23" fmla="*/ 62 h 122"/>
                <a:gd name="T24" fmla="*/ 8 w 128"/>
                <a:gd name="T25" fmla="*/ 76 h 122"/>
                <a:gd name="T26" fmla="*/ 8 w 128"/>
                <a:gd name="T27" fmla="*/ 76 h 122"/>
                <a:gd name="T28" fmla="*/ 2 w 128"/>
                <a:gd name="T29" fmla="*/ 88 h 122"/>
                <a:gd name="T30" fmla="*/ 0 w 128"/>
                <a:gd name="T31" fmla="*/ 98 h 122"/>
                <a:gd name="T32" fmla="*/ 0 w 128"/>
                <a:gd name="T33" fmla="*/ 122 h 122"/>
                <a:gd name="T34" fmla="*/ 0 w 128"/>
                <a:gd name="T35" fmla="*/ 122 h 122"/>
                <a:gd name="T36" fmla="*/ 2 w 128"/>
                <a:gd name="T37" fmla="*/ 108 h 122"/>
                <a:gd name="T38" fmla="*/ 6 w 128"/>
                <a:gd name="T39" fmla="*/ 98 h 122"/>
                <a:gd name="T40" fmla="*/ 12 w 128"/>
                <a:gd name="T41" fmla="*/ 88 h 122"/>
                <a:gd name="T42" fmla="*/ 18 w 128"/>
                <a:gd name="T43" fmla="*/ 80 h 122"/>
                <a:gd name="T44" fmla="*/ 32 w 128"/>
                <a:gd name="T45" fmla="*/ 64 h 122"/>
                <a:gd name="T46" fmla="*/ 48 w 128"/>
                <a:gd name="T47" fmla="*/ 46 h 122"/>
                <a:gd name="T48" fmla="*/ 48 w 128"/>
                <a:gd name="T49" fmla="*/ 46 h 122"/>
                <a:gd name="T50" fmla="*/ 56 w 128"/>
                <a:gd name="T51" fmla="*/ 36 h 122"/>
                <a:gd name="T52" fmla="*/ 66 w 128"/>
                <a:gd name="T53" fmla="*/ 28 h 122"/>
                <a:gd name="T54" fmla="*/ 76 w 128"/>
                <a:gd name="T55" fmla="*/ 22 h 122"/>
                <a:gd name="T56" fmla="*/ 88 w 128"/>
                <a:gd name="T57" fmla="*/ 18 h 122"/>
                <a:gd name="T58" fmla="*/ 88 w 128"/>
                <a:gd name="T59" fmla="*/ 18 h 122"/>
                <a:gd name="T60" fmla="*/ 112 w 128"/>
                <a:gd name="T61" fmla="*/ 12 h 122"/>
                <a:gd name="T62" fmla="*/ 120 w 128"/>
                <a:gd name="T63" fmla="*/ 8 h 122"/>
                <a:gd name="T64" fmla="*/ 128 w 128"/>
                <a:gd name="T65" fmla="*/ 2 h 122"/>
                <a:gd name="T66" fmla="*/ 128 w 128"/>
                <a:gd name="T67" fmla="*/ 2 h 122"/>
                <a:gd name="T68" fmla="*/ 124 w 128"/>
                <a:gd name="T69" fmla="*/ 0 h 122"/>
                <a:gd name="T70" fmla="*/ 118 w 128"/>
                <a:gd name="T71" fmla="*/ 0 h 122"/>
                <a:gd name="T72" fmla="*/ 108 w 128"/>
                <a:gd name="T73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22">
                  <a:moveTo>
                    <a:pt x="108" y="2"/>
                  </a:moveTo>
                  <a:lnTo>
                    <a:pt x="108" y="2"/>
                  </a:lnTo>
                  <a:lnTo>
                    <a:pt x="98" y="8"/>
                  </a:lnTo>
                  <a:lnTo>
                    <a:pt x="86" y="12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4" y="26"/>
                  </a:lnTo>
                  <a:lnTo>
                    <a:pt x="48" y="32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0" y="56"/>
                  </a:lnTo>
                  <a:lnTo>
                    <a:pt x="24" y="62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108"/>
                  </a:lnTo>
                  <a:lnTo>
                    <a:pt x="6" y="98"/>
                  </a:lnTo>
                  <a:lnTo>
                    <a:pt x="12" y="88"/>
                  </a:lnTo>
                  <a:lnTo>
                    <a:pt x="18" y="80"/>
                  </a:lnTo>
                  <a:lnTo>
                    <a:pt x="32" y="64"/>
                  </a:lnTo>
                  <a:lnTo>
                    <a:pt x="48" y="46"/>
                  </a:lnTo>
                  <a:lnTo>
                    <a:pt x="48" y="46"/>
                  </a:lnTo>
                  <a:lnTo>
                    <a:pt x="56" y="36"/>
                  </a:lnTo>
                  <a:lnTo>
                    <a:pt x="66" y="28"/>
                  </a:lnTo>
                  <a:lnTo>
                    <a:pt x="76" y="22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112" y="12"/>
                  </a:lnTo>
                  <a:lnTo>
                    <a:pt x="120" y="8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0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3" name="Freeform 121"/>
            <p:cNvSpPr>
              <a:spLocks/>
            </p:cNvSpPr>
            <p:nvPr/>
          </p:nvSpPr>
          <p:spPr bwMode="auto">
            <a:xfrm>
              <a:off x="3548063" y="5805488"/>
              <a:ext cx="76200" cy="311150"/>
            </a:xfrm>
            <a:custGeom>
              <a:avLst/>
              <a:gdLst>
                <a:gd name="T0" fmla="*/ 8 w 48"/>
                <a:gd name="T1" fmla="*/ 60 h 196"/>
                <a:gd name="T2" fmla="*/ 8 w 48"/>
                <a:gd name="T3" fmla="*/ 60 h 196"/>
                <a:gd name="T4" fmla="*/ 14 w 48"/>
                <a:gd name="T5" fmla="*/ 92 h 196"/>
                <a:gd name="T6" fmla="*/ 16 w 48"/>
                <a:gd name="T7" fmla="*/ 110 h 196"/>
                <a:gd name="T8" fmla="*/ 20 w 48"/>
                <a:gd name="T9" fmla="*/ 126 h 196"/>
                <a:gd name="T10" fmla="*/ 20 w 48"/>
                <a:gd name="T11" fmla="*/ 126 h 196"/>
                <a:gd name="T12" fmla="*/ 24 w 48"/>
                <a:gd name="T13" fmla="*/ 136 h 196"/>
                <a:gd name="T14" fmla="*/ 24 w 48"/>
                <a:gd name="T15" fmla="*/ 148 h 196"/>
                <a:gd name="T16" fmla="*/ 24 w 48"/>
                <a:gd name="T17" fmla="*/ 148 h 196"/>
                <a:gd name="T18" fmla="*/ 22 w 48"/>
                <a:gd name="T19" fmla="*/ 162 h 196"/>
                <a:gd name="T20" fmla="*/ 20 w 48"/>
                <a:gd name="T21" fmla="*/ 176 h 196"/>
                <a:gd name="T22" fmla="*/ 20 w 48"/>
                <a:gd name="T23" fmla="*/ 176 h 196"/>
                <a:gd name="T24" fmla="*/ 18 w 48"/>
                <a:gd name="T25" fmla="*/ 186 h 196"/>
                <a:gd name="T26" fmla="*/ 18 w 48"/>
                <a:gd name="T27" fmla="*/ 190 h 196"/>
                <a:gd name="T28" fmla="*/ 18 w 48"/>
                <a:gd name="T29" fmla="*/ 194 h 196"/>
                <a:gd name="T30" fmla="*/ 18 w 48"/>
                <a:gd name="T31" fmla="*/ 194 h 196"/>
                <a:gd name="T32" fmla="*/ 22 w 48"/>
                <a:gd name="T33" fmla="*/ 196 h 196"/>
                <a:gd name="T34" fmla="*/ 26 w 48"/>
                <a:gd name="T35" fmla="*/ 194 h 196"/>
                <a:gd name="T36" fmla="*/ 32 w 48"/>
                <a:gd name="T37" fmla="*/ 192 h 196"/>
                <a:gd name="T38" fmla="*/ 32 w 48"/>
                <a:gd name="T39" fmla="*/ 192 h 196"/>
                <a:gd name="T40" fmla="*/ 48 w 48"/>
                <a:gd name="T41" fmla="*/ 192 h 196"/>
                <a:gd name="T42" fmla="*/ 48 w 48"/>
                <a:gd name="T43" fmla="*/ 192 h 196"/>
                <a:gd name="T44" fmla="*/ 46 w 48"/>
                <a:gd name="T45" fmla="*/ 184 h 196"/>
                <a:gd name="T46" fmla="*/ 46 w 48"/>
                <a:gd name="T47" fmla="*/ 178 h 196"/>
                <a:gd name="T48" fmla="*/ 42 w 48"/>
                <a:gd name="T49" fmla="*/ 172 h 196"/>
                <a:gd name="T50" fmla="*/ 42 w 48"/>
                <a:gd name="T51" fmla="*/ 172 h 196"/>
                <a:gd name="T52" fmla="*/ 38 w 48"/>
                <a:gd name="T53" fmla="*/ 166 h 196"/>
                <a:gd name="T54" fmla="*/ 36 w 48"/>
                <a:gd name="T55" fmla="*/ 158 h 196"/>
                <a:gd name="T56" fmla="*/ 32 w 48"/>
                <a:gd name="T57" fmla="*/ 132 h 196"/>
                <a:gd name="T58" fmla="*/ 26 w 48"/>
                <a:gd name="T59" fmla="*/ 98 h 196"/>
                <a:gd name="T60" fmla="*/ 20 w 48"/>
                <a:gd name="T61" fmla="*/ 58 h 196"/>
                <a:gd name="T62" fmla="*/ 20 w 48"/>
                <a:gd name="T63" fmla="*/ 58 h 196"/>
                <a:gd name="T64" fmla="*/ 18 w 48"/>
                <a:gd name="T65" fmla="*/ 40 h 196"/>
                <a:gd name="T66" fmla="*/ 12 w 48"/>
                <a:gd name="T67" fmla="*/ 26 h 196"/>
                <a:gd name="T68" fmla="*/ 6 w 48"/>
                <a:gd name="T69" fmla="*/ 12 h 196"/>
                <a:gd name="T70" fmla="*/ 0 w 48"/>
                <a:gd name="T71" fmla="*/ 0 h 196"/>
                <a:gd name="T72" fmla="*/ 0 w 48"/>
                <a:gd name="T73" fmla="*/ 0 h 196"/>
                <a:gd name="T74" fmla="*/ 0 w 48"/>
                <a:gd name="T75" fmla="*/ 16 h 196"/>
                <a:gd name="T76" fmla="*/ 4 w 48"/>
                <a:gd name="T77" fmla="*/ 34 h 196"/>
                <a:gd name="T78" fmla="*/ 8 w 48"/>
                <a:gd name="T79" fmla="*/ 60 h 196"/>
                <a:gd name="T80" fmla="*/ 8 w 48"/>
                <a:gd name="T81" fmla="*/ 6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196">
                  <a:moveTo>
                    <a:pt x="8" y="60"/>
                  </a:moveTo>
                  <a:lnTo>
                    <a:pt x="8" y="60"/>
                  </a:lnTo>
                  <a:lnTo>
                    <a:pt x="14" y="92"/>
                  </a:lnTo>
                  <a:lnTo>
                    <a:pt x="16" y="110"/>
                  </a:lnTo>
                  <a:lnTo>
                    <a:pt x="20" y="126"/>
                  </a:lnTo>
                  <a:lnTo>
                    <a:pt x="20" y="126"/>
                  </a:lnTo>
                  <a:lnTo>
                    <a:pt x="24" y="136"/>
                  </a:lnTo>
                  <a:lnTo>
                    <a:pt x="24" y="148"/>
                  </a:lnTo>
                  <a:lnTo>
                    <a:pt x="24" y="148"/>
                  </a:lnTo>
                  <a:lnTo>
                    <a:pt x="22" y="162"/>
                  </a:lnTo>
                  <a:lnTo>
                    <a:pt x="20" y="176"/>
                  </a:lnTo>
                  <a:lnTo>
                    <a:pt x="20" y="176"/>
                  </a:lnTo>
                  <a:lnTo>
                    <a:pt x="18" y="186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22" y="196"/>
                  </a:lnTo>
                  <a:lnTo>
                    <a:pt x="26" y="194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46" y="184"/>
                  </a:lnTo>
                  <a:lnTo>
                    <a:pt x="46" y="178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38" y="166"/>
                  </a:lnTo>
                  <a:lnTo>
                    <a:pt x="36" y="158"/>
                  </a:lnTo>
                  <a:lnTo>
                    <a:pt x="32" y="132"/>
                  </a:lnTo>
                  <a:lnTo>
                    <a:pt x="26" y="98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8" y="40"/>
                  </a:lnTo>
                  <a:lnTo>
                    <a:pt x="12" y="2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4"/>
                  </a:lnTo>
                  <a:lnTo>
                    <a:pt x="8" y="60"/>
                  </a:lnTo>
                  <a:lnTo>
                    <a:pt x="8" y="6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44" name="Freeform 122"/>
            <p:cNvSpPr>
              <a:spLocks/>
            </p:cNvSpPr>
            <p:nvPr/>
          </p:nvSpPr>
          <p:spPr bwMode="auto">
            <a:xfrm>
              <a:off x="3519488" y="6081713"/>
              <a:ext cx="139700" cy="114300"/>
            </a:xfrm>
            <a:custGeom>
              <a:avLst/>
              <a:gdLst>
                <a:gd name="T0" fmla="*/ 0 w 88"/>
                <a:gd name="T1" fmla="*/ 72 h 72"/>
                <a:gd name="T2" fmla="*/ 0 w 88"/>
                <a:gd name="T3" fmla="*/ 72 h 72"/>
                <a:gd name="T4" fmla="*/ 4 w 88"/>
                <a:gd name="T5" fmla="*/ 66 h 72"/>
                <a:gd name="T6" fmla="*/ 18 w 88"/>
                <a:gd name="T7" fmla="*/ 50 h 72"/>
                <a:gd name="T8" fmla="*/ 26 w 88"/>
                <a:gd name="T9" fmla="*/ 40 h 72"/>
                <a:gd name="T10" fmla="*/ 34 w 88"/>
                <a:gd name="T11" fmla="*/ 32 h 72"/>
                <a:gd name="T12" fmla="*/ 44 w 88"/>
                <a:gd name="T13" fmla="*/ 26 h 72"/>
                <a:gd name="T14" fmla="*/ 52 w 88"/>
                <a:gd name="T15" fmla="*/ 22 h 72"/>
                <a:gd name="T16" fmla="*/ 52 w 88"/>
                <a:gd name="T17" fmla="*/ 22 h 72"/>
                <a:gd name="T18" fmla="*/ 66 w 88"/>
                <a:gd name="T19" fmla="*/ 22 h 72"/>
                <a:gd name="T20" fmla="*/ 76 w 88"/>
                <a:gd name="T21" fmla="*/ 22 h 72"/>
                <a:gd name="T22" fmla="*/ 80 w 88"/>
                <a:gd name="T23" fmla="*/ 24 h 72"/>
                <a:gd name="T24" fmla="*/ 82 w 88"/>
                <a:gd name="T25" fmla="*/ 26 h 72"/>
                <a:gd name="T26" fmla="*/ 82 w 88"/>
                <a:gd name="T27" fmla="*/ 26 h 72"/>
                <a:gd name="T28" fmla="*/ 80 w 88"/>
                <a:gd name="T29" fmla="*/ 22 h 72"/>
                <a:gd name="T30" fmla="*/ 82 w 88"/>
                <a:gd name="T31" fmla="*/ 18 h 72"/>
                <a:gd name="T32" fmla="*/ 84 w 88"/>
                <a:gd name="T33" fmla="*/ 12 h 72"/>
                <a:gd name="T34" fmla="*/ 84 w 88"/>
                <a:gd name="T35" fmla="*/ 12 h 72"/>
                <a:gd name="T36" fmla="*/ 86 w 88"/>
                <a:gd name="T37" fmla="*/ 8 h 72"/>
                <a:gd name="T38" fmla="*/ 88 w 88"/>
                <a:gd name="T39" fmla="*/ 4 h 72"/>
                <a:gd name="T40" fmla="*/ 88 w 88"/>
                <a:gd name="T41" fmla="*/ 2 h 72"/>
                <a:gd name="T42" fmla="*/ 86 w 88"/>
                <a:gd name="T43" fmla="*/ 0 h 72"/>
                <a:gd name="T44" fmla="*/ 86 w 88"/>
                <a:gd name="T45" fmla="*/ 0 h 72"/>
                <a:gd name="T46" fmla="*/ 80 w 88"/>
                <a:gd name="T47" fmla="*/ 10 h 72"/>
                <a:gd name="T48" fmla="*/ 80 w 88"/>
                <a:gd name="T49" fmla="*/ 10 h 72"/>
                <a:gd name="T50" fmla="*/ 78 w 88"/>
                <a:gd name="T51" fmla="*/ 10 h 72"/>
                <a:gd name="T52" fmla="*/ 78 w 88"/>
                <a:gd name="T53" fmla="*/ 10 h 72"/>
                <a:gd name="T54" fmla="*/ 74 w 88"/>
                <a:gd name="T55" fmla="*/ 10 h 72"/>
                <a:gd name="T56" fmla="*/ 74 w 88"/>
                <a:gd name="T57" fmla="*/ 10 h 72"/>
                <a:gd name="T58" fmla="*/ 74 w 88"/>
                <a:gd name="T59" fmla="*/ 10 h 72"/>
                <a:gd name="T60" fmla="*/ 74 w 88"/>
                <a:gd name="T61" fmla="*/ 10 h 72"/>
                <a:gd name="T62" fmla="*/ 74 w 88"/>
                <a:gd name="T63" fmla="*/ 12 h 72"/>
                <a:gd name="T64" fmla="*/ 72 w 88"/>
                <a:gd name="T65" fmla="*/ 10 h 72"/>
                <a:gd name="T66" fmla="*/ 64 w 88"/>
                <a:gd name="T67" fmla="*/ 10 h 72"/>
                <a:gd name="T68" fmla="*/ 58 w 88"/>
                <a:gd name="T69" fmla="*/ 10 h 72"/>
                <a:gd name="T70" fmla="*/ 52 w 88"/>
                <a:gd name="T71" fmla="*/ 12 h 72"/>
                <a:gd name="T72" fmla="*/ 42 w 88"/>
                <a:gd name="T73" fmla="*/ 18 h 72"/>
                <a:gd name="T74" fmla="*/ 32 w 88"/>
                <a:gd name="T75" fmla="*/ 26 h 72"/>
                <a:gd name="T76" fmla="*/ 32 w 88"/>
                <a:gd name="T77" fmla="*/ 26 h 72"/>
                <a:gd name="T78" fmla="*/ 22 w 88"/>
                <a:gd name="T79" fmla="*/ 36 h 72"/>
                <a:gd name="T80" fmla="*/ 14 w 88"/>
                <a:gd name="T81" fmla="*/ 44 h 72"/>
                <a:gd name="T82" fmla="*/ 4 w 88"/>
                <a:gd name="T83" fmla="*/ 60 h 72"/>
                <a:gd name="T84" fmla="*/ 0 w 88"/>
                <a:gd name="T85" fmla="*/ 68 h 72"/>
                <a:gd name="T86" fmla="*/ 0 w 88"/>
                <a:gd name="T87" fmla="*/ 72 h 72"/>
                <a:gd name="T88" fmla="*/ 0 w 88"/>
                <a:gd name="T8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72">
                  <a:moveTo>
                    <a:pt x="0" y="72"/>
                  </a:moveTo>
                  <a:lnTo>
                    <a:pt x="0" y="72"/>
                  </a:lnTo>
                  <a:lnTo>
                    <a:pt x="4" y="66"/>
                  </a:lnTo>
                  <a:lnTo>
                    <a:pt x="18" y="50"/>
                  </a:lnTo>
                  <a:lnTo>
                    <a:pt x="26" y="40"/>
                  </a:lnTo>
                  <a:lnTo>
                    <a:pt x="34" y="32"/>
                  </a:lnTo>
                  <a:lnTo>
                    <a:pt x="44" y="26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66" y="22"/>
                  </a:lnTo>
                  <a:lnTo>
                    <a:pt x="76" y="22"/>
                  </a:lnTo>
                  <a:lnTo>
                    <a:pt x="80" y="24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8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6" y="8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2" y="10"/>
                  </a:lnTo>
                  <a:lnTo>
                    <a:pt x="64" y="10"/>
                  </a:lnTo>
                  <a:lnTo>
                    <a:pt x="58" y="10"/>
                  </a:lnTo>
                  <a:lnTo>
                    <a:pt x="52" y="12"/>
                  </a:lnTo>
                  <a:lnTo>
                    <a:pt x="42" y="18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22" y="36"/>
                  </a:lnTo>
                  <a:lnTo>
                    <a:pt x="14" y="44"/>
                  </a:lnTo>
                  <a:lnTo>
                    <a:pt x="4" y="60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435" name="직사각형 16434">
            <a:extLst>
              <a:ext uri="{FF2B5EF4-FFF2-40B4-BE49-F238E27FC236}">
                <a16:creationId xmlns:a16="http://schemas.microsoft.com/office/drawing/2014/main" id="{E3FBB1DB-7F34-2BB6-7A23-10A702882112}"/>
              </a:ext>
            </a:extLst>
          </p:cNvPr>
          <p:cNvSpPr/>
          <p:nvPr/>
        </p:nvSpPr>
        <p:spPr bwMode="auto">
          <a:xfrm>
            <a:off x="1182013" y="4299042"/>
            <a:ext cx="3493682" cy="819123"/>
          </a:xfrm>
          <a:prstGeom prst="rect">
            <a:avLst/>
          </a:prstGeom>
          <a:solidFill>
            <a:srgbClr val="FFCC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1128026" y="3193929"/>
            <a:ext cx="7804150" cy="19781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</a:pPr>
            <a:r>
              <a:rPr kumimoji="1" lang="en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a[SIZE] ={1, 2, 3, 4, 5};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b[SIZE];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int</a:t>
            </a:r>
            <a:r>
              <a:rPr kumimoji="1"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;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anose="020B0603020202020204" pitchFamily="34" charset="0"/>
              <a:ea typeface="돋움체" pitchFamily="49" charset="-127"/>
              <a:cs typeface="휴먼명조,한컴돋움"/>
            </a:endParaRP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for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(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= 0;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&lt; SIZE;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++)</a:t>
            </a:r>
          </a:p>
          <a:p>
            <a:pPr marL="342900" indent="-342900" algn="just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  <a:cs typeface="휴먼명조,한컴돋움"/>
              </a:rPr>
              <a:t>	a[ i ] = b[ i 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485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485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1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1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652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85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387" grpId="0" build="p" animBg="1"/>
      <p:bldP spid="748552" grpId="0"/>
      <p:bldP spid="748552" grpId="1"/>
      <p:bldP spid="748554" grpId="0"/>
      <p:bldP spid="748554" grpId="1"/>
      <p:bldP spid="2" grpId="0" animBg="1"/>
      <p:bldP spid="16435" grpId="0" animBg="1"/>
      <p:bldP spid="16388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Comparing arrays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747217" y="1753745"/>
            <a:ext cx="8021637" cy="435666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200">
              <a:solidFill>
                <a:srgbClr val="000000"/>
              </a:solidFill>
              <a:latin typeface="Comic Sans MS" pitchFamily="66" charset="0"/>
              <a:ea typeface="휴먼명조,한컴돋움"/>
              <a:cs typeface="휴먼명조,한컴돋움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1546567" y="4300994"/>
            <a:ext cx="5882414" cy="1488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07097" y="1840074"/>
            <a:ext cx="7764462" cy="46720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#include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&lt; </a:t>
            </a:r>
            <a:r>
              <a:rPr kumimoji="1" lang="en" altLang="ko-KR" sz="1600" dirty="0" err="1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stdio.h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&gt;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#define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SIZE 5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main( 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void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a[SIZE] = { 1, 2, 3, 4, 5 };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b[SIZE] = { 1, 2, 3, 4, 5 };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if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 a == b ) </a:t>
            </a:r>
            <a:r>
              <a:rPr kumimoji="1" lang="en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① </a:t>
            </a:r>
            <a:r>
              <a:rPr kumimoji="1" lang="en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Incorrect array comparison</a:t>
            </a:r>
            <a:r>
              <a:rPr kumimoji="1" lang="en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 </a:t>
            </a:r>
            <a:r>
              <a:rPr kumimoji="1" lang="en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Incorrect result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else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 </a:t>
            </a:r>
            <a:r>
              <a:rPr kumimoji="1" lang="en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Incorrect result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br>
              <a:rPr kumimoji="1"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</a:b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  <a:ea typeface="휴먼명조,한컴돋움"/>
              <a:cs typeface="휴먼명조,한컴돋움"/>
            </a:endParaRPr>
          </a:p>
          <a:p>
            <a:pPr>
              <a:defRPr/>
            </a:pPr>
            <a:endParaRPr lang="ko-KR" altLang="en-US" sz="1600" dirty="0">
              <a:latin typeface="Trebuchet MS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0" y="4461931"/>
            <a:ext cx="1011351" cy="737394"/>
            <a:chOff x="3182938" y="5421313"/>
            <a:chExt cx="1847850" cy="1260475"/>
          </a:xfrm>
        </p:grpSpPr>
        <p:sp>
          <p:nvSpPr>
            <p:cNvPr id="10" name="AutoShape 6"/>
            <p:cNvSpPr>
              <a:spLocks noChangeAspect="1" noChangeArrowheads="1" noTextEdit="1"/>
            </p:cNvSpPr>
            <p:nvPr/>
          </p:nvSpPr>
          <p:spPr bwMode="auto">
            <a:xfrm>
              <a:off x="3182938" y="5421313"/>
              <a:ext cx="1847850" cy="126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535363" y="6180138"/>
              <a:ext cx="266700" cy="177800"/>
            </a:xfrm>
            <a:custGeom>
              <a:avLst/>
              <a:gdLst>
                <a:gd name="T0" fmla="*/ 0 w 168"/>
                <a:gd name="T1" fmla="*/ 58 h 112"/>
                <a:gd name="T2" fmla="*/ 0 w 168"/>
                <a:gd name="T3" fmla="*/ 58 h 112"/>
                <a:gd name="T4" fmla="*/ 2 w 168"/>
                <a:gd name="T5" fmla="*/ 64 h 112"/>
                <a:gd name="T6" fmla="*/ 12 w 168"/>
                <a:gd name="T7" fmla="*/ 76 h 112"/>
                <a:gd name="T8" fmla="*/ 28 w 168"/>
                <a:gd name="T9" fmla="*/ 90 h 112"/>
                <a:gd name="T10" fmla="*/ 38 w 168"/>
                <a:gd name="T11" fmla="*/ 96 h 112"/>
                <a:gd name="T12" fmla="*/ 50 w 168"/>
                <a:gd name="T13" fmla="*/ 104 h 112"/>
                <a:gd name="T14" fmla="*/ 62 w 168"/>
                <a:gd name="T15" fmla="*/ 108 h 112"/>
                <a:gd name="T16" fmla="*/ 74 w 168"/>
                <a:gd name="T17" fmla="*/ 110 h 112"/>
                <a:gd name="T18" fmla="*/ 88 w 168"/>
                <a:gd name="T19" fmla="*/ 112 h 112"/>
                <a:gd name="T20" fmla="*/ 104 w 168"/>
                <a:gd name="T21" fmla="*/ 108 h 112"/>
                <a:gd name="T22" fmla="*/ 118 w 168"/>
                <a:gd name="T23" fmla="*/ 102 h 112"/>
                <a:gd name="T24" fmla="*/ 134 w 168"/>
                <a:gd name="T25" fmla="*/ 92 h 112"/>
                <a:gd name="T26" fmla="*/ 152 w 168"/>
                <a:gd name="T27" fmla="*/ 78 h 112"/>
                <a:gd name="T28" fmla="*/ 168 w 168"/>
                <a:gd name="T29" fmla="*/ 58 h 112"/>
                <a:gd name="T30" fmla="*/ 104 w 168"/>
                <a:gd name="T31" fmla="*/ 0 h 112"/>
                <a:gd name="T32" fmla="*/ 0 w 168"/>
                <a:gd name="T33" fmla="*/ 5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8" h="112">
                  <a:moveTo>
                    <a:pt x="0" y="58"/>
                  </a:moveTo>
                  <a:lnTo>
                    <a:pt x="0" y="58"/>
                  </a:lnTo>
                  <a:lnTo>
                    <a:pt x="2" y="64"/>
                  </a:lnTo>
                  <a:lnTo>
                    <a:pt x="12" y="76"/>
                  </a:lnTo>
                  <a:lnTo>
                    <a:pt x="28" y="90"/>
                  </a:lnTo>
                  <a:lnTo>
                    <a:pt x="38" y="96"/>
                  </a:lnTo>
                  <a:lnTo>
                    <a:pt x="50" y="104"/>
                  </a:lnTo>
                  <a:lnTo>
                    <a:pt x="62" y="108"/>
                  </a:lnTo>
                  <a:lnTo>
                    <a:pt x="74" y="110"/>
                  </a:lnTo>
                  <a:lnTo>
                    <a:pt x="88" y="112"/>
                  </a:lnTo>
                  <a:lnTo>
                    <a:pt x="104" y="108"/>
                  </a:lnTo>
                  <a:lnTo>
                    <a:pt x="118" y="102"/>
                  </a:lnTo>
                  <a:lnTo>
                    <a:pt x="134" y="92"/>
                  </a:lnTo>
                  <a:lnTo>
                    <a:pt x="152" y="78"/>
                  </a:lnTo>
                  <a:lnTo>
                    <a:pt x="168" y="58"/>
                  </a:lnTo>
                  <a:lnTo>
                    <a:pt x="104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3592513" y="5481638"/>
              <a:ext cx="869950" cy="857250"/>
            </a:xfrm>
            <a:custGeom>
              <a:avLst/>
              <a:gdLst>
                <a:gd name="T0" fmla="*/ 274 w 548"/>
                <a:gd name="T1" fmla="*/ 0 h 540"/>
                <a:gd name="T2" fmla="*/ 330 w 548"/>
                <a:gd name="T3" fmla="*/ 6 h 540"/>
                <a:gd name="T4" fmla="*/ 380 w 548"/>
                <a:gd name="T5" fmla="*/ 22 h 540"/>
                <a:gd name="T6" fmla="*/ 428 w 548"/>
                <a:gd name="T7" fmla="*/ 48 h 540"/>
                <a:gd name="T8" fmla="*/ 468 w 548"/>
                <a:gd name="T9" fmla="*/ 80 h 540"/>
                <a:gd name="T10" fmla="*/ 502 w 548"/>
                <a:gd name="T11" fmla="*/ 120 h 540"/>
                <a:gd name="T12" fmla="*/ 526 w 548"/>
                <a:gd name="T13" fmla="*/ 166 h 540"/>
                <a:gd name="T14" fmla="*/ 542 w 548"/>
                <a:gd name="T15" fmla="*/ 216 h 540"/>
                <a:gd name="T16" fmla="*/ 548 w 548"/>
                <a:gd name="T17" fmla="*/ 270 h 540"/>
                <a:gd name="T18" fmla="*/ 546 w 548"/>
                <a:gd name="T19" fmla="*/ 298 h 540"/>
                <a:gd name="T20" fmla="*/ 536 w 548"/>
                <a:gd name="T21" fmla="*/ 350 h 540"/>
                <a:gd name="T22" fmla="*/ 514 w 548"/>
                <a:gd name="T23" fmla="*/ 400 h 540"/>
                <a:gd name="T24" fmla="*/ 486 w 548"/>
                <a:gd name="T25" fmla="*/ 442 h 540"/>
                <a:gd name="T26" fmla="*/ 448 w 548"/>
                <a:gd name="T27" fmla="*/ 478 h 540"/>
                <a:gd name="T28" fmla="*/ 404 w 548"/>
                <a:gd name="T29" fmla="*/ 508 h 540"/>
                <a:gd name="T30" fmla="*/ 356 w 548"/>
                <a:gd name="T31" fmla="*/ 528 h 540"/>
                <a:gd name="T32" fmla="*/ 302 w 548"/>
                <a:gd name="T33" fmla="*/ 540 h 540"/>
                <a:gd name="T34" fmla="*/ 274 w 548"/>
                <a:gd name="T35" fmla="*/ 540 h 540"/>
                <a:gd name="T36" fmla="*/ 218 w 548"/>
                <a:gd name="T37" fmla="*/ 536 h 540"/>
                <a:gd name="T38" fmla="*/ 168 w 548"/>
                <a:gd name="T39" fmla="*/ 520 h 540"/>
                <a:gd name="T40" fmla="*/ 122 w 548"/>
                <a:gd name="T41" fmla="*/ 494 h 540"/>
                <a:gd name="T42" fmla="*/ 80 w 548"/>
                <a:gd name="T43" fmla="*/ 462 h 540"/>
                <a:gd name="T44" fmla="*/ 46 w 548"/>
                <a:gd name="T45" fmla="*/ 422 h 540"/>
                <a:gd name="T46" fmla="*/ 22 w 548"/>
                <a:gd name="T47" fmla="*/ 376 h 540"/>
                <a:gd name="T48" fmla="*/ 6 w 548"/>
                <a:gd name="T49" fmla="*/ 324 h 540"/>
                <a:gd name="T50" fmla="*/ 0 w 548"/>
                <a:gd name="T51" fmla="*/ 270 h 540"/>
                <a:gd name="T52" fmla="*/ 2 w 548"/>
                <a:gd name="T53" fmla="*/ 244 h 540"/>
                <a:gd name="T54" fmla="*/ 12 w 548"/>
                <a:gd name="T55" fmla="*/ 190 h 540"/>
                <a:gd name="T56" fmla="*/ 34 w 548"/>
                <a:gd name="T57" fmla="*/ 142 h 540"/>
                <a:gd name="T58" fmla="*/ 62 w 548"/>
                <a:gd name="T59" fmla="*/ 100 h 540"/>
                <a:gd name="T60" fmla="*/ 100 w 548"/>
                <a:gd name="T61" fmla="*/ 62 h 540"/>
                <a:gd name="T62" fmla="*/ 144 w 548"/>
                <a:gd name="T63" fmla="*/ 34 h 540"/>
                <a:gd name="T64" fmla="*/ 192 w 548"/>
                <a:gd name="T65" fmla="*/ 12 h 540"/>
                <a:gd name="T66" fmla="*/ 246 w 548"/>
                <a:gd name="T67" fmla="*/ 2 h 540"/>
                <a:gd name="T68" fmla="*/ 274 w 548"/>
                <a:gd name="T6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0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8" y="48"/>
                  </a:lnTo>
                  <a:lnTo>
                    <a:pt x="448" y="62"/>
                  </a:lnTo>
                  <a:lnTo>
                    <a:pt x="468" y="80"/>
                  </a:lnTo>
                  <a:lnTo>
                    <a:pt x="486" y="100"/>
                  </a:lnTo>
                  <a:lnTo>
                    <a:pt x="502" y="120"/>
                  </a:lnTo>
                  <a:lnTo>
                    <a:pt x="514" y="142"/>
                  </a:lnTo>
                  <a:lnTo>
                    <a:pt x="526" y="166"/>
                  </a:lnTo>
                  <a:lnTo>
                    <a:pt x="536" y="190"/>
                  </a:lnTo>
                  <a:lnTo>
                    <a:pt x="542" y="216"/>
                  </a:lnTo>
                  <a:lnTo>
                    <a:pt x="546" y="244"/>
                  </a:lnTo>
                  <a:lnTo>
                    <a:pt x="548" y="270"/>
                  </a:lnTo>
                  <a:lnTo>
                    <a:pt x="548" y="270"/>
                  </a:lnTo>
                  <a:lnTo>
                    <a:pt x="546" y="298"/>
                  </a:lnTo>
                  <a:lnTo>
                    <a:pt x="542" y="324"/>
                  </a:lnTo>
                  <a:lnTo>
                    <a:pt x="536" y="350"/>
                  </a:lnTo>
                  <a:lnTo>
                    <a:pt x="526" y="376"/>
                  </a:lnTo>
                  <a:lnTo>
                    <a:pt x="514" y="400"/>
                  </a:lnTo>
                  <a:lnTo>
                    <a:pt x="502" y="422"/>
                  </a:lnTo>
                  <a:lnTo>
                    <a:pt x="486" y="442"/>
                  </a:lnTo>
                  <a:lnTo>
                    <a:pt x="468" y="462"/>
                  </a:lnTo>
                  <a:lnTo>
                    <a:pt x="448" y="478"/>
                  </a:lnTo>
                  <a:lnTo>
                    <a:pt x="428" y="494"/>
                  </a:lnTo>
                  <a:lnTo>
                    <a:pt x="404" y="508"/>
                  </a:lnTo>
                  <a:lnTo>
                    <a:pt x="380" y="520"/>
                  </a:lnTo>
                  <a:lnTo>
                    <a:pt x="356" y="528"/>
                  </a:lnTo>
                  <a:lnTo>
                    <a:pt x="330" y="536"/>
                  </a:lnTo>
                  <a:lnTo>
                    <a:pt x="302" y="540"/>
                  </a:lnTo>
                  <a:lnTo>
                    <a:pt x="274" y="540"/>
                  </a:lnTo>
                  <a:lnTo>
                    <a:pt x="274" y="540"/>
                  </a:lnTo>
                  <a:lnTo>
                    <a:pt x="246" y="540"/>
                  </a:lnTo>
                  <a:lnTo>
                    <a:pt x="218" y="536"/>
                  </a:lnTo>
                  <a:lnTo>
                    <a:pt x="192" y="528"/>
                  </a:lnTo>
                  <a:lnTo>
                    <a:pt x="168" y="520"/>
                  </a:lnTo>
                  <a:lnTo>
                    <a:pt x="144" y="508"/>
                  </a:lnTo>
                  <a:lnTo>
                    <a:pt x="122" y="494"/>
                  </a:lnTo>
                  <a:lnTo>
                    <a:pt x="100" y="478"/>
                  </a:lnTo>
                  <a:lnTo>
                    <a:pt x="80" y="462"/>
                  </a:lnTo>
                  <a:lnTo>
                    <a:pt x="62" y="442"/>
                  </a:lnTo>
                  <a:lnTo>
                    <a:pt x="46" y="422"/>
                  </a:lnTo>
                  <a:lnTo>
                    <a:pt x="34" y="400"/>
                  </a:lnTo>
                  <a:lnTo>
                    <a:pt x="22" y="376"/>
                  </a:lnTo>
                  <a:lnTo>
                    <a:pt x="12" y="350"/>
                  </a:lnTo>
                  <a:lnTo>
                    <a:pt x="6" y="324"/>
                  </a:lnTo>
                  <a:lnTo>
                    <a:pt x="2" y="298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2" y="244"/>
                  </a:lnTo>
                  <a:lnTo>
                    <a:pt x="6" y="216"/>
                  </a:lnTo>
                  <a:lnTo>
                    <a:pt x="12" y="190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2" y="12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3589338" y="5478463"/>
              <a:ext cx="873125" cy="863600"/>
            </a:xfrm>
            <a:custGeom>
              <a:avLst/>
              <a:gdLst>
                <a:gd name="T0" fmla="*/ 276 w 550"/>
                <a:gd name="T1" fmla="*/ 0 h 544"/>
                <a:gd name="T2" fmla="*/ 330 w 550"/>
                <a:gd name="T3" fmla="*/ 6 h 544"/>
                <a:gd name="T4" fmla="*/ 382 w 550"/>
                <a:gd name="T5" fmla="*/ 22 h 544"/>
                <a:gd name="T6" fmla="*/ 428 w 550"/>
                <a:gd name="T7" fmla="*/ 48 h 544"/>
                <a:gd name="T8" fmla="*/ 470 w 550"/>
                <a:gd name="T9" fmla="*/ 80 h 544"/>
                <a:gd name="T10" fmla="*/ 504 w 550"/>
                <a:gd name="T11" fmla="*/ 120 h 544"/>
                <a:gd name="T12" fmla="*/ 528 w 550"/>
                <a:gd name="T13" fmla="*/ 166 h 544"/>
                <a:gd name="T14" fmla="*/ 544 w 550"/>
                <a:gd name="T15" fmla="*/ 218 h 544"/>
                <a:gd name="T16" fmla="*/ 550 w 550"/>
                <a:gd name="T17" fmla="*/ 272 h 544"/>
                <a:gd name="T18" fmla="*/ 550 w 550"/>
                <a:gd name="T19" fmla="*/ 300 h 544"/>
                <a:gd name="T20" fmla="*/ 538 w 550"/>
                <a:gd name="T21" fmla="*/ 352 h 544"/>
                <a:gd name="T22" fmla="*/ 518 w 550"/>
                <a:gd name="T23" fmla="*/ 402 h 544"/>
                <a:gd name="T24" fmla="*/ 488 w 550"/>
                <a:gd name="T25" fmla="*/ 444 h 544"/>
                <a:gd name="T26" fmla="*/ 450 w 550"/>
                <a:gd name="T27" fmla="*/ 482 h 544"/>
                <a:gd name="T28" fmla="*/ 406 w 550"/>
                <a:gd name="T29" fmla="*/ 510 h 544"/>
                <a:gd name="T30" fmla="*/ 356 w 550"/>
                <a:gd name="T31" fmla="*/ 530 h 544"/>
                <a:gd name="T32" fmla="*/ 304 w 550"/>
                <a:gd name="T33" fmla="*/ 542 h 544"/>
                <a:gd name="T34" fmla="*/ 276 w 550"/>
                <a:gd name="T35" fmla="*/ 544 h 544"/>
                <a:gd name="T36" fmla="*/ 220 w 550"/>
                <a:gd name="T37" fmla="*/ 538 h 544"/>
                <a:gd name="T38" fmla="*/ 168 w 550"/>
                <a:gd name="T39" fmla="*/ 522 h 544"/>
                <a:gd name="T40" fmla="*/ 122 w 550"/>
                <a:gd name="T41" fmla="*/ 496 h 544"/>
                <a:gd name="T42" fmla="*/ 80 w 550"/>
                <a:gd name="T43" fmla="*/ 464 h 544"/>
                <a:gd name="T44" fmla="*/ 46 w 550"/>
                <a:gd name="T45" fmla="*/ 424 h 544"/>
                <a:gd name="T46" fmla="*/ 22 w 550"/>
                <a:gd name="T47" fmla="*/ 378 h 544"/>
                <a:gd name="T48" fmla="*/ 6 w 550"/>
                <a:gd name="T49" fmla="*/ 326 h 544"/>
                <a:gd name="T50" fmla="*/ 0 w 550"/>
                <a:gd name="T51" fmla="*/ 272 h 544"/>
                <a:gd name="T52" fmla="*/ 2 w 550"/>
                <a:gd name="T53" fmla="*/ 244 h 544"/>
                <a:gd name="T54" fmla="*/ 12 w 550"/>
                <a:gd name="T55" fmla="*/ 192 h 544"/>
                <a:gd name="T56" fmla="*/ 34 w 550"/>
                <a:gd name="T57" fmla="*/ 142 h 544"/>
                <a:gd name="T58" fmla="*/ 62 w 550"/>
                <a:gd name="T59" fmla="*/ 100 h 544"/>
                <a:gd name="T60" fmla="*/ 100 w 550"/>
                <a:gd name="T61" fmla="*/ 62 h 544"/>
                <a:gd name="T62" fmla="*/ 144 w 550"/>
                <a:gd name="T63" fmla="*/ 34 h 544"/>
                <a:gd name="T64" fmla="*/ 194 w 550"/>
                <a:gd name="T65" fmla="*/ 12 h 544"/>
                <a:gd name="T66" fmla="*/ 248 w 550"/>
                <a:gd name="T67" fmla="*/ 2 h 544"/>
                <a:gd name="T68" fmla="*/ 276 w 550"/>
                <a:gd name="T69" fmla="*/ 0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0" h="544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0" y="6"/>
                  </a:lnTo>
                  <a:lnTo>
                    <a:pt x="356" y="12"/>
                  </a:lnTo>
                  <a:lnTo>
                    <a:pt x="382" y="22"/>
                  </a:lnTo>
                  <a:lnTo>
                    <a:pt x="406" y="34"/>
                  </a:lnTo>
                  <a:lnTo>
                    <a:pt x="428" y="48"/>
                  </a:lnTo>
                  <a:lnTo>
                    <a:pt x="450" y="62"/>
                  </a:lnTo>
                  <a:lnTo>
                    <a:pt x="470" y="80"/>
                  </a:lnTo>
                  <a:lnTo>
                    <a:pt x="488" y="100"/>
                  </a:lnTo>
                  <a:lnTo>
                    <a:pt x="504" y="120"/>
                  </a:lnTo>
                  <a:lnTo>
                    <a:pt x="518" y="142"/>
                  </a:lnTo>
                  <a:lnTo>
                    <a:pt x="528" y="166"/>
                  </a:lnTo>
                  <a:lnTo>
                    <a:pt x="538" y="192"/>
                  </a:lnTo>
                  <a:lnTo>
                    <a:pt x="544" y="218"/>
                  </a:lnTo>
                  <a:lnTo>
                    <a:pt x="550" y="244"/>
                  </a:lnTo>
                  <a:lnTo>
                    <a:pt x="550" y="272"/>
                  </a:lnTo>
                  <a:lnTo>
                    <a:pt x="550" y="272"/>
                  </a:lnTo>
                  <a:lnTo>
                    <a:pt x="550" y="300"/>
                  </a:lnTo>
                  <a:lnTo>
                    <a:pt x="544" y="326"/>
                  </a:lnTo>
                  <a:lnTo>
                    <a:pt x="538" y="352"/>
                  </a:lnTo>
                  <a:lnTo>
                    <a:pt x="528" y="378"/>
                  </a:lnTo>
                  <a:lnTo>
                    <a:pt x="518" y="402"/>
                  </a:lnTo>
                  <a:lnTo>
                    <a:pt x="504" y="424"/>
                  </a:lnTo>
                  <a:lnTo>
                    <a:pt x="488" y="444"/>
                  </a:lnTo>
                  <a:lnTo>
                    <a:pt x="470" y="464"/>
                  </a:lnTo>
                  <a:lnTo>
                    <a:pt x="450" y="482"/>
                  </a:lnTo>
                  <a:lnTo>
                    <a:pt x="428" y="496"/>
                  </a:lnTo>
                  <a:lnTo>
                    <a:pt x="406" y="510"/>
                  </a:lnTo>
                  <a:lnTo>
                    <a:pt x="382" y="522"/>
                  </a:lnTo>
                  <a:lnTo>
                    <a:pt x="356" y="530"/>
                  </a:lnTo>
                  <a:lnTo>
                    <a:pt x="330" y="538"/>
                  </a:lnTo>
                  <a:lnTo>
                    <a:pt x="304" y="542"/>
                  </a:lnTo>
                  <a:lnTo>
                    <a:pt x="276" y="544"/>
                  </a:lnTo>
                  <a:lnTo>
                    <a:pt x="276" y="544"/>
                  </a:lnTo>
                  <a:lnTo>
                    <a:pt x="248" y="542"/>
                  </a:lnTo>
                  <a:lnTo>
                    <a:pt x="220" y="538"/>
                  </a:lnTo>
                  <a:lnTo>
                    <a:pt x="194" y="530"/>
                  </a:lnTo>
                  <a:lnTo>
                    <a:pt x="168" y="522"/>
                  </a:lnTo>
                  <a:lnTo>
                    <a:pt x="144" y="510"/>
                  </a:lnTo>
                  <a:lnTo>
                    <a:pt x="122" y="496"/>
                  </a:lnTo>
                  <a:lnTo>
                    <a:pt x="100" y="482"/>
                  </a:lnTo>
                  <a:lnTo>
                    <a:pt x="80" y="464"/>
                  </a:lnTo>
                  <a:lnTo>
                    <a:pt x="62" y="444"/>
                  </a:lnTo>
                  <a:lnTo>
                    <a:pt x="46" y="424"/>
                  </a:lnTo>
                  <a:lnTo>
                    <a:pt x="34" y="402"/>
                  </a:lnTo>
                  <a:lnTo>
                    <a:pt x="22" y="378"/>
                  </a:lnTo>
                  <a:lnTo>
                    <a:pt x="12" y="352"/>
                  </a:lnTo>
                  <a:lnTo>
                    <a:pt x="6" y="326"/>
                  </a:lnTo>
                  <a:lnTo>
                    <a:pt x="2" y="30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2" y="244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6"/>
                  </a:lnTo>
                  <a:lnTo>
                    <a:pt x="34" y="142"/>
                  </a:lnTo>
                  <a:lnTo>
                    <a:pt x="46" y="120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2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3586163" y="5475288"/>
              <a:ext cx="876300" cy="866775"/>
            </a:xfrm>
            <a:custGeom>
              <a:avLst/>
              <a:gdLst>
                <a:gd name="T0" fmla="*/ 276 w 552"/>
                <a:gd name="T1" fmla="*/ 0 h 546"/>
                <a:gd name="T2" fmla="*/ 332 w 552"/>
                <a:gd name="T3" fmla="*/ 6 h 546"/>
                <a:gd name="T4" fmla="*/ 384 w 552"/>
                <a:gd name="T5" fmla="*/ 22 h 546"/>
                <a:gd name="T6" fmla="*/ 430 w 552"/>
                <a:gd name="T7" fmla="*/ 48 h 546"/>
                <a:gd name="T8" fmla="*/ 472 w 552"/>
                <a:gd name="T9" fmla="*/ 80 h 546"/>
                <a:gd name="T10" fmla="*/ 506 w 552"/>
                <a:gd name="T11" fmla="*/ 122 h 546"/>
                <a:gd name="T12" fmla="*/ 532 w 552"/>
                <a:gd name="T13" fmla="*/ 168 h 546"/>
                <a:gd name="T14" fmla="*/ 548 w 552"/>
                <a:gd name="T15" fmla="*/ 218 h 546"/>
                <a:gd name="T16" fmla="*/ 552 w 552"/>
                <a:gd name="T17" fmla="*/ 274 h 546"/>
                <a:gd name="T18" fmla="*/ 552 w 552"/>
                <a:gd name="T19" fmla="*/ 300 h 546"/>
                <a:gd name="T20" fmla="*/ 540 w 552"/>
                <a:gd name="T21" fmla="*/ 354 h 546"/>
                <a:gd name="T22" fmla="*/ 520 w 552"/>
                <a:gd name="T23" fmla="*/ 402 h 546"/>
                <a:gd name="T24" fmla="*/ 490 w 552"/>
                <a:gd name="T25" fmla="*/ 446 h 546"/>
                <a:gd name="T26" fmla="*/ 452 w 552"/>
                <a:gd name="T27" fmla="*/ 484 h 546"/>
                <a:gd name="T28" fmla="*/ 408 w 552"/>
                <a:gd name="T29" fmla="*/ 512 h 546"/>
                <a:gd name="T30" fmla="*/ 358 w 552"/>
                <a:gd name="T31" fmla="*/ 534 h 546"/>
                <a:gd name="T32" fmla="*/ 304 w 552"/>
                <a:gd name="T33" fmla="*/ 544 h 546"/>
                <a:gd name="T34" fmla="*/ 276 w 552"/>
                <a:gd name="T35" fmla="*/ 546 h 546"/>
                <a:gd name="T36" fmla="*/ 220 w 552"/>
                <a:gd name="T37" fmla="*/ 540 h 546"/>
                <a:gd name="T38" fmla="*/ 168 w 552"/>
                <a:gd name="T39" fmla="*/ 524 h 546"/>
                <a:gd name="T40" fmla="*/ 122 w 552"/>
                <a:gd name="T41" fmla="*/ 500 h 546"/>
                <a:gd name="T42" fmla="*/ 80 w 552"/>
                <a:gd name="T43" fmla="*/ 466 h 546"/>
                <a:gd name="T44" fmla="*/ 46 w 552"/>
                <a:gd name="T45" fmla="*/ 426 h 546"/>
                <a:gd name="T46" fmla="*/ 22 w 552"/>
                <a:gd name="T47" fmla="*/ 380 h 546"/>
                <a:gd name="T48" fmla="*/ 6 w 552"/>
                <a:gd name="T49" fmla="*/ 328 h 546"/>
                <a:gd name="T50" fmla="*/ 0 w 552"/>
                <a:gd name="T51" fmla="*/ 274 h 546"/>
                <a:gd name="T52" fmla="*/ 0 w 552"/>
                <a:gd name="T53" fmla="*/ 246 h 546"/>
                <a:gd name="T54" fmla="*/ 12 w 552"/>
                <a:gd name="T55" fmla="*/ 192 h 546"/>
                <a:gd name="T56" fmla="*/ 32 w 552"/>
                <a:gd name="T57" fmla="*/ 144 h 546"/>
                <a:gd name="T58" fmla="*/ 62 w 552"/>
                <a:gd name="T59" fmla="*/ 100 h 546"/>
                <a:gd name="T60" fmla="*/ 100 w 552"/>
                <a:gd name="T61" fmla="*/ 64 h 546"/>
                <a:gd name="T62" fmla="*/ 144 w 552"/>
                <a:gd name="T63" fmla="*/ 34 h 546"/>
                <a:gd name="T64" fmla="*/ 194 w 552"/>
                <a:gd name="T65" fmla="*/ 12 h 546"/>
                <a:gd name="T66" fmla="*/ 248 w 552"/>
                <a:gd name="T67" fmla="*/ 2 h 546"/>
                <a:gd name="T68" fmla="*/ 276 w 552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2" h="546">
                  <a:moveTo>
                    <a:pt x="276" y="0"/>
                  </a:moveTo>
                  <a:lnTo>
                    <a:pt x="276" y="0"/>
                  </a:lnTo>
                  <a:lnTo>
                    <a:pt x="304" y="2"/>
                  </a:lnTo>
                  <a:lnTo>
                    <a:pt x="332" y="6"/>
                  </a:lnTo>
                  <a:lnTo>
                    <a:pt x="358" y="12"/>
                  </a:lnTo>
                  <a:lnTo>
                    <a:pt x="384" y="22"/>
                  </a:lnTo>
                  <a:lnTo>
                    <a:pt x="408" y="34"/>
                  </a:lnTo>
                  <a:lnTo>
                    <a:pt x="430" y="48"/>
                  </a:lnTo>
                  <a:lnTo>
                    <a:pt x="452" y="64"/>
                  </a:lnTo>
                  <a:lnTo>
                    <a:pt x="472" y="80"/>
                  </a:lnTo>
                  <a:lnTo>
                    <a:pt x="490" y="100"/>
                  </a:lnTo>
                  <a:lnTo>
                    <a:pt x="506" y="122"/>
                  </a:lnTo>
                  <a:lnTo>
                    <a:pt x="520" y="144"/>
                  </a:lnTo>
                  <a:lnTo>
                    <a:pt x="532" y="168"/>
                  </a:lnTo>
                  <a:lnTo>
                    <a:pt x="540" y="192"/>
                  </a:lnTo>
                  <a:lnTo>
                    <a:pt x="548" y="218"/>
                  </a:lnTo>
                  <a:lnTo>
                    <a:pt x="552" y="246"/>
                  </a:lnTo>
                  <a:lnTo>
                    <a:pt x="552" y="274"/>
                  </a:lnTo>
                  <a:lnTo>
                    <a:pt x="552" y="274"/>
                  </a:lnTo>
                  <a:lnTo>
                    <a:pt x="552" y="300"/>
                  </a:lnTo>
                  <a:lnTo>
                    <a:pt x="548" y="328"/>
                  </a:lnTo>
                  <a:lnTo>
                    <a:pt x="540" y="354"/>
                  </a:lnTo>
                  <a:lnTo>
                    <a:pt x="532" y="380"/>
                  </a:lnTo>
                  <a:lnTo>
                    <a:pt x="520" y="402"/>
                  </a:lnTo>
                  <a:lnTo>
                    <a:pt x="506" y="426"/>
                  </a:lnTo>
                  <a:lnTo>
                    <a:pt x="490" y="446"/>
                  </a:lnTo>
                  <a:lnTo>
                    <a:pt x="472" y="466"/>
                  </a:lnTo>
                  <a:lnTo>
                    <a:pt x="452" y="484"/>
                  </a:lnTo>
                  <a:lnTo>
                    <a:pt x="430" y="500"/>
                  </a:lnTo>
                  <a:lnTo>
                    <a:pt x="408" y="512"/>
                  </a:lnTo>
                  <a:lnTo>
                    <a:pt x="384" y="524"/>
                  </a:lnTo>
                  <a:lnTo>
                    <a:pt x="358" y="534"/>
                  </a:lnTo>
                  <a:lnTo>
                    <a:pt x="332" y="540"/>
                  </a:lnTo>
                  <a:lnTo>
                    <a:pt x="304" y="544"/>
                  </a:lnTo>
                  <a:lnTo>
                    <a:pt x="276" y="546"/>
                  </a:lnTo>
                  <a:lnTo>
                    <a:pt x="276" y="546"/>
                  </a:lnTo>
                  <a:lnTo>
                    <a:pt x="248" y="544"/>
                  </a:lnTo>
                  <a:lnTo>
                    <a:pt x="220" y="540"/>
                  </a:lnTo>
                  <a:lnTo>
                    <a:pt x="194" y="534"/>
                  </a:lnTo>
                  <a:lnTo>
                    <a:pt x="168" y="524"/>
                  </a:lnTo>
                  <a:lnTo>
                    <a:pt x="144" y="512"/>
                  </a:lnTo>
                  <a:lnTo>
                    <a:pt x="122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2"/>
                  </a:lnTo>
                  <a:lnTo>
                    <a:pt x="22" y="380"/>
                  </a:lnTo>
                  <a:lnTo>
                    <a:pt x="12" y="354"/>
                  </a:lnTo>
                  <a:lnTo>
                    <a:pt x="6" y="328"/>
                  </a:lnTo>
                  <a:lnTo>
                    <a:pt x="0" y="300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6" y="218"/>
                  </a:lnTo>
                  <a:lnTo>
                    <a:pt x="12" y="192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68" y="22"/>
                  </a:lnTo>
                  <a:lnTo>
                    <a:pt x="194" y="12"/>
                  </a:lnTo>
                  <a:lnTo>
                    <a:pt x="220" y="6"/>
                  </a:lnTo>
                  <a:lnTo>
                    <a:pt x="248" y="2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3582988" y="5472113"/>
              <a:ext cx="882650" cy="869950"/>
            </a:xfrm>
            <a:custGeom>
              <a:avLst/>
              <a:gdLst>
                <a:gd name="T0" fmla="*/ 278 w 556"/>
                <a:gd name="T1" fmla="*/ 0 h 548"/>
                <a:gd name="T2" fmla="*/ 334 w 556"/>
                <a:gd name="T3" fmla="*/ 6 h 548"/>
                <a:gd name="T4" fmla="*/ 386 w 556"/>
                <a:gd name="T5" fmla="*/ 22 h 548"/>
                <a:gd name="T6" fmla="*/ 432 w 556"/>
                <a:gd name="T7" fmla="*/ 48 h 548"/>
                <a:gd name="T8" fmla="*/ 474 w 556"/>
                <a:gd name="T9" fmla="*/ 80 h 548"/>
                <a:gd name="T10" fmla="*/ 508 w 556"/>
                <a:gd name="T11" fmla="*/ 122 h 548"/>
                <a:gd name="T12" fmla="*/ 534 w 556"/>
                <a:gd name="T13" fmla="*/ 168 h 548"/>
                <a:gd name="T14" fmla="*/ 550 w 556"/>
                <a:gd name="T15" fmla="*/ 220 h 548"/>
                <a:gd name="T16" fmla="*/ 556 w 556"/>
                <a:gd name="T17" fmla="*/ 274 h 548"/>
                <a:gd name="T18" fmla="*/ 554 w 556"/>
                <a:gd name="T19" fmla="*/ 302 h 548"/>
                <a:gd name="T20" fmla="*/ 542 w 556"/>
                <a:gd name="T21" fmla="*/ 356 h 548"/>
                <a:gd name="T22" fmla="*/ 522 w 556"/>
                <a:gd name="T23" fmla="*/ 404 h 548"/>
                <a:gd name="T24" fmla="*/ 492 w 556"/>
                <a:gd name="T25" fmla="*/ 448 h 548"/>
                <a:gd name="T26" fmla="*/ 454 w 556"/>
                <a:gd name="T27" fmla="*/ 486 h 548"/>
                <a:gd name="T28" fmla="*/ 410 w 556"/>
                <a:gd name="T29" fmla="*/ 516 h 548"/>
                <a:gd name="T30" fmla="*/ 360 w 556"/>
                <a:gd name="T31" fmla="*/ 536 h 548"/>
                <a:gd name="T32" fmla="*/ 306 w 556"/>
                <a:gd name="T33" fmla="*/ 546 h 548"/>
                <a:gd name="T34" fmla="*/ 278 w 556"/>
                <a:gd name="T35" fmla="*/ 548 h 548"/>
                <a:gd name="T36" fmla="*/ 222 w 556"/>
                <a:gd name="T37" fmla="*/ 542 h 548"/>
                <a:gd name="T38" fmla="*/ 170 w 556"/>
                <a:gd name="T39" fmla="*/ 526 h 548"/>
                <a:gd name="T40" fmla="*/ 122 w 556"/>
                <a:gd name="T41" fmla="*/ 502 h 548"/>
                <a:gd name="T42" fmla="*/ 80 w 556"/>
                <a:gd name="T43" fmla="*/ 468 h 548"/>
                <a:gd name="T44" fmla="*/ 46 w 556"/>
                <a:gd name="T45" fmla="*/ 428 h 548"/>
                <a:gd name="T46" fmla="*/ 22 w 556"/>
                <a:gd name="T47" fmla="*/ 380 h 548"/>
                <a:gd name="T48" fmla="*/ 4 w 556"/>
                <a:gd name="T49" fmla="*/ 330 h 548"/>
                <a:gd name="T50" fmla="*/ 0 w 556"/>
                <a:gd name="T51" fmla="*/ 274 h 548"/>
                <a:gd name="T52" fmla="*/ 0 w 556"/>
                <a:gd name="T53" fmla="*/ 246 h 548"/>
                <a:gd name="T54" fmla="*/ 12 w 556"/>
                <a:gd name="T55" fmla="*/ 194 h 548"/>
                <a:gd name="T56" fmla="*/ 32 w 556"/>
                <a:gd name="T57" fmla="*/ 144 h 548"/>
                <a:gd name="T58" fmla="*/ 62 w 556"/>
                <a:gd name="T59" fmla="*/ 100 h 548"/>
                <a:gd name="T60" fmla="*/ 100 w 556"/>
                <a:gd name="T61" fmla="*/ 64 h 548"/>
                <a:gd name="T62" fmla="*/ 144 w 556"/>
                <a:gd name="T63" fmla="*/ 34 h 548"/>
                <a:gd name="T64" fmla="*/ 194 w 556"/>
                <a:gd name="T65" fmla="*/ 12 h 548"/>
                <a:gd name="T66" fmla="*/ 248 w 556"/>
                <a:gd name="T67" fmla="*/ 2 h 548"/>
                <a:gd name="T68" fmla="*/ 278 w 556"/>
                <a:gd name="T69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56" h="548">
                  <a:moveTo>
                    <a:pt x="278" y="0"/>
                  </a:moveTo>
                  <a:lnTo>
                    <a:pt x="278" y="0"/>
                  </a:lnTo>
                  <a:lnTo>
                    <a:pt x="306" y="2"/>
                  </a:lnTo>
                  <a:lnTo>
                    <a:pt x="334" y="6"/>
                  </a:lnTo>
                  <a:lnTo>
                    <a:pt x="360" y="12"/>
                  </a:lnTo>
                  <a:lnTo>
                    <a:pt x="386" y="22"/>
                  </a:lnTo>
                  <a:lnTo>
                    <a:pt x="410" y="34"/>
                  </a:lnTo>
                  <a:lnTo>
                    <a:pt x="432" y="48"/>
                  </a:lnTo>
                  <a:lnTo>
                    <a:pt x="454" y="64"/>
                  </a:lnTo>
                  <a:lnTo>
                    <a:pt x="474" y="80"/>
                  </a:lnTo>
                  <a:lnTo>
                    <a:pt x="492" y="100"/>
                  </a:lnTo>
                  <a:lnTo>
                    <a:pt x="508" y="122"/>
                  </a:lnTo>
                  <a:lnTo>
                    <a:pt x="522" y="144"/>
                  </a:lnTo>
                  <a:lnTo>
                    <a:pt x="534" y="168"/>
                  </a:lnTo>
                  <a:lnTo>
                    <a:pt x="542" y="194"/>
                  </a:lnTo>
                  <a:lnTo>
                    <a:pt x="550" y="220"/>
                  </a:lnTo>
                  <a:lnTo>
                    <a:pt x="554" y="246"/>
                  </a:lnTo>
                  <a:lnTo>
                    <a:pt x="556" y="274"/>
                  </a:lnTo>
                  <a:lnTo>
                    <a:pt x="556" y="274"/>
                  </a:lnTo>
                  <a:lnTo>
                    <a:pt x="554" y="302"/>
                  </a:lnTo>
                  <a:lnTo>
                    <a:pt x="550" y="330"/>
                  </a:lnTo>
                  <a:lnTo>
                    <a:pt x="542" y="356"/>
                  </a:lnTo>
                  <a:lnTo>
                    <a:pt x="534" y="380"/>
                  </a:lnTo>
                  <a:lnTo>
                    <a:pt x="522" y="404"/>
                  </a:lnTo>
                  <a:lnTo>
                    <a:pt x="508" y="428"/>
                  </a:lnTo>
                  <a:lnTo>
                    <a:pt x="492" y="448"/>
                  </a:lnTo>
                  <a:lnTo>
                    <a:pt x="474" y="468"/>
                  </a:lnTo>
                  <a:lnTo>
                    <a:pt x="454" y="486"/>
                  </a:lnTo>
                  <a:lnTo>
                    <a:pt x="432" y="502"/>
                  </a:lnTo>
                  <a:lnTo>
                    <a:pt x="410" y="516"/>
                  </a:lnTo>
                  <a:lnTo>
                    <a:pt x="386" y="526"/>
                  </a:lnTo>
                  <a:lnTo>
                    <a:pt x="360" y="536"/>
                  </a:lnTo>
                  <a:lnTo>
                    <a:pt x="334" y="542"/>
                  </a:lnTo>
                  <a:lnTo>
                    <a:pt x="306" y="546"/>
                  </a:lnTo>
                  <a:lnTo>
                    <a:pt x="278" y="548"/>
                  </a:lnTo>
                  <a:lnTo>
                    <a:pt x="278" y="548"/>
                  </a:lnTo>
                  <a:lnTo>
                    <a:pt x="248" y="546"/>
                  </a:lnTo>
                  <a:lnTo>
                    <a:pt x="222" y="542"/>
                  </a:lnTo>
                  <a:lnTo>
                    <a:pt x="194" y="536"/>
                  </a:lnTo>
                  <a:lnTo>
                    <a:pt x="170" y="526"/>
                  </a:lnTo>
                  <a:lnTo>
                    <a:pt x="144" y="516"/>
                  </a:lnTo>
                  <a:lnTo>
                    <a:pt x="122" y="502"/>
                  </a:lnTo>
                  <a:lnTo>
                    <a:pt x="100" y="486"/>
                  </a:lnTo>
                  <a:lnTo>
                    <a:pt x="80" y="468"/>
                  </a:lnTo>
                  <a:lnTo>
                    <a:pt x="62" y="448"/>
                  </a:lnTo>
                  <a:lnTo>
                    <a:pt x="46" y="428"/>
                  </a:lnTo>
                  <a:lnTo>
                    <a:pt x="32" y="404"/>
                  </a:lnTo>
                  <a:lnTo>
                    <a:pt x="22" y="380"/>
                  </a:lnTo>
                  <a:lnTo>
                    <a:pt x="12" y="356"/>
                  </a:lnTo>
                  <a:lnTo>
                    <a:pt x="4" y="330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20"/>
                  </a:lnTo>
                  <a:lnTo>
                    <a:pt x="12" y="194"/>
                  </a:lnTo>
                  <a:lnTo>
                    <a:pt x="22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2" y="48"/>
                  </a:lnTo>
                  <a:lnTo>
                    <a:pt x="144" y="34"/>
                  </a:lnTo>
                  <a:lnTo>
                    <a:pt x="170" y="22"/>
                  </a:lnTo>
                  <a:lnTo>
                    <a:pt x="194" y="12"/>
                  </a:lnTo>
                  <a:lnTo>
                    <a:pt x="222" y="6"/>
                  </a:lnTo>
                  <a:lnTo>
                    <a:pt x="248" y="2"/>
                  </a:lnTo>
                  <a:lnTo>
                    <a:pt x="278" y="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576638" y="5468938"/>
              <a:ext cx="889000" cy="873125"/>
            </a:xfrm>
            <a:custGeom>
              <a:avLst/>
              <a:gdLst>
                <a:gd name="T0" fmla="*/ 280 w 560"/>
                <a:gd name="T1" fmla="*/ 0 h 550"/>
                <a:gd name="T2" fmla="*/ 336 w 560"/>
                <a:gd name="T3" fmla="*/ 6 h 550"/>
                <a:gd name="T4" fmla="*/ 388 w 560"/>
                <a:gd name="T5" fmla="*/ 22 h 550"/>
                <a:gd name="T6" fmla="*/ 436 w 560"/>
                <a:gd name="T7" fmla="*/ 48 h 550"/>
                <a:gd name="T8" fmla="*/ 478 w 560"/>
                <a:gd name="T9" fmla="*/ 82 h 550"/>
                <a:gd name="T10" fmla="*/ 512 w 560"/>
                <a:gd name="T11" fmla="*/ 122 h 550"/>
                <a:gd name="T12" fmla="*/ 538 w 560"/>
                <a:gd name="T13" fmla="*/ 168 h 550"/>
                <a:gd name="T14" fmla="*/ 554 w 560"/>
                <a:gd name="T15" fmla="*/ 220 h 550"/>
                <a:gd name="T16" fmla="*/ 560 w 560"/>
                <a:gd name="T17" fmla="*/ 276 h 550"/>
                <a:gd name="T18" fmla="*/ 558 w 560"/>
                <a:gd name="T19" fmla="*/ 304 h 550"/>
                <a:gd name="T20" fmla="*/ 546 w 560"/>
                <a:gd name="T21" fmla="*/ 358 h 550"/>
                <a:gd name="T22" fmla="*/ 526 w 560"/>
                <a:gd name="T23" fmla="*/ 406 h 550"/>
                <a:gd name="T24" fmla="*/ 496 w 560"/>
                <a:gd name="T25" fmla="*/ 450 h 550"/>
                <a:gd name="T26" fmla="*/ 458 w 560"/>
                <a:gd name="T27" fmla="*/ 488 h 550"/>
                <a:gd name="T28" fmla="*/ 414 w 560"/>
                <a:gd name="T29" fmla="*/ 518 h 550"/>
                <a:gd name="T30" fmla="*/ 364 w 560"/>
                <a:gd name="T31" fmla="*/ 538 h 550"/>
                <a:gd name="T32" fmla="*/ 308 w 560"/>
                <a:gd name="T33" fmla="*/ 550 h 550"/>
                <a:gd name="T34" fmla="*/ 280 w 560"/>
                <a:gd name="T35" fmla="*/ 550 h 550"/>
                <a:gd name="T36" fmla="*/ 224 w 560"/>
                <a:gd name="T37" fmla="*/ 546 h 550"/>
                <a:gd name="T38" fmla="*/ 172 w 560"/>
                <a:gd name="T39" fmla="*/ 530 h 550"/>
                <a:gd name="T40" fmla="*/ 124 w 560"/>
                <a:gd name="T41" fmla="*/ 504 h 550"/>
                <a:gd name="T42" fmla="*/ 82 w 560"/>
                <a:gd name="T43" fmla="*/ 470 h 550"/>
                <a:gd name="T44" fmla="*/ 48 w 560"/>
                <a:gd name="T45" fmla="*/ 430 h 550"/>
                <a:gd name="T46" fmla="*/ 22 w 560"/>
                <a:gd name="T47" fmla="*/ 382 h 550"/>
                <a:gd name="T48" fmla="*/ 6 w 560"/>
                <a:gd name="T49" fmla="*/ 332 h 550"/>
                <a:gd name="T50" fmla="*/ 0 w 560"/>
                <a:gd name="T51" fmla="*/ 276 h 550"/>
                <a:gd name="T52" fmla="*/ 2 w 560"/>
                <a:gd name="T53" fmla="*/ 248 h 550"/>
                <a:gd name="T54" fmla="*/ 14 w 560"/>
                <a:gd name="T55" fmla="*/ 194 h 550"/>
                <a:gd name="T56" fmla="*/ 34 w 560"/>
                <a:gd name="T57" fmla="*/ 144 h 550"/>
                <a:gd name="T58" fmla="*/ 64 w 560"/>
                <a:gd name="T59" fmla="*/ 100 h 550"/>
                <a:gd name="T60" fmla="*/ 102 w 560"/>
                <a:gd name="T61" fmla="*/ 64 h 550"/>
                <a:gd name="T62" fmla="*/ 148 w 560"/>
                <a:gd name="T63" fmla="*/ 34 h 550"/>
                <a:gd name="T64" fmla="*/ 198 w 560"/>
                <a:gd name="T65" fmla="*/ 12 h 550"/>
                <a:gd name="T66" fmla="*/ 252 w 560"/>
                <a:gd name="T67" fmla="*/ 2 h 550"/>
                <a:gd name="T68" fmla="*/ 280 w 560"/>
                <a:gd name="T6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0" h="550">
                  <a:moveTo>
                    <a:pt x="280" y="0"/>
                  </a:moveTo>
                  <a:lnTo>
                    <a:pt x="280" y="0"/>
                  </a:lnTo>
                  <a:lnTo>
                    <a:pt x="308" y="2"/>
                  </a:lnTo>
                  <a:lnTo>
                    <a:pt x="336" y="6"/>
                  </a:lnTo>
                  <a:lnTo>
                    <a:pt x="364" y="12"/>
                  </a:lnTo>
                  <a:lnTo>
                    <a:pt x="388" y="22"/>
                  </a:lnTo>
                  <a:lnTo>
                    <a:pt x="414" y="34"/>
                  </a:lnTo>
                  <a:lnTo>
                    <a:pt x="436" y="48"/>
                  </a:lnTo>
                  <a:lnTo>
                    <a:pt x="458" y="64"/>
                  </a:lnTo>
                  <a:lnTo>
                    <a:pt x="478" y="82"/>
                  </a:lnTo>
                  <a:lnTo>
                    <a:pt x="496" y="100"/>
                  </a:lnTo>
                  <a:lnTo>
                    <a:pt x="512" y="122"/>
                  </a:lnTo>
                  <a:lnTo>
                    <a:pt x="526" y="144"/>
                  </a:lnTo>
                  <a:lnTo>
                    <a:pt x="538" y="168"/>
                  </a:lnTo>
                  <a:lnTo>
                    <a:pt x="546" y="194"/>
                  </a:lnTo>
                  <a:lnTo>
                    <a:pt x="554" y="220"/>
                  </a:lnTo>
                  <a:lnTo>
                    <a:pt x="558" y="248"/>
                  </a:lnTo>
                  <a:lnTo>
                    <a:pt x="560" y="276"/>
                  </a:lnTo>
                  <a:lnTo>
                    <a:pt x="560" y="276"/>
                  </a:lnTo>
                  <a:lnTo>
                    <a:pt x="558" y="304"/>
                  </a:lnTo>
                  <a:lnTo>
                    <a:pt x="554" y="332"/>
                  </a:lnTo>
                  <a:lnTo>
                    <a:pt x="546" y="358"/>
                  </a:lnTo>
                  <a:lnTo>
                    <a:pt x="538" y="382"/>
                  </a:lnTo>
                  <a:lnTo>
                    <a:pt x="526" y="406"/>
                  </a:lnTo>
                  <a:lnTo>
                    <a:pt x="512" y="430"/>
                  </a:lnTo>
                  <a:lnTo>
                    <a:pt x="496" y="450"/>
                  </a:lnTo>
                  <a:lnTo>
                    <a:pt x="478" y="470"/>
                  </a:lnTo>
                  <a:lnTo>
                    <a:pt x="458" y="488"/>
                  </a:lnTo>
                  <a:lnTo>
                    <a:pt x="436" y="504"/>
                  </a:lnTo>
                  <a:lnTo>
                    <a:pt x="414" y="518"/>
                  </a:lnTo>
                  <a:lnTo>
                    <a:pt x="388" y="530"/>
                  </a:lnTo>
                  <a:lnTo>
                    <a:pt x="364" y="538"/>
                  </a:lnTo>
                  <a:lnTo>
                    <a:pt x="336" y="546"/>
                  </a:lnTo>
                  <a:lnTo>
                    <a:pt x="308" y="550"/>
                  </a:lnTo>
                  <a:lnTo>
                    <a:pt x="280" y="550"/>
                  </a:lnTo>
                  <a:lnTo>
                    <a:pt x="280" y="550"/>
                  </a:lnTo>
                  <a:lnTo>
                    <a:pt x="252" y="550"/>
                  </a:lnTo>
                  <a:lnTo>
                    <a:pt x="224" y="546"/>
                  </a:lnTo>
                  <a:lnTo>
                    <a:pt x="198" y="538"/>
                  </a:lnTo>
                  <a:lnTo>
                    <a:pt x="172" y="530"/>
                  </a:lnTo>
                  <a:lnTo>
                    <a:pt x="148" y="518"/>
                  </a:lnTo>
                  <a:lnTo>
                    <a:pt x="124" y="504"/>
                  </a:lnTo>
                  <a:lnTo>
                    <a:pt x="102" y="488"/>
                  </a:lnTo>
                  <a:lnTo>
                    <a:pt x="82" y="470"/>
                  </a:lnTo>
                  <a:lnTo>
                    <a:pt x="64" y="450"/>
                  </a:lnTo>
                  <a:lnTo>
                    <a:pt x="48" y="430"/>
                  </a:lnTo>
                  <a:lnTo>
                    <a:pt x="34" y="406"/>
                  </a:lnTo>
                  <a:lnTo>
                    <a:pt x="22" y="382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4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0"/>
                  </a:lnTo>
                  <a:lnTo>
                    <a:pt x="14" y="194"/>
                  </a:lnTo>
                  <a:lnTo>
                    <a:pt x="22" y="168"/>
                  </a:lnTo>
                  <a:lnTo>
                    <a:pt x="34" y="144"/>
                  </a:lnTo>
                  <a:lnTo>
                    <a:pt x="48" y="122"/>
                  </a:lnTo>
                  <a:lnTo>
                    <a:pt x="64" y="100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D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573463" y="5465763"/>
              <a:ext cx="892175" cy="879475"/>
            </a:xfrm>
            <a:custGeom>
              <a:avLst/>
              <a:gdLst>
                <a:gd name="T0" fmla="*/ 282 w 562"/>
                <a:gd name="T1" fmla="*/ 0 h 554"/>
                <a:gd name="T2" fmla="*/ 338 w 562"/>
                <a:gd name="T3" fmla="*/ 6 h 554"/>
                <a:gd name="T4" fmla="*/ 390 w 562"/>
                <a:gd name="T5" fmla="*/ 22 h 554"/>
                <a:gd name="T6" fmla="*/ 438 w 562"/>
                <a:gd name="T7" fmla="*/ 48 h 554"/>
                <a:gd name="T8" fmla="*/ 480 w 562"/>
                <a:gd name="T9" fmla="*/ 82 h 554"/>
                <a:gd name="T10" fmla="*/ 514 w 562"/>
                <a:gd name="T11" fmla="*/ 122 h 554"/>
                <a:gd name="T12" fmla="*/ 540 w 562"/>
                <a:gd name="T13" fmla="*/ 170 h 554"/>
                <a:gd name="T14" fmla="*/ 556 w 562"/>
                <a:gd name="T15" fmla="*/ 222 h 554"/>
                <a:gd name="T16" fmla="*/ 562 w 562"/>
                <a:gd name="T17" fmla="*/ 276 h 554"/>
                <a:gd name="T18" fmla="*/ 560 w 562"/>
                <a:gd name="T19" fmla="*/ 306 h 554"/>
                <a:gd name="T20" fmla="*/ 550 w 562"/>
                <a:gd name="T21" fmla="*/ 358 h 554"/>
                <a:gd name="T22" fmla="*/ 528 w 562"/>
                <a:gd name="T23" fmla="*/ 408 h 554"/>
                <a:gd name="T24" fmla="*/ 498 w 562"/>
                <a:gd name="T25" fmla="*/ 452 h 554"/>
                <a:gd name="T26" fmla="*/ 460 w 562"/>
                <a:gd name="T27" fmla="*/ 490 h 554"/>
                <a:gd name="T28" fmla="*/ 414 w 562"/>
                <a:gd name="T29" fmla="*/ 520 h 554"/>
                <a:gd name="T30" fmla="*/ 364 w 562"/>
                <a:gd name="T31" fmla="*/ 540 h 554"/>
                <a:gd name="T32" fmla="*/ 310 w 562"/>
                <a:gd name="T33" fmla="*/ 552 h 554"/>
                <a:gd name="T34" fmla="*/ 282 w 562"/>
                <a:gd name="T35" fmla="*/ 554 h 554"/>
                <a:gd name="T36" fmla="*/ 224 w 562"/>
                <a:gd name="T37" fmla="*/ 548 h 554"/>
                <a:gd name="T38" fmla="*/ 172 w 562"/>
                <a:gd name="T39" fmla="*/ 532 h 554"/>
                <a:gd name="T40" fmla="*/ 124 w 562"/>
                <a:gd name="T41" fmla="*/ 506 h 554"/>
                <a:gd name="T42" fmla="*/ 82 w 562"/>
                <a:gd name="T43" fmla="*/ 472 h 554"/>
                <a:gd name="T44" fmla="*/ 48 w 562"/>
                <a:gd name="T45" fmla="*/ 432 h 554"/>
                <a:gd name="T46" fmla="*/ 22 w 562"/>
                <a:gd name="T47" fmla="*/ 384 h 554"/>
                <a:gd name="T48" fmla="*/ 6 w 562"/>
                <a:gd name="T49" fmla="*/ 332 h 554"/>
                <a:gd name="T50" fmla="*/ 0 w 562"/>
                <a:gd name="T51" fmla="*/ 276 h 554"/>
                <a:gd name="T52" fmla="*/ 2 w 562"/>
                <a:gd name="T53" fmla="*/ 248 h 554"/>
                <a:gd name="T54" fmla="*/ 14 w 562"/>
                <a:gd name="T55" fmla="*/ 194 h 554"/>
                <a:gd name="T56" fmla="*/ 34 w 562"/>
                <a:gd name="T57" fmla="*/ 146 h 554"/>
                <a:gd name="T58" fmla="*/ 64 w 562"/>
                <a:gd name="T59" fmla="*/ 102 h 554"/>
                <a:gd name="T60" fmla="*/ 102 w 562"/>
                <a:gd name="T61" fmla="*/ 64 h 554"/>
                <a:gd name="T62" fmla="*/ 148 w 562"/>
                <a:gd name="T63" fmla="*/ 34 h 554"/>
                <a:gd name="T64" fmla="*/ 198 w 562"/>
                <a:gd name="T65" fmla="*/ 12 h 554"/>
                <a:gd name="T66" fmla="*/ 252 w 562"/>
                <a:gd name="T67" fmla="*/ 2 h 554"/>
                <a:gd name="T68" fmla="*/ 282 w 562"/>
                <a:gd name="T69" fmla="*/ 0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54">
                  <a:moveTo>
                    <a:pt x="282" y="0"/>
                  </a:moveTo>
                  <a:lnTo>
                    <a:pt x="282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2"/>
                  </a:lnTo>
                  <a:lnTo>
                    <a:pt x="528" y="146"/>
                  </a:lnTo>
                  <a:lnTo>
                    <a:pt x="540" y="170"/>
                  </a:lnTo>
                  <a:lnTo>
                    <a:pt x="550" y="194"/>
                  </a:lnTo>
                  <a:lnTo>
                    <a:pt x="556" y="222"/>
                  </a:lnTo>
                  <a:lnTo>
                    <a:pt x="560" y="248"/>
                  </a:lnTo>
                  <a:lnTo>
                    <a:pt x="562" y="276"/>
                  </a:lnTo>
                  <a:lnTo>
                    <a:pt x="562" y="276"/>
                  </a:lnTo>
                  <a:lnTo>
                    <a:pt x="560" y="306"/>
                  </a:lnTo>
                  <a:lnTo>
                    <a:pt x="556" y="332"/>
                  </a:lnTo>
                  <a:lnTo>
                    <a:pt x="550" y="358"/>
                  </a:lnTo>
                  <a:lnTo>
                    <a:pt x="540" y="384"/>
                  </a:lnTo>
                  <a:lnTo>
                    <a:pt x="528" y="408"/>
                  </a:lnTo>
                  <a:lnTo>
                    <a:pt x="514" y="432"/>
                  </a:lnTo>
                  <a:lnTo>
                    <a:pt x="498" y="452"/>
                  </a:lnTo>
                  <a:lnTo>
                    <a:pt x="480" y="472"/>
                  </a:lnTo>
                  <a:lnTo>
                    <a:pt x="460" y="490"/>
                  </a:lnTo>
                  <a:lnTo>
                    <a:pt x="438" y="506"/>
                  </a:lnTo>
                  <a:lnTo>
                    <a:pt x="414" y="520"/>
                  </a:lnTo>
                  <a:lnTo>
                    <a:pt x="390" y="532"/>
                  </a:lnTo>
                  <a:lnTo>
                    <a:pt x="364" y="540"/>
                  </a:lnTo>
                  <a:lnTo>
                    <a:pt x="338" y="548"/>
                  </a:lnTo>
                  <a:lnTo>
                    <a:pt x="310" y="552"/>
                  </a:lnTo>
                  <a:lnTo>
                    <a:pt x="282" y="554"/>
                  </a:lnTo>
                  <a:lnTo>
                    <a:pt x="282" y="554"/>
                  </a:lnTo>
                  <a:lnTo>
                    <a:pt x="252" y="552"/>
                  </a:lnTo>
                  <a:lnTo>
                    <a:pt x="224" y="548"/>
                  </a:lnTo>
                  <a:lnTo>
                    <a:pt x="198" y="540"/>
                  </a:lnTo>
                  <a:lnTo>
                    <a:pt x="172" y="532"/>
                  </a:lnTo>
                  <a:lnTo>
                    <a:pt x="148" y="520"/>
                  </a:lnTo>
                  <a:lnTo>
                    <a:pt x="124" y="506"/>
                  </a:lnTo>
                  <a:lnTo>
                    <a:pt x="102" y="490"/>
                  </a:lnTo>
                  <a:lnTo>
                    <a:pt x="82" y="472"/>
                  </a:lnTo>
                  <a:lnTo>
                    <a:pt x="64" y="452"/>
                  </a:lnTo>
                  <a:lnTo>
                    <a:pt x="48" y="432"/>
                  </a:lnTo>
                  <a:lnTo>
                    <a:pt x="34" y="408"/>
                  </a:lnTo>
                  <a:lnTo>
                    <a:pt x="22" y="384"/>
                  </a:lnTo>
                  <a:lnTo>
                    <a:pt x="14" y="358"/>
                  </a:lnTo>
                  <a:lnTo>
                    <a:pt x="6" y="332"/>
                  </a:lnTo>
                  <a:lnTo>
                    <a:pt x="2" y="306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48"/>
                  </a:lnTo>
                  <a:lnTo>
                    <a:pt x="6" y="222"/>
                  </a:lnTo>
                  <a:lnTo>
                    <a:pt x="14" y="194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2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570288" y="5462588"/>
              <a:ext cx="895350" cy="882650"/>
            </a:xfrm>
            <a:custGeom>
              <a:avLst/>
              <a:gdLst>
                <a:gd name="T0" fmla="*/ 282 w 564"/>
                <a:gd name="T1" fmla="*/ 0 h 556"/>
                <a:gd name="T2" fmla="*/ 340 w 564"/>
                <a:gd name="T3" fmla="*/ 6 h 556"/>
                <a:gd name="T4" fmla="*/ 392 w 564"/>
                <a:gd name="T5" fmla="*/ 22 h 556"/>
                <a:gd name="T6" fmla="*/ 440 w 564"/>
                <a:gd name="T7" fmla="*/ 48 h 556"/>
                <a:gd name="T8" fmla="*/ 482 w 564"/>
                <a:gd name="T9" fmla="*/ 82 h 556"/>
                <a:gd name="T10" fmla="*/ 516 w 564"/>
                <a:gd name="T11" fmla="*/ 124 h 556"/>
                <a:gd name="T12" fmla="*/ 542 w 564"/>
                <a:gd name="T13" fmla="*/ 170 h 556"/>
                <a:gd name="T14" fmla="*/ 558 w 564"/>
                <a:gd name="T15" fmla="*/ 222 h 556"/>
                <a:gd name="T16" fmla="*/ 564 w 564"/>
                <a:gd name="T17" fmla="*/ 278 h 556"/>
                <a:gd name="T18" fmla="*/ 562 w 564"/>
                <a:gd name="T19" fmla="*/ 306 h 556"/>
                <a:gd name="T20" fmla="*/ 552 w 564"/>
                <a:gd name="T21" fmla="*/ 360 h 556"/>
                <a:gd name="T22" fmla="*/ 530 w 564"/>
                <a:gd name="T23" fmla="*/ 410 h 556"/>
                <a:gd name="T24" fmla="*/ 500 w 564"/>
                <a:gd name="T25" fmla="*/ 454 h 556"/>
                <a:gd name="T26" fmla="*/ 462 w 564"/>
                <a:gd name="T27" fmla="*/ 492 h 556"/>
                <a:gd name="T28" fmla="*/ 416 w 564"/>
                <a:gd name="T29" fmla="*/ 522 h 556"/>
                <a:gd name="T30" fmla="*/ 366 w 564"/>
                <a:gd name="T31" fmla="*/ 544 h 556"/>
                <a:gd name="T32" fmla="*/ 312 w 564"/>
                <a:gd name="T33" fmla="*/ 554 h 556"/>
                <a:gd name="T34" fmla="*/ 282 w 564"/>
                <a:gd name="T35" fmla="*/ 556 h 556"/>
                <a:gd name="T36" fmla="*/ 226 w 564"/>
                <a:gd name="T37" fmla="*/ 550 h 556"/>
                <a:gd name="T38" fmla="*/ 172 w 564"/>
                <a:gd name="T39" fmla="*/ 534 h 556"/>
                <a:gd name="T40" fmla="*/ 124 w 564"/>
                <a:gd name="T41" fmla="*/ 508 h 556"/>
                <a:gd name="T42" fmla="*/ 84 w 564"/>
                <a:gd name="T43" fmla="*/ 474 h 556"/>
                <a:gd name="T44" fmla="*/ 48 w 564"/>
                <a:gd name="T45" fmla="*/ 434 h 556"/>
                <a:gd name="T46" fmla="*/ 22 w 564"/>
                <a:gd name="T47" fmla="*/ 386 h 556"/>
                <a:gd name="T48" fmla="*/ 6 w 564"/>
                <a:gd name="T49" fmla="*/ 334 h 556"/>
                <a:gd name="T50" fmla="*/ 0 w 564"/>
                <a:gd name="T51" fmla="*/ 278 h 556"/>
                <a:gd name="T52" fmla="*/ 2 w 564"/>
                <a:gd name="T53" fmla="*/ 250 h 556"/>
                <a:gd name="T54" fmla="*/ 14 w 564"/>
                <a:gd name="T55" fmla="*/ 196 h 556"/>
                <a:gd name="T56" fmla="*/ 34 w 564"/>
                <a:gd name="T57" fmla="*/ 146 h 556"/>
                <a:gd name="T58" fmla="*/ 64 w 564"/>
                <a:gd name="T59" fmla="*/ 102 h 556"/>
                <a:gd name="T60" fmla="*/ 104 w 564"/>
                <a:gd name="T61" fmla="*/ 64 h 556"/>
                <a:gd name="T62" fmla="*/ 148 w 564"/>
                <a:gd name="T63" fmla="*/ 34 h 556"/>
                <a:gd name="T64" fmla="*/ 198 w 564"/>
                <a:gd name="T65" fmla="*/ 12 h 556"/>
                <a:gd name="T66" fmla="*/ 254 w 564"/>
                <a:gd name="T67" fmla="*/ 2 h 556"/>
                <a:gd name="T68" fmla="*/ 282 w 564"/>
                <a:gd name="T6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4" h="556">
                  <a:moveTo>
                    <a:pt x="282" y="0"/>
                  </a:moveTo>
                  <a:lnTo>
                    <a:pt x="282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6" y="12"/>
                  </a:lnTo>
                  <a:lnTo>
                    <a:pt x="392" y="22"/>
                  </a:lnTo>
                  <a:lnTo>
                    <a:pt x="416" y="34"/>
                  </a:lnTo>
                  <a:lnTo>
                    <a:pt x="440" y="48"/>
                  </a:lnTo>
                  <a:lnTo>
                    <a:pt x="462" y="64"/>
                  </a:lnTo>
                  <a:lnTo>
                    <a:pt x="482" y="82"/>
                  </a:lnTo>
                  <a:lnTo>
                    <a:pt x="500" y="102"/>
                  </a:lnTo>
                  <a:lnTo>
                    <a:pt x="516" y="124"/>
                  </a:lnTo>
                  <a:lnTo>
                    <a:pt x="530" y="146"/>
                  </a:lnTo>
                  <a:lnTo>
                    <a:pt x="542" y="170"/>
                  </a:lnTo>
                  <a:lnTo>
                    <a:pt x="552" y="196"/>
                  </a:lnTo>
                  <a:lnTo>
                    <a:pt x="558" y="222"/>
                  </a:lnTo>
                  <a:lnTo>
                    <a:pt x="562" y="250"/>
                  </a:lnTo>
                  <a:lnTo>
                    <a:pt x="564" y="278"/>
                  </a:lnTo>
                  <a:lnTo>
                    <a:pt x="564" y="278"/>
                  </a:lnTo>
                  <a:lnTo>
                    <a:pt x="562" y="306"/>
                  </a:lnTo>
                  <a:lnTo>
                    <a:pt x="558" y="334"/>
                  </a:lnTo>
                  <a:lnTo>
                    <a:pt x="552" y="360"/>
                  </a:lnTo>
                  <a:lnTo>
                    <a:pt x="542" y="386"/>
                  </a:lnTo>
                  <a:lnTo>
                    <a:pt x="530" y="410"/>
                  </a:lnTo>
                  <a:lnTo>
                    <a:pt x="516" y="434"/>
                  </a:lnTo>
                  <a:lnTo>
                    <a:pt x="500" y="454"/>
                  </a:lnTo>
                  <a:lnTo>
                    <a:pt x="482" y="474"/>
                  </a:lnTo>
                  <a:lnTo>
                    <a:pt x="462" y="492"/>
                  </a:lnTo>
                  <a:lnTo>
                    <a:pt x="440" y="508"/>
                  </a:lnTo>
                  <a:lnTo>
                    <a:pt x="416" y="522"/>
                  </a:lnTo>
                  <a:lnTo>
                    <a:pt x="392" y="534"/>
                  </a:lnTo>
                  <a:lnTo>
                    <a:pt x="366" y="544"/>
                  </a:lnTo>
                  <a:lnTo>
                    <a:pt x="340" y="550"/>
                  </a:lnTo>
                  <a:lnTo>
                    <a:pt x="312" y="554"/>
                  </a:lnTo>
                  <a:lnTo>
                    <a:pt x="282" y="556"/>
                  </a:lnTo>
                  <a:lnTo>
                    <a:pt x="282" y="556"/>
                  </a:lnTo>
                  <a:lnTo>
                    <a:pt x="254" y="554"/>
                  </a:lnTo>
                  <a:lnTo>
                    <a:pt x="226" y="550"/>
                  </a:lnTo>
                  <a:lnTo>
                    <a:pt x="198" y="544"/>
                  </a:lnTo>
                  <a:lnTo>
                    <a:pt x="172" y="534"/>
                  </a:lnTo>
                  <a:lnTo>
                    <a:pt x="148" y="522"/>
                  </a:lnTo>
                  <a:lnTo>
                    <a:pt x="124" y="508"/>
                  </a:lnTo>
                  <a:lnTo>
                    <a:pt x="104" y="492"/>
                  </a:lnTo>
                  <a:lnTo>
                    <a:pt x="84" y="474"/>
                  </a:lnTo>
                  <a:lnTo>
                    <a:pt x="64" y="454"/>
                  </a:lnTo>
                  <a:lnTo>
                    <a:pt x="48" y="434"/>
                  </a:lnTo>
                  <a:lnTo>
                    <a:pt x="34" y="410"/>
                  </a:lnTo>
                  <a:lnTo>
                    <a:pt x="22" y="386"/>
                  </a:lnTo>
                  <a:lnTo>
                    <a:pt x="14" y="360"/>
                  </a:lnTo>
                  <a:lnTo>
                    <a:pt x="6" y="334"/>
                  </a:lnTo>
                  <a:lnTo>
                    <a:pt x="2" y="306"/>
                  </a:lnTo>
                  <a:lnTo>
                    <a:pt x="0" y="278"/>
                  </a:lnTo>
                  <a:lnTo>
                    <a:pt x="0" y="278"/>
                  </a:lnTo>
                  <a:lnTo>
                    <a:pt x="2" y="250"/>
                  </a:lnTo>
                  <a:lnTo>
                    <a:pt x="6" y="222"/>
                  </a:lnTo>
                  <a:lnTo>
                    <a:pt x="14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4" y="48"/>
                  </a:lnTo>
                  <a:lnTo>
                    <a:pt x="148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2" y="0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567113" y="5459413"/>
              <a:ext cx="898525" cy="885825"/>
            </a:xfrm>
            <a:custGeom>
              <a:avLst/>
              <a:gdLst>
                <a:gd name="T0" fmla="*/ 284 w 566"/>
                <a:gd name="T1" fmla="*/ 0 h 558"/>
                <a:gd name="T2" fmla="*/ 340 w 566"/>
                <a:gd name="T3" fmla="*/ 6 h 558"/>
                <a:gd name="T4" fmla="*/ 394 w 566"/>
                <a:gd name="T5" fmla="*/ 22 h 558"/>
                <a:gd name="T6" fmla="*/ 442 w 566"/>
                <a:gd name="T7" fmla="*/ 48 h 558"/>
                <a:gd name="T8" fmla="*/ 484 w 566"/>
                <a:gd name="T9" fmla="*/ 82 h 558"/>
                <a:gd name="T10" fmla="*/ 518 w 566"/>
                <a:gd name="T11" fmla="*/ 124 h 558"/>
                <a:gd name="T12" fmla="*/ 544 w 566"/>
                <a:gd name="T13" fmla="*/ 170 h 558"/>
                <a:gd name="T14" fmla="*/ 560 w 566"/>
                <a:gd name="T15" fmla="*/ 224 h 558"/>
                <a:gd name="T16" fmla="*/ 566 w 566"/>
                <a:gd name="T17" fmla="*/ 280 h 558"/>
                <a:gd name="T18" fmla="*/ 566 w 566"/>
                <a:gd name="T19" fmla="*/ 308 h 558"/>
                <a:gd name="T20" fmla="*/ 554 w 566"/>
                <a:gd name="T21" fmla="*/ 362 h 558"/>
                <a:gd name="T22" fmla="*/ 532 w 566"/>
                <a:gd name="T23" fmla="*/ 412 h 558"/>
                <a:gd name="T24" fmla="*/ 502 w 566"/>
                <a:gd name="T25" fmla="*/ 456 h 558"/>
                <a:gd name="T26" fmla="*/ 464 w 566"/>
                <a:gd name="T27" fmla="*/ 494 h 558"/>
                <a:gd name="T28" fmla="*/ 418 w 566"/>
                <a:gd name="T29" fmla="*/ 524 h 558"/>
                <a:gd name="T30" fmla="*/ 368 w 566"/>
                <a:gd name="T31" fmla="*/ 546 h 558"/>
                <a:gd name="T32" fmla="*/ 312 w 566"/>
                <a:gd name="T33" fmla="*/ 558 h 558"/>
                <a:gd name="T34" fmla="*/ 284 w 566"/>
                <a:gd name="T35" fmla="*/ 558 h 558"/>
                <a:gd name="T36" fmla="*/ 226 w 566"/>
                <a:gd name="T37" fmla="*/ 552 h 558"/>
                <a:gd name="T38" fmla="*/ 174 w 566"/>
                <a:gd name="T39" fmla="*/ 536 h 558"/>
                <a:gd name="T40" fmla="*/ 126 w 566"/>
                <a:gd name="T41" fmla="*/ 510 h 558"/>
                <a:gd name="T42" fmla="*/ 84 w 566"/>
                <a:gd name="T43" fmla="*/ 476 h 558"/>
                <a:gd name="T44" fmla="*/ 48 w 566"/>
                <a:gd name="T45" fmla="*/ 436 h 558"/>
                <a:gd name="T46" fmla="*/ 22 w 566"/>
                <a:gd name="T47" fmla="*/ 388 h 558"/>
                <a:gd name="T48" fmla="*/ 6 w 566"/>
                <a:gd name="T49" fmla="*/ 336 h 558"/>
                <a:gd name="T50" fmla="*/ 0 w 566"/>
                <a:gd name="T51" fmla="*/ 280 h 558"/>
                <a:gd name="T52" fmla="*/ 2 w 566"/>
                <a:gd name="T53" fmla="*/ 250 h 558"/>
                <a:gd name="T54" fmla="*/ 12 w 566"/>
                <a:gd name="T55" fmla="*/ 196 h 558"/>
                <a:gd name="T56" fmla="*/ 34 w 566"/>
                <a:gd name="T57" fmla="*/ 146 h 558"/>
                <a:gd name="T58" fmla="*/ 64 w 566"/>
                <a:gd name="T59" fmla="*/ 102 h 558"/>
                <a:gd name="T60" fmla="*/ 104 w 566"/>
                <a:gd name="T61" fmla="*/ 64 h 558"/>
                <a:gd name="T62" fmla="*/ 148 w 566"/>
                <a:gd name="T63" fmla="*/ 34 h 558"/>
                <a:gd name="T64" fmla="*/ 200 w 566"/>
                <a:gd name="T65" fmla="*/ 12 h 558"/>
                <a:gd name="T66" fmla="*/ 254 w 566"/>
                <a:gd name="T67" fmla="*/ 2 h 558"/>
                <a:gd name="T68" fmla="*/ 284 w 566"/>
                <a:gd name="T69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6" h="558">
                  <a:moveTo>
                    <a:pt x="284" y="0"/>
                  </a:moveTo>
                  <a:lnTo>
                    <a:pt x="284" y="0"/>
                  </a:lnTo>
                  <a:lnTo>
                    <a:pt x="312" y="2"/>
                  </a:lnTo>
                  <a:lnTo>
                    <a:pt x="340" y="6"/>
                  </a:lnTo>
                  <a:lnTo>
                    <a:pt x="368" y="12"/>
                  </a:lnTo>
                  <a:lnTo>
                    <a:pt x="394" y="22"/>
                  </a:lnTo>
                  <a:lnTo>
                    <a:pt x="418" y="34"/>
                  </a:lnTo>
                  <a:lnTo>
                    <a:pt x="442" y="48"/>
                  </a:lnTo>
                  <a:lnTo>
                    <a:pt x="464" y="64"/>
                  </a:lnTo>
                  <a:lnTo>
                    <a:pt x="484" y="82"/>
                  </a:lnTo>
                  <a:lnTo>
                    <a:pt x="502" y="102"/>
                  </a:lnTo>
                  <a:lnTo>
                    <a:pt x="518" y="124"/>
                  </a:lnTo>
                  <a:lnTo>
                    <a:pt x="532" y="146"/>
                  </a:lnTo>
                  <a:lnTo>
                    <a:pt x="544" y="170"/>
                  </a:lnTo>
                  <a:lnTo>
                    <a:pt x="554" y="196"/>
                  </a:lnTo>
                  <a:lnTo>
                    <a:pt x="560" y="224"/>
                  </a:lnTo>
                  <a:lnTo>
                    <a:pt x="566" y="250"/>
                  </a:lnTo>
                  <a:lnTo>
                    <a:pt x="566" y="280"/>
                  </a:lnTo>
                  <a:lnTo>
                    <a:pt x="566" y="280"/>
                  </a:lnTo>
                  <a:lnTo>
                    <a:pt x="566" y="308"/>
                  </a:lnTo>
                  <a:lnTo>
                    <a:pt x="560" y="336"/>
                  </a:lnTo>
                  <a:lnTo>
                    <a:pt x="554" y="362"/>
                  </a:lnTo>
                  <a:lnTo>
                    <a:pt x="544" y="388"/>
                  </a:lnTo>
                  <a:lnTo>
                    <a:pt x="532" y="412"/>
                  </a:lnTo>
                  <a:lnTo>
                    <a:pt x="518" y="436"/>
                  </a:lnTo>
                  <a:lnTo>
                    <a:pt x="502" y="456"/>
                  </a:lnTo>
                  <a:lnTo>
                    <a:pt x="484" y="476"/>
                  </a:lnTo>
                  <a:lnTo>
                    <a:pt x="464" y="494"/>
                  </a:lnTo>
                  <a:lnTo>
                    <a:pt x="442" y="510"/>
                  </a:lnTo>
                  <a:lnTo>
                    <a:pt x="418" y="524"/>
                  </a:lnTo>
                  <a:lnTo>
                    <a:pt x="394" y="536"/>
                  </a:lnTo>
                  <a:lnTo>
                    <a:pt x="368" y="546"/>
                  </a:lnTo>
                  <a:lnTo>
                    <a:pt x="340" y="552"/>
                  </a:lnTo>
                  <a:lnTo>
                    <a:pt x="312" y="558"/>
                  </a:lnTo>
                  <a:lnTo>
                    <a:pt x="284" y="558"/>
                  </a:lnTo>
                  <a:lnTo>
                    <a:pt x="284" y="558"/>
                  </a:lnTo>
                  <a:lnTo>
                    <a:pt x="254" y="558"/>
                  </a:lnTo>
                  <a:lnTo>
                    <a:pt x="226" y="552"/>
                  </a:lnTo>
                  <a:lnTo>
                    <a:pt x="200" y="546"/>
                  </a:lnTo>
                  <a:lnTo>
                    <a:pt x="174" y="536"/>
                  </a:lnTo>
                  <a:lnTo>
                    <a:pt x="148" y="524"/>
                  </a:lnTo>
                  <a:lnTo>
                    <a:pt x="126" y="510"/>
                  </a:lnTo>
                  <a:lnTo>
                    <a:pt x="104" y="494"/>
                  </a:lnTo>
                  <a:lnTo>
                    <a:pt x="84" y="476"/>
                  </a:lnTo>
                  <a:lnTo>
                    <a:pt x="64" y="456"/>
                  </a:lnTo>
                  <a:lnTo>
                    <a:pt x="48" y="436"/>
                  </a:lnTo>
                  <a:lnTo>
                    <a:pt x="34" y="412"/>
                  </a:lnTo>
                  <a:lnTo>
                    <a:pt x="22" y="388"/>
                  </a:lnTo>
                  <a:lnTo>
                    <a:pt x="12" y="362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0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0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6" y="6"/>
                  </a:lnTo>
                  <a:lnTo>
                    <a:pt x="254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563938" y="5456238"/>
              <a:ext cx="904875" cy="892175"/>
            </a:xfrm>
            <a:custGeom>
              <a:avLst/>
              <a:gdLst>
                <a:gd name="T0" fmla="*/ 284 w 570"/>
                <a:gd name="T1" fmla="*/ 0 h 562"/>
                <a:gd name="T2" fmla="*/ 342 w 570"/>
                <a:gd name="T3" fmla="*/ 6 h 562"/>
                <a:gd name="T4" fmla="*/ 396 w 570"/>
                <a:gd name="T5" fmla="*/ 22 h 562"/>
                <a:gd name="T6" fmla="*/ 444 w 570"/>
                <a:gd name="T7" fmla="*/ 48 h 562"/>
                <a:gd name="T8" fmla="*/ 486 w 570"/>
                <a:gd name="T9" fmla="*/ 82 h 562"/>
                <a:gd name="T10" fmla="*/ 520 w 570"/>
                <a:gd name="T11" fmla="*/ 124 h 562"/>
                <a:gd name="T12" fmla="*/ 546 w 570"/>
                <a:gd name="T13" fmla="*/ 172 h 562"/>
                <a:gd name="T14" fmla="*/ 564 w 570"/>
                <a:gd name="T15" fmla="*/ 224 h 562"/>
                <a:gd name="T16" fmla="*/ 570 w 570"/>
                <a:gd name="T17" fmla="*/ 280 h 562"/>
                <a:gd name="T18" fmla="*/ 568 w 570"/>
                <a:gd name="T19" fmla="*/ 310 h 562"/>
                <a:gd name="T20" fmla="*/ 556 w 570"/>
                <a:gd name="T21" fmla="*/ 364 h 562"/>
                <a:gd name="T22" fmla="*/ 534 w 570"/>
                <a:gd name="T23" fmla="*/ 414 h 562"/>
                <a:gd name="T24" fmla="*/ 504 w 570"/>
                <a:gd name="T25" fmla="*/ 458 h 562"/>
                <a:gd name="T26" fmla="*/ 466 w 570"/>
                <a:gd name="T27" fmla="*/ 496 h 562"/>
                <a:gd name="T28" fmla="*/ 420 w 570"/>
                <a:gd name="T29" fmla="*/ 528 h 562"/>
                <a:gd name="T30" fmla="*/ 368 w 570"/>
                <a:gd name="T31" fmla="*/ 548 h 562"/>
                <a:gd name="T32" fmla="*/ 314 w 570"/>
                <a:gd name="T33" fmla="*/ 560 h 562"/>
                <a:gd name="T34" fmla="*/ 284 w 570"/>
                <a:gd name="T35" fmla="*/ 562 h 562"/>
                <a:gd name="T36" fmla="*/ 228 w 570"/>
                <a:gd name="T37" fmla="*/ 556 h 562"/>
                <a:gd name="T38" fmla="*/ 174 w 570"/>
                <a:gd name="T39" fmla="*/ 538 h 562"/>
                <a:gd name="T40" fmla="*/ 126 w 570"/>
                <a:gd name="T41" fmla="*/ 514 h 562"/>
                <a:gd name="T42" fmla="*/ 84 w 570"/>
                <a:gd name="T43" fmla="*/ 478 h 562"/>
                <a:gd name="T44" fmla="*/ 48 w 570"/>
                <a:gd name="T45" fmla="*/ 438 h 562"/>
                <a:gd name="T46" fmla="*/ 22 w 570"/>
                <a:gd name="T47" fmla="*/ 390 h 562"/>
                <a:gd name="T48" fmla="*/ 6 w 570"/>
                <a:gd name="T49" fmla="*/ 338 h 562"/>
                <a:gd name="T50" fmla="*/ 0 w 570"/>
                <a:gd name="T51" fmla="*/ 280 h 562"/>
                <a:gd name="T52" fmla="*/ 2 w 570"/>
                <a:gd name="T53" fmla="*/ 252 h 562"/>
                <a:gd name="T54" fmla="*/ 12 w 570"/>
                <a:gd name="T55" fmla="*/ 198 h 562"/>
                <a:gd name="T56" fmla="*/ 34 w 570"/>
                <a:gd name="T57" fmla="*/ 148 h 562"/>
                <a:gd name="T58" fmla="*/ 64 w 570"/>
                <a:gd name="T59" fmla="*/ 102 h 562"/>
                <a:gd name="T60" fmla="*/ 104 w 570"/>
                <a:gd name="T61" fmla="*/ 64 h 562"/>
                <a:gd name="T62" fmla="*/ 148 w 570"/>
                <a:gd name="T63" fmla="*/ 34 h 562"/>
                <a:gd name="T64" fmla="*/ 200 w 570"/>
                <a:gd name="T65" fmla="*/ 12 h 562"/>
                <a:gd name="T66" fmla="*/ 256 w 570"/>
                <a:gd name="T67" fmla="*/ 2 h 562"/>
                <a:gd name="T68" fmla="*/ 284 w 570"/>
                <a:gd name="T6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0" h="562">
                  <a:moveTo>
                    <a:pt x="284" y="0"/>
                  </a:moveTo>
                  <a:lnTo>
                    <a:pt x="284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68" y="12"/>
                  </a:lnTo>
                  <a:lnTo>
                    <a:pt x="396" y="22"/>
                  </a:lnTo>
                  <a:lnTo>
                    <a:pt x="420" y="34"/>
                  </a:lnTo>
                  <a:lnTo>
                    <a:pt x="444" y="48"/>
                  </a:lnTo>
                  <a:lnTo>
                    <a:pt x="466" y="64"/>
                  </a:lnTo>
                  <a:lnTo>
                    <a:pt x="486" y="82"/>
                  </a:lnTo>
                  <a:lnTo>
                    <a:pt x="504" y="102"/>
                  </a:lnTo>
                  <a:lnTo>
                    <a:pt x="520" y="124"/>
                  </a:lnTo>
                  <a:lnTo>
                    <a:pt x="534" y="148"/>
                  </a:lnTo>
                  <a:lnTo>
                    <a:pt x="546" y="172"/>
                  </a:lnTo>
                  <a:lnTo>
                    <a:pt x="556" y="198"/>
                  </a:lnTo>
                  <a:lnTo>
                    <a:pt x="564" y="224"/>
                  </a:lnTo>
                  <a:lnTo>
                    <a:pt x="568" y="252"/>
                  </a:lnTo>
                  <a:lnTo>
                    <a:pt x="570" y="280"/>
                  </a:lnTo>
                  <a:lnTo>
                    <a:pt x="570" y="280"/>
                  </a:lnTo>
                  <a:lnTo>
                    <a:pt x="568" y="310"/>
                  </a:lnTo>
                  <a:lnTo>
                    <a:pt x="564" y="338"/>
                  </a:lnTo>
                  <a:lnTo>
                    <a:pt x="556" y="364"/>
                  </a:lnTo>
                  <a:lnTo>
                    <a:pt x="546" y="390"/>
                  </a:lnTo>
                  <a:lnTo>
                    <a:pt x="534" y="414"/>
                  </a:lnTo>
                  <a:lnTo>
                    <a:pt x="520" y="438"/>
                  </a:lnTo>
                  <a:lnTo>
                    <a:pt x="504" y="458"/>
                  </a:lnTo>
                  <a:lnTo>
                    <a:pt x="486" y="478"/>
                  </a:lnTo>
                  <a:lnTo>
                    <a:pt x="466" y="496"/>
                  </a:lnTo>
                  <a:lnTo>
                    <a:pt x="444" y="514"/>
                  </a:lnTo>
                  <a:lnTo>
                    <a:pt x="420" y="528"/>
                  </a:lnTo>
                  <a:lnTo>
                    <a:pt x="396" y="538"/>
                  </a:lnTo>
                  <a:lnTo>
                    <a:pt x="368" y="548"/>
                  </a:lnTo>
                  <a:lnTo>
                    <a:pt x="342" y="556"/>
                  </a:lnTo>
                  <a:lnTo>
                    <a:pt x="314" y="560"/>
                  </a:lnTo>
                  <a:lnTo>
                    <a:pt x="284" y="562"/>
                  </a:lnTo>
                  <a:lnTo>
                    <a:pt x="284" y="562"/>
                  </a:lnTo>
                  <a:lnTo>
                    <a:pt x="256" y="560"/>
                  </a:lnTo>
                  <a:lnTo>
                    <a:pt x="228" y="556"/>
                  </a:lnTo>
                  <a:lnTo>
                    <a:pt x="200" y="548"/>
                  </a:lnTo>
                  <a:lnTo>
                    <a:pt x="174" y="538"/>
                  </a:lnTo>
                  <a:lnTo>
                    <a:pt x="148" y="528"/>
                  </a:lnTo>
                  <a:lnTo>
                    <a:pt x="126" y="514"/>
                  </a:lnTo>
                  <a:lnTo>
                    <a:pt x="104" y="496"/>
                  </a:lnTo>
                  <a:lnTo>
                    <a:pt x="84" y="478"/>
                  </a:lnTo>
                  <a:lnTo>
                    <a:pt x="64" y="458"/>
                  </a:lnTo>
                  <a:lnTo>
                    <a:pt x="48" y="438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8"/>
                  </a:lnTo>
                  <a:lnTo>
                    <a:pt x="2" y="310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48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4" y="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3560763" y="5453063"/>
              <a:ext cx="908050" cy="895350"/>
            </a:xfrm>
            <a:custGeom>
              <a:avLst/>
              <a:gdLst>
                <a:gd name="T0" fmla="*/ 286 w 572"/>
                <a:gd name="T1" fmla="*/ 0 h 564"/>
                <a:gd name="T2" fmla="*/ 342 w 572"/>
                <a:gd name="T3" fmla="*/ 6 h 564"/>
                <a:gd name="T4" fmla="*/ 396 w 572"/>
                <a:gd name="T5" fmla="*/ 22 h 564"/>
                <a:gd name="T6" fmla="*/ 446 w 572"/>
                <a:gd name="T7" fmla="*/ 48 h 564"/>
                <a:gd name="T8" fmla="*/ 488 w 572"/>
                <a:gd name="T9" fmla="*/ 82 h 564"/>
                <a:gd name="T10" fmla="*/ 522 w 572"/>
                <a:gd name="T11" fmla="*/ 124 h 564"/>
                <a:gd name="T12" fmla="*/ 548 w 572"/>
                <a:gd name="T13" fmla="*/ 172 h 564"/>
                <a:gd name="T14" fmla="*/ 566 w 572"/>
                <a:gd name="T15" fmla="*/ 226 h 564"/>
                <a:gd name="T16" fmla="*/ 572 w 572"/>
                <a:gd name="T17" fmla="*/ 282 h 564"/>
                <a:gd name="T18" fmla="*/ 570 w 572"/>
                <a:gd name="T19" fmla="*/ 310 h 564"/>
                <a:gd name="T20" fmla="*/ 558 w 572"/>
                <a:gd name="T21" fmla="*/ 366 h 564"/>
                <a:gd name="T22" fmla="*/ 536 w 572"/>
                <a:gd name="T23" fmla="*/ 416 h 564"/>
                <a:gd name="T24" fmla="*/ 506 w 572"/>
                <a:gd name="T25" fmla="*/ 460 h 564"/>
                <a:gd name="T26" fmla="*/ 468 w 572"/>
                <a:gd name="T27" fmla="*/ 500 h 564"/>
                <a:gd name="T28" fmla="*/ 422 w 572"/>
                <a:gd name="T29" fmla="*/ 530 h 564"/>
                <a:gd name="T30" fmla="*/ 370 w 572"/>
                <a:gd name="T31" fmla="*/ 550 h 564"/>
                <a:gd name="T32" fmla="*/ 314 w 572"/>
                <a:gd name="T33" fmla="*/ 562 h 564"/>
                <a:gd name="T34" fmla="*/ 286 w 572"/>
                <a:gd name="T35" fmla="*/ 564 h 564"/>
                <a:gd name="T36" fmla="*/ 228 w 572"/>
                <a:gd name="T37" fmla="*/ 558 h 564"/>
                <a:gd name="T38" fmla="*/ 174 w 572"/>
                <a:gd name="T39" fmla="*/ 542 h 564"/>
                <a:gd name="T40" fmla="*/ 126 w 572"/>
                <a:gd name="T41" fmla="*/ 516 h 564"/>
                <a:gd name="T42" fmla="*/ 84 w 572"/>
                <a:gd name="T43" fmla="*/ 480 h 564"/>
                <a:gd name="T44" fmla="*/ 48 w 572"/>
                <a:gd name="T45" fmla="*/ 440 h 564"/>
                <a:gd name="T46" fmla="*/ 22 w 572"/>
                <a:gd name="T47" fmla="*/ 392 h 564"/>
                <a:gd name="T48" fmla="*/ 6 w 572"/>
                <a:gd name="T49" fmla="*/ 338 h 564"/>
                <a:gd name="T50" fmla="*/ 0 w 572"/>
                <a:gd name="T51" fmla="*/ 282 h 564"/>
                <a:gd name="T52" fmla="*/ 0 w 572"/>
                <a:gd name="T53" fmla="*/ 254 h 564"/>
                <a:gd name="T54" fmla="*/ 12 w 572"/>
                <a:gd name="T55" fmla="*/ 198 h 564"/>
                <a:gd name="T56" fmla="*/ 34 w 572"/>
                <a:gd name="T57" fmla="*/ 148 h 564"/>
                <a:gd name="T58" fmla="*/ 64 w 572"/>
                <a:gd name="T59" fmla="*/ 102 h 564"/>
                <a:gd name="T60" fmla="*/ 104 w 572"/>
                <a:gd name="T61" fmla="*/ 64 h 564"/>
                <a:gd name="T62" fmla="*/ 150 w 572"/>
                <a:gd name="T63" fmla="*/ 34 h 564"/>
                <a:gd name="T64" fmla="*/ 200 w 572"/>
                <a:gd name="T65" fmla="*/ 12 h 564"/>
                <a:gd name="T66" fmla="*/ 256 w 572"/>
                <a:gd name="T67" fmla="*/ 2 h 564"/>
                <a:gd name="T68" fmla="*/ 286 w 572"/>
                <a:gd name="T69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2" h="564">
                  <a:moveTo>
                    <a:pt x="286" y="0"/>
                  </a:moveTo>
                  <a:lnTo>
                    <a:pt x="286" y="0"/>
                  </a:lnTo>
                  <a:lnTo>
                    <a:pt x="314" y="2"/>
                  </a:lnTo>
                  <a:lnTo>
                    <a:pt x="342" y="6"/>
                  </a:lnTo>
                  <a:lnTo>
                    <a:pt x="370" y="12"/>
                  </a:lnTo>
                  <a:lnTo>
                    <a:pt x="396" y="22"/>
                  </a:lnTo>
                  <a:lnTo>
                    <a:pt x="422" y="34"/>
                  </a:lnTo>
                  <a:lnTo>
                    <a:pt x="446" y="48"/>
                  </a:lnTo>
                  <a:lnTo>
                    <a:pt x="468" y="64"/>
                  </a:lnTo>
                  <a:lnTo>
                    <a:pt x="488" y="82"/>
                  </a:lnTo>
                  <a:lnTo>
                    <a:pt x="506" y="102"/>
                  </a:lnTo>
                  <a:lnTo>
                    <a:pt x="522" y="124"/>
                  </a:lnTo>
                  <a:lnTo>
                    <a:pt x="536" y="148"/>
                  </a:lnTo>
                  <a:lnTo>
                    <a:pt x="548" y="172"/>
                  </a:lnTo>
                  <a:lnTo>
                    <a:pt x="558" y="198"/>
                  </a:lnTo>
                  <a:lnTo>
                    <a:pt x="566" y="226"/>
                  </a:lnTo>
                  <a:lnTo>
                    <a:pt x="570" y="254"/>
                  </a:lnTo>
                  <a:lnTo>
                    <a:pt x="572" y="282"/>
                  </a:lnTo>
                  <a:lnTo>
                    <a:pt x="572" y="282"/>
                  </a:lnTo>
                  <a:lnTo>
                    <a:pt x="570" y="310"/>
                  </a:lnTo>
                  <a:lnTo>
                    <a:pt x="566" y="338"/>
                  </a:lnTo>
                  <a:lnTo>
                    <a:pt x="558" y="366"/>
                  </a:lnTo>
                  <a:lnTo>
                    <a:pt x="548" y="392"/>
                  </a:lnTo>
                  <a:lnTo>
                    <a:pt x="536" y="416"/>
                  </a:lnTo>
                  <a:lnTo>
                    <a:pt x="522" y="440"/>
                  </a:lnTo>
                  <a:lnTo>
                    <a:pt x="506" y="460"/>
                  </a:lnTo>
                  <a:lnTo>
                    <a:pt x="488" y="480"/>
                  </a:lnTo>
                  <a:lnTo>
                    <a:pt x="468" y="500"/>
                  </a:lnTo>
                  <a:lnTo>
                    <a:pt x="446" y="516"/>
                  </a:lnTo>
                  <a:lnTo>
                    <a:pt x="422" y="530"/>
                  </a:lnTo>
                  <a:lnTo>
                    <a:pt x="396" y="542"/>
                  </a:lnTo>
                  <a:lnTo>
                    <a:pt x="370" y="550"/>
                  </a:lnTo>
                  <a:lnTo>
                    <a:pt x="342" y="558"/>
                  </a:lnTo>
                  <a:lnTo>
                    <a:pt x="314" y="562"/>
                  </a:lnTo>
                  <a:lnTo>
                    <a:pt x="286" y="564"/>
                  </a:lnTo>
                  <a:lnTo>
                    <a:pt x="286" y="564"/>
                  </a:lnTo>
                  <a:lnTo>
                    <a:pt x="256" y="562"/>
                  </a:lnTo>
                  <a:lnTo>
                    <a:pt x="228" y="558"/>
                  </a:lnTo>
                  <a:lnTo>
                    <a:pt x="200" y="550"/>
                  </a:lnTo>
                  <a:lnTo>
                    <a:pt x="174" y="542"/>
                  </a:lnTo>
                  <a:lnTo>
                    <a:pt x="150" y="530"/>
                  </a:lnTo>
                  <a:lnTo>
                    <a:pt x="126" y="516"/>
                  </a:lnTo>
                  <a:lnTo>
                    <a:pt x="104" y="500"/>
                  </a:lnTo>
                  <a:lnTo>
                    <a:pt x="84" y="480"/>
                  </a:lnTo>
                  <a:lnTo>
                    <a:pt x="64" y="460"/>
                  </a:lnTo>
                  <a:lnTo>
                    <a:pt x="48" y="440"/>
                  </a:lnTo>
                  <a:lnTo>
                    <a:pt x="34" y="416"/>
                  </a:lnTo>
                  <a:lnTo>
                    <a:pt x="22" y="392"/>
                  </a:lnTo>
                  <a:lnTo>
                    <a:pt x="12" y="366"/>
                  </a:lnTo>
                  <a:lnTo>
                    <a:pt x="6" y="338"/>
                  </a:lnTo>
                  <a:lnTo>
                    <a:pt x="0" y="310"/>
                  </a:lnTo>
                  <a:lnTo>
                    <a:pt x="0" y="282"/>
                  </a:lnTo>
                  <a:lnTo>
                    <a:pt x="0" y="282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198"/>
                  </a:lnTo>
                  <a:lnTo>
                    <a:pt x="22" y="172"/>
                  </a:lnTo>
                  <a:lnTo>
                    <a:pt x="34" y="148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4" y="82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0" y="12"/>
                  </a:lnTo>
                  <a:lnTo>
                    <a:pt x="228" y="6"/>
                  </a:lnTo>
                  <a:lnTo>
                    <a:pt x="256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B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557588" y="5449888"/>
              <a:ext cx="911225" cy="898525"/>
            </a:xfrm>
            <a:custGeom>
              <a:avLst/>
              <a:gdLst>
                <a:gd name="T0" fmla="*/ 286 w 574"/>
                <a:gd name="T1" fmla="*/ 0 h 566"/>
                <a:gd name="T2" fmla="*/ 344 w 574"/>
                <a:gd name="T3" fmla="*/ 6 h 566"/>
                <a:gd name="T4" fmla="*/ 398 w 574"/>
                <a:gd name="T5" fmla="*/ 22 h 566"/>
                <a:gd name="T6" fmla="*/ 446 w 574"/>
                <a:gd name="T7" fmla="*/ 48 h 566"/>
                <a:gd name="T8" fmla="*/ 490 w 574"/>
                <a:gd name="T9" fmla="*/ 84 h 566"/>
                <a:gd name="T10" fmla="*/ 524 w 574"/>
                <a:gd name="T11" fmla="*/ 126 h 566"/>
                <a:gd name="T12" fmla="*/ 552 w 574"/>
                <a:gd name="T13" fmla="*/ 174 h 566"/>
                <a:gd name="T14" fmla="*/ 568 w 574"/>
                <a:gd name="T15" fmla="*/ 226 h 566"/>
                <a:gd name="T16" fmla="*/ 574 w 574"/>
                <a:gd name="T17" fmla="*/ 284 h 566"/>
                <a:gd name="T18" fmla="*/ 572 w 574"/>
                <a:gd name="T19" fmla="*/ 312 h 566"/>
                <a:gd name="T20" fmla="*/ 560 w 574"/>
                <a:gd name="T21" fmla="*/ 368 h 566"/>
                <a:gd name="T22" fmla="*/ 540 w 574"/>
                <a:gd name="T23" fmla="*/ 418 h 566"/>
                <a:gd name="T24" fmla="*/ 508 w 574"/>
                <a:gd name="T25" fmla="*/ 464 h 566"/>
                <a:gd name="T26" fmla="*/ 470 w 574"/>
                <a:gd name="T27" fmla="*/ 502 h 566"/>
                <a:gd name="T28" fmla="*/ 424 w 574"/>
                <a:gd name="T29" fmla="*/ 532 h 566"/>
                <a:gd name="T30" fmla="*/ 372 w 574"/>
                <a:gd name="T31" fmla="*/ 554 h 566"/>
                <a:gd name="T32" fmla="*/ 316 w 574"/>
                <a:gd name="T33" fmla="*/ 564 h 566"/>
                <a:gd name="T34" fmla="*/ 286 w 574"/>
                <a:gd name="T35" fmla="*/ 566 h 566"/>
                <a:gd name="T36" fmla="*/ 228 w 574"/>
                <a:gd name="T37" fmla="*/ 560 h 566"/>
                <a:gd name="T38" fmla="*/ 174 w 574"/>
                <a:gd name="T39" fmla="*/ 544 h 566"/>
                <a:gd name="T40" fmla="*/ 126 w 574"/>
                <a:gd name="T41" fmla="*/ 518 h 566"/>
                <a:gd name="T42" fmla="*/ 84 w 574"/>
                <a:gd name="T43" fmla="*/ 484 h 566"/>
                <a:gd name="T44" fmla="*/ 48 w 574"/>
                <a:gd name="T45" fmla="*/ 442 h 566"/>
                <a:gd name="T46" fmla="*/ 22 w 574"/>
                <a:gd name="T47" fmla="*/ 394 h 566"/>
                <a:gd name="T48" fmla="*/ 6 w 574"/>
                <a:gd name="T49" fmla="*/ 340 h 566"/>
                <a:gd name="T50" fmla="*/ 0 w 574"/>
                <a:gd name="T51" fmla="*/ 284 h 566"/>
                <a:gd name="T52" fmla="*/ 0 w 574"/>
                <a:gd name="T53" fmla="*/ 254 h 566"/>
                <a:gd name="T54" fmla="*/ 12 w 574"/>
                <a:gd name="T55" fmla="*/ 200 h 566"/>
                <a:gd name="T56" fmla="*/ 34 w 574"/>
                <a:gd name="T57" fmla="*/ 148 h 566"/>
                <a:gd name="T58" fmla="*/ 64 w 574"/>
                <a:gd name="T59" fmla="*/ 104 h 566"/>
                <a:gd name="T60" fmla="*/ 104 w 574"/>
                <a:gd name="T61" fmla="*/ 64 h 566"/>
                <a:gd name="T62" fmla="*/ 150 w 574"/>
                <a:gd name="T63" fmla="*/ 34 h 566"/>
                <a:gd name="T64" fmla="*/ 202 w 574"/>
                <a:gd name="T65" fmla="*/ 12 h 566"/>
                <a:gd name="T66" fmla="*/ 258 w 574"/>
                <a:gd name="T67" fmla="*/ 2 h 566"/>
                <a:gd name="T68" fmla="*/ 286 w 574"/>
                <a:gd name="T69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4" h="566">
                  <a:moveTo>
                    <a:pt x="286" y="0"/>
                  </a:moveTo>
                  <a:lnTo>
                    <a:pt x="286" y="0"/>
                  </a:lnTo>
                  <a:lnTo>
                    <a:pt x="316" y="2"/>
                  </a:lnTo>
                  <a:lnTo>
                    <a:pt x="344" y="6"/>
                  </a:lnTo>
                  <a:lnTo>
                    <a:pt x="372" y="12"/>
                  </a:lnTo>
                  <a:lnTo>
                    <a:pt x="398" y="22"/>
                  </a:lnTo>
                  <a:lnTo>
                    <a:pt x="424" y="34"/>
                  </a:lnTo>
                  <a:lnTo>
                    <a:pt x="446" y="48"/>
                  </a:lnTo>
                  <a:lnTo>
                    <a:pt x="470" y="64"/>
                  </a:lnTo>
                  <a:lnTo>
                    <a:pt x="490" y="84"/>
                  </a:lnTo>
                  <a:lnTo>
                    <a:pt x="508" y="104"/>
                  </a:lnTo>
                  <a:lnTo>
                    <a:pt x="524" y="126"/>
                  </a:lnTo>
                  <a:lnTo>
                    <a:pt x="540" y="148"/>
                  </a:lnTo>
                  <a:lnTo>
                    <a:pt x="552" y="174"/>
                  </a:lnTo>
                  <a:lnTo>
                    <a:pt x="560" y="200"/>
                  </a:lnTo>
                  <a:lnTo>
                    <a:pt x="568" y="226"/>
                  </a:lnTo>
                  <a:lnTo>
                    <a:pt x="572" y="254"/>
                  </a:lnTo>
                  <a:lnTo>
                    <a:pt x="574" y="284"/>
                  </a:lnTo>
                  <a:lnTo>
                    <a:pt x="574" y="284"/>
                  </a:lnTo>
                  <a:lnTo>
                    <a:pt x="572" y="312"/>
                  </a:lnTo>
                  <a:lnTo>
                    <a:pt x="568" y="340"/>
                  </a:lnTo>
                  <a:lnTo>
                    <a:pt x="560" y="368"/>
                  </a:lnTo>
                  <a:lnTo>
                    <a:pt x="552" y="394"/>
                  </a:lnTo>
                  <a:lnTo>
                    <a:pt x="540" y="418"/>
                  </a:lnTo>
                  <a:lnTo>
                    <a:pt x="524" y="442"/>
                  </a:lnTo>
                  <a:lnTo>
                    <a:pt x="508" y="464"/>
                  </a:lnTo>
                  <a:lnTo>
                    <a:pt x="490" y="484"/>
                  </a:lnTo>
                  <a:lnTo>
                    <a:pt x="470" y="502"/>
                  </a:lnTo>
                  <a:lnTo>
                    <a:pt x="446" y="518"/>
                  </a:lnTo>
                  <a:lnTo>
                    <a:pt x="424" y="532"/>
                  </a:lnTo>
                  <a:lnTo>
                    <a:pt x="398" y="544"/>
                  </a:lnTo>
                  <a:lnTo>
                    <a:pt x="372" y="554"/>
                  </a:lnTo>
                  <a:lnTo>
                    <a:pt x="344" y="560"/>
                  </a:lnTo>
                  <a:lnTo>
                    <a:pt x="316" y="564"/>
                  </a:lnTo>
                  <a:lnTo>
                    <a:pt x="286" y="566"/>
                  </a:lnTo>
                  <a:lnTo>
                    <a:pt x="286" y="566"/>
                  </a:lnTo>
                  <a:lnTo>
                    <a:pt x="258" y="564"/>
                  </a:lnTo>
                  <a:lnTo>
                    <a:pt x="228" y="560"/>
                  </a:lnTo>
                  <a:lnTo>
                    <a:pt x="202" y="554"/>
                  </a:lnTo>
                  <a:lnTo>
                    <a:pt x="174" y="544"/>
                  </a:lnTo>
                  <a:lnTo>
                    <a:pt x="150" y="532"/>
                  </a:lnTo>
                  <a:lnTo>
                    <a:pt x="126" y="518"/>
                  </a:lnTo>
                  <a:lnTo>
                    <a:pt x="104" y="502"/>
                  </a:lnTo>
                  <a:lnTo>
                    <a:pt x="84" y="484"/>
                  </a:lnTo>
                  <a:lnTo>
                    <a:pt x="64" y="464"/>
                  </a:lnTo>
                  <a:lnTo>
                    <a:pt x="48" y="442"/>
                  </a:lnTo>
                  <a:lnTo>
                    <a:pt x="34" y="418"/>
                  </a:lnTo>
                  <a:lnTo>
                    <a:pt x="22" y="394"/>
                  </a:lnTo>
                  <a:lnTo>
                    <a:pt x="12" y="368"/>
                  </a:lnTo>
                  <a:lnTo>
                    <a:pt x="6" y="340"/>
                  </a:lnTo>
                  <a:lnTo>
                    <a:pt x="0" y="312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0" y="254"/>
                  </a:lnTo>
                  <a:lnTo>
                    <a:pt x="6" y="226"/>
                  </a:lnTo>
                  <a:lnTo>
                    <a:pt x="12" y="200"/>
                  </a:lnTo>
                  <a:lnTo>
                    <a:pt x="22" y="174"/>
                  </a:lnTo>
                  <a:lnTo>
                    <a:pt x="34" y="148"/>
                  </a:lnTo>
                  <a:lnTo>
                    <a:pt x="48" y="126"/>
                  </a:lnTo>
                  <a:lnTo>
                    <a:pt x="64" y="104"/>
                  </a:lnTo>
                  <a:lnTo>
                    <a:pt x="84" y="84"/>
                  </a:lnTo>
                  <a:lnTo>
                    <a:pt x="104" y="64"/>
                  </a:lnTo>
                  <a:lnTo>
                    <a:pt x="126" y="48"/>
                  </a:lnTo>
                  <a:lnTo>
                    <a:pt x="150" y="34"/>
                  </a:lnTo>
                  <a:lnTo>
                    <a:pt x="174" y="22"/>
                  </a:lnTo>
                  <a:lnTo>
                    <a:pt x="202" y="12"/>
                  </a:lnTo>
                  <a:lnTo>
                    <a:pt x="228" y="6"/>
                  </a:lnTo>
                  <a:lnTo>
                    <a:pt x="258" y="2"/>
                  </a:lnTo>
                  <a:lnTo>
                    <a:pt x="286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FFC7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3551238" y="5446713"/>
              <a:ext cx="917575" cy="901700"/>
            </a:xfrm>
            <a:custGeom>
              <a:avLst/>
              <a:gdLst>
                <a:gd name="T0" fmla="*/ 290 w 578"/>
                <a:gd name="T1" fmla="*/ 0 h 568"/>
                <a:gd name="T2" fmla="*/ 348 w 578"/>
                <a:gd name="T3" fmla="*/ 6 h 568"/>
                <a:gd name="T4" fmla="*/ 402 w 578"/>
                <a:gd name="T5" fmla="*/ 22 h 568"/>
                <a:gd name="T6" fmla="*/ 450 w 578"/>
                <a:gd name="T7" fmla="*/ 48 h 568"/>
                <a:gd name="T8" fmla="*/ 494 w 578"/>
                <a:gd name="T9" fmla="*/ 84 h 568"/>
                <a:gd name="T10" fmla="*/ 528 w 578"/>
                <a:gd name="T11" fmla="*/ 126 h 568"/>
                <a:gd name="T12" fmla="*/ 556 w 578"/>
                <a:gd name="T13" fmla="*/ 174 h 568"/>
                <a:gd name="T14" fmla="*/ 572 w 578"/>
                <a:gd name="T15" fmla="*/ 228 h 568"/>
                <a:gd name="T16" fmla="*/ 578 w 578"/>
                <a:gd name="T17" fmla="*/ 284 h 568"/>
                <a:gd name="T18" fmla="*/ 576 w 578"/>
                <a:gd name="T19" fmla="*/ 314 h 568"/>
                <a:gd name="T20" fmla="*/ 566 w 578"/>
                <a:gd name="T21" fmla="*/ 368 h 568"/>
                <a:gd name="T22" fmla="*/ 544 w 578"/>
                <a:gd name="T23" fmla="*/ 420 h 568"/>
                <a:gd name="T24" fmla="*/ 512 w 578"/>
                <a:gd name="T25" fmla="*/ 466 h 568"/>
                <a:gd name="T26" fmla="*/ 472 w 578"/>
                <a:gd name="T27" fmla="*/ 504 h 568"/>
                <a:gd name="T28" fmla="*/ 426 w 578"/>
                <a:gd name="T29" fmla="*/ 534 h 568"/>
                <a:gd name="T30" fmla="*/ 376 w 578"/>
                <a:gd name="T31" fmla="*/ 556 h 568"/>
                <a:gd name="T32" fmla="*/ 318 w 578"/>
                <a:gd name="T33" fmla="*/ 568 h 568"/>
                <a:gd name="T34" fmla="*/ 290 w 578"/>
                <a:gd name="T35" fmla="*/ 568 h 568"/>
                <a:gd name="T36" fmla="*/ 232 w 578"/>
                <a:gd name="T37" fmla="*/ 562 h 568"/>
                <a:gd name="T38" fmla="*/ 178 w 578"/>
                <a:gd name="T39" fmla="*/ 546 h 568"/>
                <a:gd name="T40" fmla="*/ 128 w 578"/>
                <a:gd name="T41" fmla="*/ 520 h 568"/>
                <a:gd name="T42" fmla="*/ 86 w 578"/>
                <a:gd name="T43" fmla="*/ 486 h 568"/>
                <a:gd name="T44" fmla="*/ 50 w 578"/>
                <a:gd name="T45" fmla="*/ 444 h 568"/>
                <a:gd name="T46" fmla="*/ 24 w 578"/>
                <a:gd name="T47" fmla="*/ 394 h 568"/>
                <a:gd name="T48" fmla="*/ 6 w 578"/>
                <a:gd name="T49" fmla="*/ 342 h 568"/>
                <a:gd name="T50" fmla="*/ 0 w 578"/>
                <a:gd name="T51" fmla="*/ 284 h 568"/>
                <a:gd name="T52" fmla="*/ 2 w 578"/>
                <a:gd name="T53" fmla="*/ 256 h 568"/>
                <a:gd name="T54" fmla="*/ 14 w 578"/>
                <a:gd name="T55" fmla="*/ 200 h 568"/>
                <a:gd name="T56" fmla="*/ 36 w 578"/>
                <a:gd name="T57" fmla="*/ 150 h 568"/>
                <a:gd name="T58" fmla="*/ 66 w 578"/>
                <a:gd name="T59" fmla="*/ 104 h 568"/>
                <a:gd name="T60" fmla="*/ 106 w 578"/>
                <a:gd name="T61" fmla="*/ 66 h 568"/>
                <a:gd name="T62" fmla="*/ 152 w 578"/>
                <a:gd name="T63" fmla="*/ 34 h 568"/>
                <a:gd name="T64" fmla="*/ 204 w 578"/>
                <a:gd name="T65" fmla="*/ 12 h 568"/>
                <a:gd name="T66" fmla="*/ 260 w 578"/>
                <a:gd name="T67" fmla="*/ 2 h 568"/>
                <a:gd name="T68" fmla="*/ 290 w 578"/>
                <a:gd name="T6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8" h="568">
                  <a:moveTo>
                    <a:pt x="290" y="0"/>
                  </a:moveTo>
                  <a:lnTo>
                    <a:pt x="290" y="0"/>
                  </a:lnTo>
                  <a:lnTo>
                    <a:pt x="318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2" y="22"/>
                  </a:lnTo>
                  <a:lnTo>
                    <a:pt x="426" y="34"/>
                  </a:lnTo>
                  <a:lnTo>
                    <a:pt x="450" y="48"/>
                  </a:lnTo>
                  <a:lnTo>
                    <a:pt x="472" y="66"/>
                  </a:lnTo>
                  <a:lnTo>
                    <a:pt x="494" y="84"/>
                  </a:lnTo>
                  <a:lnTo>
                    <a:pt x="512" y="104"/>
                  </a:lnTo>
                  <a:lnTo>
                    <a:pt x="528" y="126"/>
                  </a:lnTo>
                  <a:lnTo>
                    <a:pt x="544" y="150"/>
                  </a:lnTo>
                  <a:lnTo>
                    <a:pt x="556" y="174"/>
                  </a:lnTo>
                  <a:lnTo>
                    <a:pt x="566" y="200"/>
                  </a:lnTo>
                  <a:lnTo>
                    <a:pt x="572" y="228"/>
                  </a:lnTo>
                  <a:lnTo>
                    <a:pt x="576" y="256"/>
                  </a:lnTo>
                  <a:lnTo>
                    <a:pt x="578" y="284"/>
                  </a:lnTo>
                  <a:lnTo>
                    <a:pt x="578" y="284"/>
                  </a:lnTo>
                  <a:lnTo>
                    <a:pt x="576" y="314"/>
                  </a:lnTo>
                  <a:lnTo>
                    <a:pt x="572" y="342"/>
                  </a:lnTo>
                  <a:lnTo>
                    <a:pt x="566" y="368"/>
                  </a:lnTo>
                  <a:lnTo>
                    <a:pt x="556" y="394"/>
                  </a:lnTo>
                  <a:lnTo>
                    <a:pt x="544" y="420"/>
                  </a:lnTo>
                  <a:lnTo>
                    <a:pt x="528" y="444"/>
                  </a:lnTo>
                  <a:lnTo>
                    <a:pt x="512" y="466"/>
                  </a:lnTo>
                  <a:lnTo>
                    <a:pt x="494" y="486"/>
                  </a:lnTo>
                  <a:lnTo>
                    <a:pt x="472" y="504"/>
                  </a:lnTo>
                  <a:lnTo>
                    <a:pt x="450" y="520"/>
                  </a:lnTo>
                  <a:lnTo>
                    <a:pt x="426" y="534"/>
                  </a:lnTo>
                  <a:lnTo>
                    <a:pt x="402" y="546"/>
                  </a:lnTo>
                  <a:lnTo>
                    <a:pt x="376" y="556"/>
                  </a:lnTo>
                  <a:lnTo>
                    <a:pt x="348" y="562"/>
                  </a:lnTo>
                  <a:lnTo>
                    <a:pt x="318" y="568"/>
                  </a:lnTo>
                  <a:lnTo>
                    <a:pt x="290" y="568"/>
                  </a:lnTo>
                  <a:lnTo>
                    <a:pt x="290" y="568"/>
                  </a:lnTo>
                  <a:lnTo>
                    <a:pt x="260" y="568"/>
                  </a:lnTo>
                  <a:lnTo>
                    <a:pt x="232" y="562"/>
                  </a:lnTo>
                  <a:lnTo>
                    <a:pt x="204" y="556"/>
                  </a:lnTo>
                  <a:lnTo>
                    <a:pt x="178" y="546"/>
                  </a:lnTo>
                  <a:lnTo>
                    <a:pt x="152" y="534"/>
                  </a:lnTo>
                  <a:lnTo>
                    <a:pt x="128" y="520"/>
                  </a:lnTo>
                  <a:lnTo>
                    <a:pt x="106" y="504"/>
                  </a:lnTo>
                  <a:lnTo>
                    <a:pt x="86" y="486"/>
                  </a:lnTo>
                  <a:lnTo>
                    <a:pt x="66" y="466"/>
                  </a:lnTo>
                  <a:lnTo>
                    <a:pt x="50" y="444"/>
                  </a:lnTo>
                  <a:lnTo>
                    <a:pt x="36" y="420"/>
                  </a:lnTo>
                  <a:lnTo>
                    <a:pt x="24" y="394"/>
                  </a:lnTo>
                  <a:lnTo>
                    <a:pt x="14" y="368"/>
                  </a:lnTo>
                  <a:lnTo>
                    <a:pt x="6" y="342"/>
                  </a:lnTo>
                  <a:lnTo>
                    <a:pt x="2" y="314"/>
                  </a:lnTo>
                  <a:lnTo>
                    <a:pt x="0" y="284"/>
                  </a:lnTo>
                  <a:lnTo>
                    <a:pt x="0" y="284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0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548063" y="5443538"/>
              <a:ext cx="920750" cy="908050"/>
            </a:xfrm>
            <a:custGeom>
              <a:avLst/>
              <a:gdLst>
                <a:gd name="T0" fmla="*/ 290 w 580"/>
                <a:gd name="T1" fmla="*/ 0 h 572"/>
                <a:gd name="T2" fmla="*/ 348 w 580"/>
                <a:gd name="T3" fmla="*/ 6 h 572"/>
                <a:gd name="T4" fmla="*/ 404 w 580"/>
                <a:gd name="T5" fmla="*/ 22 h 572"/>
                <a:gd name="T6" fmla="*/ 452 w 580"/>
                <a:gd name="T7" fmla="*/ 48 h 572"/>
                <a:gd name="T8" fmla="*/ 496 w 580"/>
                <a:gd name="T9" fmla="*/ 84 h 572"/>
                <a:gd name="T10" fmla="*/ 530 w 580"/>
                <a:gd name="T11" fmla="*/ 126 h 572"/>
                <a:gd name="T12" fmla="*/ 558 w 580"/>
                <a:gd name="T13" fmla="*/ 174 h 572"/>
                <a:gd name="T14" fmla="*/ 574 w 580"/>
                <a:gd name="T15" fmla="*/ 228 h 572"/>
                <a:gd name="T16" fmla="*/ 580 w 580"/>
                <a:gd name="T17" fmla="*/ 286 h 572"/>
                <a:gd name="T18" fmla="*/ 580 w 580"/>
                <a:gd name="T19" fmla="*/ 314 h 572"/>
                <a:gd name="T20" fmla="*/ 568 w 580"/>
                <a:gd name="T21" fmla="*/ 370 h 572"/>
                <a:gd name="T22" fmla="*/ 546 w 580"/>
                <a:gd name="T23" fmla="*/ 422 h 572"/>
                <a:gd name="T24" fmla="*/ 514 w 580"/>
                <a:gd name="T25" fmla="*/ 468 h 572"/>
                <a:gd name="T26" fmla="*/ 474 w 580"/>
                <a:gd name="T27" fmla="*/ 506 h 572"/>
                <a:gd name="T28" fmla="*/ 428 w 580"/>
                <a:gd name="T29" fmla="*/ 536 h 572"/>
                <a:gd name="T30" fmla="*/ 376 w 580"/>
                <a:gd name="T31" fmla="*/ 558 h 572"/>
                <a:gd name="T32" fmla="*/ 320 w 580"/>
                <a:gd name="T33" fmla="*/ 570 h 572"/>
                <a:gd name="T34" fmla="*/ 290 w 580"/>
                <a:gd name="T35" fmla="*/ 572 h 572"/>
                <a:gd name="T36" fmla="*/ 232 w 580"/>
                <a:gd name="T37" fmla="*/ 566 h 572"/>
                <a:gd name="T38" fmla="*/ 178 w 580"/>
                <a:gd name="T39" fmla="*/ 548 h 572"/>
                <a:gd name="T40" fmla="*/ 128 w 580"/>
                <a:gd name="T41" fmla="*/ 522 h 572"/>
                <a:gd name="T42" fmla="*/ 86 w 580"/>
                <a:gd name="T43" fmla="*/ 488 h 572"/>
                <a:gd name="T44" fmla="*/ 50 w 580"/>
                <a:gd name="T45" fmla="*/ 446 h 572"/>
                <a:gd name="T46" fmla="*/ 24 w 580"/>
                <a:gd name="T47" fmla="*/ 396 h 572"/>
                <a:gd name="T48" fmla="*/ 6 w 580"/>
                <a:gd name="T49" fmla="*/ 344 h 572"/>
                <a:gd name="T50" fmla="*/ 0 w 580"/>
                <a:gd name="T51" fmla="*/ 286 h 572"/>
                <a:gd name="T52" fmla="*/ 2 w 580"/>
                <a:gd name="T53" fmla="*/ 256 h 572"/>
                <a:gd name="T54" fmla="*/ 14 w 580"/>
                <a:gd name="T55" fmla="*/ 200 h 572"/>
                <a:gd name="T56" fmla="*/ 36 w 580"/>
                <a:gd name="T57" fmla="*/ 150 h 572"/>
                <a:gd name="T58" fmla="*/ 66 w 580"/>
                <a:gd name="T59" fmla="*/ 104 h 572"/>
                <a:gd name="T60" fmla="*/ 106 w 580"/>
                <a:gd name="T61" fmla="*/ 66 h 572"/>
                <a:gd name="T62" fmla="*/ 152 w 580"/>
                <a:gd name="T63" fmla="*/ 34 h 572"/>
                <a:gd name="T64" fmla="*/ 204 w 580"/>
                <a:gd name="T65" fmla="*/ 12 h 572"/>
                <a:gd name="T66" fmla="*/ 262 w 580"/>
                <a:gd name="T67" fmla="*/ 2 h 572"/>
                <a:gd name="T68" fmla="*/ 290 w 580"/>
                <a:gd name="T69" fmla="*/ 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0" h="572">
                  <a:moveTo>
                    <a:pt x="290" y="0"/>
                  </a:moveTo>
                  <a:lnTo>
                    <a:pt x="290" y="0"/>
                  </a:lnTo>
                  <a:lnTo>
                    <a:pt x="320" y="2"/>
                  </a:lnTo>
                  <a:lnTo>
                    <a:pt x="348" y="6"/>
                  </a:lnTo>
                  <a:lnTo>
                    <a:pt x="376" y="12"/>
                  </a:lnTo>
                  <a:lnTo>
                    <a:pt x="404" y="22"/>
                  </a:lnTo>
                  <a:lnTo>
                    <a:pt x="428" y="34"/>
                  </a:lnTo>
                  <a:lnTo>
                    <a:pt x="452" y="48"/>
                  </a:lnTo>
                  <a:lnTo>
                    <a:pt x="474" y="66"/>
                  </a:lnTo>
                  <a:lnTo>
                    <a:pt x="496" y="84"/>
                  </a:lnTo>
                  <a:lnTo>
                    <a:pt x="514" y="104"/>
                  </a:lnTo>
                  <a:lnTo>
                    <a:pt x="530" y="126"/>
                  </a:lnTo>
                  <a:lnTo>
                    <a:pt x="546" y="150"/>
                  </a:lnTo>
                  <a:lnTo>
                    <a:pt x="558" y="174"/>
                  </a:lnTo>
                  <a:lnTo>
                    <a:pt x="568" y="200"/>
                  </a:lnTo>
                  <a:lnTo>
                    <a:pt x="574" y="228"/>
                  </a:lnTo>
                  <a:lnTo>
                    <a:pt x="580" y="256"/>
                  </a:lnTo>
                  <a:lnTo>
                    <a:pt x="580" y="286"/>
                  </a:lnTo>
                  <a:lnTo>
                    <a:pt x="580" y="286"/>
                  </a:lnTo>
                  <a:lnTo>
                    <a:pt x="580" y="314"/>
                  </a:lnTo>
                  <a:lnTo>
                    <a:pt x="574" y="344"/>
                  </a:lnTo>
                  <a:lnTo>
                    <a:pt x="568" y="370"/>
                  </a:lnTo>
                  <a:lnTo>
                    <a:pt x="558" y="396"/>
                  </a:lnTo>
                  <a:lnTo>
                    <a:pt x="546" y="422"/>
                  </a:lnTo>
                  <a:lnTo>
                    <a:pt x="530" y="446"/>
                  </a:lnTo>
                  <a:lnTo>
                    <a:pt x="514" y="468"/>
                  </a:lnTo>
                  <a:lnTo>
                    <a:pt x="496" y="488"/>
                  </a:lnTo>
                  <a:lnTo>
                    <a:pt x="474" y="506"/>
                  </a:lnTo>
                  <a:lnTo>
                    <a:pt x="452" y="522"/>
                  </a:lnTo>
                  <a:lnTo>
                    <a:pt x="428" y="536"/>
                  </a:lnTo>
                  <a:lnTo>
                    <a:pt x="404" y="548"/>
                  </a:lnTo>
                  <a:lnTo>
                    <a:pt x="376" y="558"/>
                  </a:lnTo>
                  <a:lnTo>
                    <a:pt x="348" y="566"/>
                  </a:lnTo>
                  <a:lnTo>
                    <a:pt x="320" y="570"/>
                  </a:lnTo>
                  <a:lnTo>
                    <a:pt x="290" y="572"/>
                  </a:lnTo>
                  <a:lnTo>
                    <a:pt x="290" y="572"/>
                  </a:lnTo>
                  <a:lnTo>
                    <a:pt x="262" y="570"/>
                  </a:lnTo>
                  <a:lnTo>
                    <a:pt x="232" y="566"/>
                  </a:lnTo>
                  <a:lnTo>
                    <a:pt x="204" y="558"/>
                  </a:lnTo>
                  <a:lnTo>
                    <a:pt x="178" y="548"/>
                  </a:lnTo>
                  <a:lnTo>
                    <a:pt x="152" y="536"/>
                  </a:lnTo>
                  <a:lnTo>
                    <a:pt x="128" y="522"/>
                  </a:lnTo>
                  <a:lnTo>
                    <a:pt x="106" y="506"/>
                  </a:lnTo>
                  <a:lnTo>
                    <a:pt x="86" y="488"/>
                  </a:lnTo>
                  <a:lnTo>
                    <a:pt x="66" y="468"/>
                  </a:lnTo>
                  <a:lnTo>
                    <a:pt x="50" y="446"/>
                  </a:lnTo>
                  <a:lnTo>
                    <a:pt x="36" y="422"/>
                  </a:lnTo>
                  <a:lnTo>
                    <a:pt x="24" y="396"/>
                  </a:lnTo>
                  <a:lnTo>
                    <a:pt x="14" y="370"/>
                  </a:lnTo>
                  <a:lnTo>
                    <a:pt x="6" y="344"/>
                  </a:lnTo>
                  <a:lnTo>
                    <a:pt x="2" y="314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6"/>
                  </a:lnTo>
                  <a:lnTo>
                    <a:pt x="6" y="228"/>
                  </a:lnTo>
                  <a:lnTo>
                    <a:pt x="14" y="200"/>
                  </a:lnTo>
                  <a:lnTo>
                    <a:pt x="24" y="174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48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4" y="12"/>
                  </a:lnTo>
                  <a:lnTo>
                    <a:pt x="232" y="6"/>
                  </a:lnTo>
                  <a:lnTo>
                    <a:pt x="262" y="2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FEC0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3544888" y="5440363"/>
              <a:ext cx="923925" cy="911225"/>
            </a:xfrm>
            <a:custGeom>
              <a:avLst/>
              <a:gdLst>
                <a:gd name="T0" fmla="*/ 292 w 582"/>
                <a:gd name="T1" fmla="*/ 0 h 574"/>
                <a:gd name="T2" fmla="*/ 350 w 582"/>
                <a:gd name="T3" fmla="*/ 6 h 574"/>
                <a:gd name="T4" fmla="*/ 404 w 582"/>
                <a:gd name="T5" fmla="*/ 22 h 574"/>
                <a:gd name="T6" fmla="*/ 454 w 582"/>
                <a:gd name="T7" fmla="*/ 50 h 574"/>
                <a:gd name="T8" fmla="*/ 498 w 582"/>
                <a:gd name="T9" fmla="*/ 84 h 574"/>
                <a:gd name="T10" fmla="*/ 534 w 582"/>
                <a:gd name="T11" fmla="*/ 126 h 574"/>
                <a:gd name="T12" fmla="*/ 560 w 582"/>
                <a:gd name="T13" fmla="*/ 176 h 574"/>
                <a:gd name="T14" fmla="*/ 576 w 582"/>
                <a:gd name="T15" fmla="*/ 230 h 574"/>
                <a:gd name="T16" fmla="*/ 582 w 582"/>
                <a:gd name="T17" fmla="*/ 286 h 574"/>
                <a:gd name="T18" fmla="*/ 582 w 582"/>
                <a:gd name="T19" fmla="*/ 316 h 574"/>
                <a:gd name="T20" fmla="*/ 570 w 582"/>
                <a:gd name="T21" fmla="*/ 372 h 574"/>
                <a:gd name="T22" fmla="*/ 548 w 582"/>
                <a:gd name="T23" fmla="*/ 424 h 574"/>
                <a:gd name="T24" fmla="*/ 516 w 582"/>
                <a:gd name="T25" fmla="*/ 470 h 574"/>
                <a:gd name="T26" fmla="*/ 476 w 582"/>
                <a:gd name="T27" fmla="*/ 508 h 574"/>
                <a:gd name="T28" fmla="*/ 430 w 582"/>
                <a:gd name="T29" fmla="*/ 540 h 574"/>
                <a:gd name="T30" fmla="*/ 378 w 582"/>
                <a:gd name="T31" fmla="*/ 560 h 574"/>
                <a:gd name="T32" fmla="*/ 322 w 582"/>
                <a:gd name="T33" fmla="*/ 572 h 574"/>
                <a:gd name="T34" fmla="*/ 292 w 582"/>
                <a:gd name="T35" fmla="*/ 574 h 574"/>
                <a:gd name="T36" fmla="*/ 234 w 582"/>
                <a:gd name="T37" fmla="*/ 568 h 574"/>
                <a:gd name="T38" fmla="*/ 178 w 582"/>
                <a:gd name="T39" fmla="*/ 552 h 574"/>
                <a:gd name="T40" fmla="*/ 128 w 582"/>
                <a:gd name="T41" fmla="*/ 524 h 574"/>
                <a:gd name="T42" fmla="*/ 86 w 582"/>
                <a:gd name="T43" fmla="*/ 490 h 574"/>
                <a:gd name="T44" fmla="*/ 50 w 582"/>
                <a:gd name="T45" fmla="*/ 448 h 574"/>
                <a:gd name="T46" fmla="*/ 24 w 582"/>
                <a:gd name="T47" fmla="*/ 398 h 574"/>
                <a:gd name="T48" fmla="*/ 6 w 582"/>
                <a:gd name="T49" fmla="*/ 344 h 574"/>
                <a:gd name="T50" fmla="*/ 0 w 582"/>
                <a:gd name="T51" fmla="*/ 286 h 574"/>
                <a:gd name="T52" fmla="*/ 2 w 582"/>
                <a:gd name="T53" fmla="*/ 258 h 574"/>
                <a:gd name="T54" fmla="*/ 14 w 582"/>
                <a:gd name="T55" fmla="*/ 202 h 574"/>
                <a:gd name="T56" fmla="*/ 36 w 582"/>
                <a:gd name="T57" fmla="*/ 150 h 574"/>
                <a:gd name="T58" fmla="*/ 66 w 582"/>
                <a:gd name="T59" fmla="*/ 104 h 574"/>
                <a:gd name="T60" fmla="*/ 106 w 582"/>
                <a:gd name="T61" fmla="*/ 66 h 574"/>
                <a:gd name="T62" fmla="*/ 152 w 582"/>
                <a:gd name="T63" fmla="*/ 34 h 574"/>
                <a:gd name="T64" fmla="*/ 206 w 582"/>
                <a:gd name="T65" fmla="*/ 12 h 574"/>
                <a:gd name="T66" fmla="*/ 262 w 582"/>
                <a:gd name="T67" fmla="*/ 2 h 574"/>
                <a:gd name="T68" fmla="*/ 292 w 582"/>
                <a:gd name="T69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2" h="574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0" y="6"/>
                  </a:lnTo>
                  <a:lnTo>
                    <a:pt x="378" y="12"/>
                  </a:lnTo>
                  <a:lnTo>
                    <a:pt x="404" y="22"/>
                  </a:lnTo>
                  <a:lnTo>
                    <a:pt x="430" y="34"/>
                  </a:lnTo>
                  <a:lnTo>
                    <a:pt x="454" y="50"/>
                  </a:lnTo>
                  <a:lnTo>
                    <a:pt x="476" y="66"/>
                  </a:lnTo>
                  <a:lnTo>
                    <a:pt x="498" y="84"/>
                  </a:lnTo>
                  <a:lnTo>
                    <a:pt x="516" y="104"/>
                  </a:lnTo>
                  <a:lnTo>
                    <a:pt x="534" y="126"/>
                  </a:lnTo>
                  <a:lnTo>
                    <a:pt x="548" y="150"/>
                  </a:lnTo>
                  <a:lnTo>
                    <a:pt x="560" y="176"/>
                  </a:lnTo>
                  <a:lnTo>
                    <a:pt x="570" y="202"/>
                  </a:lnTo>
                  <a:lnTo>
                    <a:pt x="576" y="230"/>
                  </a:lnTo>
                  <a:lnTo>
                    <a:pt x="582" y="258"/>
                  </a:lnTo>
                  <a:lnTo>
                    <a:pt x="582" y="286"/>
                  </a:lnTo>
                  <a:lnTo>
                    <a:pt x="582" y="286"/>
                  </a:lnTo>
                  <a:lnTo>
                    <a:pt x="582" y="316"/>
                  </a:lnTo>
                  <a:lnTo>
                    <a:pt x="576" y="344"/>
                  </a:lnTo>
                  <a:lnTo>
                    <a:pt x="570" y="372"/>
                  </a:lnTo>
                  <a:lnTo>
                    <a:pt x="560" y="398"/>
                  </a:lnTo>
                  <a:lnTo>
                    <a:pt x="548" y="424"/>
                  </a:lnTo>
                  <a:lnTo>
                    <a:pt x="534" y="448"/>
                  </a:lnTo>
                  <a:lnTo>
                    <a:pt x="516" y="470"/>
                  </a:lnTo>
                  <a:lnTo>
                    <a:pt x="498" y="490"/>
                  </a:lnTo>
                  <a:lnTo>
                    <a:pt x="476" y="508"/>
                  </a:lnTo>
                  <a:lnTo>
                    <a:pt x="454" y="524"/>
                  </a:lnTo>
                  <a:lnTo>
                    <a:pt x="430" y="540"/>
                  </a:lnTo>
                  <a:lnTo>
                    <a:pt x="404" y="552"/>
                  </a:lnTo>
                  <a:lnTo>
                    <a:pt x="378" y="560"/>
                  </a:lnTo>
                  <a:lnTo>
                    <a:pt x="350" y="568"/>
                  </a:lnTo>
                  <a:lnTo>
                    <a:pt x="322" y="572"/>
                  </a:lnTo>
                  <a:lnTo>
                    <a:pt x="292" y="574"/>
                  </a:lnTo>
                  <a:lnTo>
                    <a:pt x="292" y="574"/>
                  </a:lnTo>
                  <a:lnTo>
                    <a:pt x="262" y="572"/>
                  </a:lnTo>
                  <a:lnTo>
                    <a:pt x="234" y="568"/>
                  </a:lnTo>
                  <a:lnTo>
                    <a:pt x="206" y="560"/>
                  </a:lnTo>
                  <a:lnTo>
                    <a:pt x="178" y="552"/>
                  </a:lnTo>
                  <a:lnTo>
                    <a:pt x="152" y="540"/>
                  </a:lnTo>
                  <a:lnTo>
                    <a:pt x="128" y="524"/>
                  </a:lnTo>
                  <a:lnTo>
                    <a:pt x="106" y="508"/>
                  </a:lnTo>
                  <a:lnTo>
                    <a:pt x="86" y="490"/>
                  </a:lnTo>
                  <a:lnTo>
                    <a:pt x="66" y="470"/>
                  </a:lnTo>
                  <a:lnTo>
                    <a:pt x="50" y="448"/>
                  </a:lnTo>
                  <a:lnTo>
                    <a:pt x="36" y="424"/>
                  </a:lnTo>
                  <a:lnTo>
                    <a:pt x="24" y="398"/>
                  </a:lnTo>
                  <a:lnTo>
                    <a:pt x="14" y="372"/>
                  </a:lnTo>
                  <a:lnTo>
                    <a:pt x="6" y="344"/>
                  </a:lnTo>
                  <a:lnTo>
                    <a:pt x="2" y="316"/>
                  </a:lnTo>
                  <a:lnTo>
                    <a:pt x="0" y="286"/>
                  </a:lnTo>
                  <a:lnTo>
                    <a:pt x="0" y="286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6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28" y="50"/>
                  </a:lnTo>
                  <a:lnTo>
                    <a:pt x="152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A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3541713" y="5437188"/>
              <a:ext cx="930275" cy="914400"/>
            </a:xfrm>
            <a:custGeom>
              <a:avLst/>
              <a:gdLst>
                <a:gd name="T0" fmla="*/ 292 w 586"/>
                <a:gd name="T1" fmla="*/ 0 h 576"/>
                <a:gd name="T2" fmla="*/ 352 w 586"/>
                <a:gd name="T3" fmla="*/ 6 h 576"/>
                <a:gd name="T4" fmla="*/ 406 w 586"/>
                <a:gd name="T5" fmla="*/ 22 h 576"/>
                <a:gd name="T6" fmla="*/ 456 w 586"/>
                <a:gd name="T7" fmla="*/ 50 h 576"/>
                <a:gd name="T8" fmla="*/ 500 w 586"/>
                <a:gd name="T9" fmla="*/ 84 h 576"/>
                <a:gd name="T10" fmla="*/ 536 w 586"/>
                <a:gd name="T11" fmla="*/ 128 h 576"/>
                <a:gd name="T12" fmla="*/ 562 w 586"/>
                <a:gd name="T13" fmla="*/ 176 h 576"/>
                <a:gd name="T14" fmla="*/ 580 w 586"/>
                <a:gd name="T15" fmla="*/ 230 h 576"/>
                <a:gd name="T16" fmla="*/ 586 w 586"/>
                <a:gd name="T17" fmla="*/ 288 h 576"/>
                <a:gd name="T18" fmla="*/ 584 w 586"/>
                <a:gd name="T19" fmla="*/ 318 h 576"/>
                <a:gd name="T20" fmla="*/ 572 w 586"/>
                <a:gd name="T21" fmla="*/ 374 h 576"/>
                <a:gd name="T22" fmla="*/ 550 w 586"/>
                <a:gd name="T23" fmla="*/ 426 h 576"/>
                <a:gd name="T24" fmla="*/ 518 w 586"/>
                <a:gd name="T25" fmla="*/ 472 h 576"/>
                <a:gd name="T26" fmla="*/ 478 w 586"/>
                <a:gd name="T27" fmla="*/ 510 h 576"/>
                <a:gd name="T28" fmla="*/ 432 w 586"/>
                <a:gd name="T29" fmla="*/ 542 h 576"/>
                <a:gd name="T30" fmla="*/ 380 w 586"/>
                <a:gd name="T31" fmla="*/ 564 h 576"/>
                <a:gd name="T32" fmla="*/ 322 w 586"/>
                <a:gd name="T33" fmla="*/ 574 h 576"/>
                <a:gd name="T34" fmla="*/ 292 w 586"/>
                <a:gd name="T35" fmla="*/ 576 h 576"/>
                <a:gd name="T36" fmla="*/ 234 w 586"/>
                <a:gd name="T37" fmla="*/ 570 h 576"/>
                <a:gd name="T38" fmla="*/ 178 w 586"/>
                <a:gd name="T39" fmla="*/ 554 h 576"/>
                <a:gd name="T40" fmla="*/ 130 w 586"/>
                <a:gd name="T41" fmla="*/ 528 h 576"/>
                <a:gd name="T42" fmla="*/ 86 w 586"/>
                <a:gd name="T43" fmla="*/ 492 h 576"/>
                <a:gd name="T44" fmla="*/ 50 w 586"/>
                <a:gd name="T45" fmla="*/ 450 h 576"/>
                <a:gd name="T46" fmla="*/ 24 w 586"/>
                <a:gd name="T47" fmla="*/ 400 h 576"/>
                <a:gd name="T48" fmla="*/ 6 w 586"/>
                <a:gd name="T49" fmla="*/ 346 h 576"/>
                <a:gd name="T50" fmla="*/ 0 w 586"/>
                <a:gd name="T51" fmla="*/ 288 h 576"/>
                <a:gd name="T52" fmla="*/ 2 w 586"/>
                <a:gd name="T53" fmla="*/ 258 h 576"/>
                <a:gd name="T54" fmla="*/ 14 w 586"/>
                <a:gd name="T55" fmla="*/ 202 h 576"/>
                <a:gd name="T56" fmla="*/ 36 w 586"/>
                <a:gd name="T57" fmla="*/ 150 h 576"/>
                <a:gd name="T58" fmla="*/ 66 w 586"/>
                <a:gd name="T59" fmla="*/ 104 h 576"/>
                <a:gd name="T60" fmla="*/ 106 w 586"/>
                <a:gd name="T61" fmla="*/ 66 h 576"/>
                <a:gd name="T62" fmla="*/ 154 w 586"/>
                <a:gd name="T63" fmla="*/ 34 h 576"/>
                <a:gd name="T64" fmla="*/ 206 w 586"/>
                <a:gd name="T65" fmla="*/ 12 h 576"/>
                <a:gd name="T66" fmla="*/ 262 w 586"/>
                <a:gd name="T67" fmla="*/ 2 h 576"/>
                <a:gd name="T68" fmla="*/ 292 w 586"/>
                <a:gd name="T69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6" h="576">
                  <a:moveTo>
                    <a:pt x="292" y="0"/>
                  </a:moveTo>
                  <a:lnTo>
                    <a:pt x="292" y="0"/>
                  </a:lnTo>
                  <a:lnTo>
                    <a:pt x="322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6" y="22"/>
                  </a:lnTo>
                  <a:lnTo>
                    <a:pt x="432" y="34"/>
                  </a:lnTo>
                  <a:lnTo>
                    <a:pt x="456" y="50"/>
                  </a:lnTo>
                  <a:lnTo>
                    <a:pt x="478" y="66"/>
                  </a:lnTo>
                  <a:lnTo>
                    <a:pt x="500" y="84"/>
                  </a:lnTo>
                  <a:lnTo>
                    <a:pt x="518" y="104"/>
                  </a:lnTo>
                  <a:lnTo>
                    <a:pt x="536" y="128"/>
                  </a:lnTo>
                  <a:lnTo>
                    <a:pt x="550" y="150"/>
                  </a:lnTo>
                  <a:lnTo>
                    <a:pt x="562" y="176"/>
                  </a:lnTo>
                  <a:lnTo>
                    <a:pt x="572" y="202"/>
                  </a:lnTo>
                  <a:lnTo>
                    <a:pt x="580" y="230"/>
                  </a:lnTo>
                  <a:lnTo>
                    <a:pt x="584" y="258"/>
                  </a:lnTo>
                  <a:lnTo>
                    <a:pt x="586" y="288"/>
                  </a:lnTo>
                  <a:lnTo>
                    <a:pt x="586" y="288"/>
                  </a:lnTo>
                  <a:lnTo>
                    <a:pt x="584" y="318"/>
                  </a:lnTo>
                  <a:lnTo>
                    <a:pt x="580" y="346"/>
                  </a:lnTo>
                  <a:lnTo>
                    <a:pt x="572" y="374"/>
                  </a:lnTo>
                  <a:lnTo>
                    <a:pt x="562" y="400"/>
                  </a:lnTo>
                  <a:lnTo>
                    <a:pt x="550" y="426"/>
                  </a:lnTo>
                  <a:lnTo>
                    <a:pt x="536" y="450"/>
                  </a:lnTo>
                  <a:lnTo>
                    <a:pt x="518" y="472"/>
                  </a:lnTo>
                  <a:lnTo>
                    <a:pt x="500" y="492"/>
                  </a:lnTo>
                  <a:lnTo>
                    <a:pt x="478" y="510"/>
                  </a:lnTo>
                  <a:lnTo>
                    <a:pt x="456" y="528"/>
                  </a:lnTo>
                  <a:lnTo>
                    <a:pt x="432" y="542"/>
                  </a:lnTo>
                  <a:lnTo>
                    <a:pt x="406" y="554"/>
                  </a:lnTo>
                  <a:lnTo>
                    <a:pt x="380" y="564"/>
                  </a:lnTo>
                  <a:lnTo>
                    <a:pt x="352" y="570"/>
                  </a:lnTo>
                  <a:lnTo>
                    <a:pt x="322" y="574"/>
                  </a:lnTo>
                  <a:lnTo>
                    <a:pt x="292" y="576"/>
                  </a:lnTo>
                  <a:lnTo>
                    <a:pt x="292" y="576"/>
                  </a:lnTo>
                  <a:lnTo>
                    <a:pt x="262" y="574"/>
                  </a:lnTo>
                  <a:lnTo>
                    <a:pt x="234" y="570"/>
                  </a:lnTo>
                  <a:lnTo>
                    <a:pt x="206" y="564"/>
                  </a:lnTo>
                  <a:lnTo>
                    <a:pt x="178" y="554"/>
                  </a:lnTo>
                  <a:lnTo>
                    <a:pt x="154" y="542"/>
                  </a:lnTo>
                  <a:lnTo>
                    <a:pt x="130" y="528"/>
                  </a:lnTo>
                  <a:lnTo>
                    <a:pt x="106" y="510"/>
                  </a:lnTo>
                  <a:lnTo>
                    <a:pt x="86" y="492"/>
                  </a:lnTo>
                  <a:lnTo>
                    <a:pt x="66" y="472"/>
                  </a:lnTo>
                  <a:lnTo>
                    <a:pt x="50" y="450"/>
                  </a:lnTo>
                  <a:lnTo>
                    <a:pt x="36" y="426"/>
                  </a:lnTo>
                  <a:lnTo>
                    <a:pt x="24" y="400"/>
                  </a:lnTo>
                  <a:lnTo>
                    <a:pt x="14" y="374"/>
                  </a:lnTo>
                  <a:lnTo>
                    <a:pt x="6" y="346"/>
                  </a:lnTo>
                  <a:lnTo>
                    <a:pt x="2" y="318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2" y="258"/>
                  </a:lnTo>
                  <a:lnTo>
                    <a:pt x="6" y="230"/>
                  </a:lnTo>
                  <a:lnTo>
                    <a:pt x="14" y="202"/>
                  </a:lnTo>
                  <a:lnTo>
                    <a:pt x="24" y="176"/>
                  </a:lnTo>
                  <a:lnTo>
                    <a:pt x="36" y="150"/>
                  </a:lnTo>
                  <a:lnTo>
                    <a:pt x="50" y="128"/>
                  </a:lnTo>
                  <a:lnTo>
                    <a:pt x="66" y="104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78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2" y="2"/>
                  </a:lnTo>
                  <a:lnTo>
                    <a:pt x="292" y="0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FDB7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538538" y="5434013"/>
              <a:ext cx="933450" cy="917575"/>
            </a:xfrm>
            <a:custGeom>
              <a:avLst/>
              <a:gdLst>
                <a:gd name="T0" fmla="*/ 294 w 588"/>
                <a:gd name="T1" fmla="*/ 0 h 578"/>
                <a:gd name="T2" fmla="*/ 352 w 588"/>
                <a:gd name="T3" fmla="*/ 6 h 578"/>
                <a:gd name="T4" fmla="*/ 408 w 588"/>
                <a:gd name="T5" fmla="*/ 22 h 578"/>
                <a:gd name="T6" fmla="*/ 458 w 588"/>
                <a:gd name="T7" fmla="*/ 50 h 578"/>
                <a:gd name="T8" fmla="*/ 502 w 588"/>
                <a:gd name="T9" fmla="*/ 84 h 578"/>
                <a:gd name="T10" fmla="*/ 538 w 588"/>
                <a:gd name="T11" fmla="*/ 128 h 578"/>
                <a:gd name="T12" fmla="*/ 564 w 588"/>
                <a:gd name="T13" fmla="*/ 176 h 578"/>
                <a:gd name="T14" fmla="*/ 582 w 588"/>
                <a:gd name="T15" fmla="*/ 232 h 578"/>
                <a:gd name="T16" fmla="*/ 588 w 588"/>
                <a:gd name="T17" fmla="*/ 290 h 578"/>
                <a:gd name="T18" fmla="*/ 586 w 588"/>
                <a:gd name="T19" fmla="*/ 318 h 578"/>
                <a:gd name="T20" fmla="*/ 574 w 588"/>
                <a:gd name="T21" fmla="*/ 376 h 578"/>
                <a:gd name="T22" fmla="*/ 552 w 588"/>
                <a:gd name="T23" fmla="*/ 428 h 578"/>
                <a:gd name="T24" fmla="*/ 520 w 588"/>
                <a:gd name="T25" fmla="*/ 474 h 578"/>
                <a:gd name="T26" fmla="*/ 480 w 588"/>
                <a:gd name="T27" fmla="*/ 512 h 578"/>
                <a:gd name="T28" fmla="*/ 434 w 588"/>
                <a:gd name="T29" fmla="*/ 544 h 578"/>
                <a:gd name="T30" fmla="*/ 380 w 588"/>
                <a:gd name="T31" fmla="*/ 566 h 578"/>
                <a:gd name="T32" fmla="*/ 324 w 588"/>
                <a:gd name="T33" fmla="*/ 578 h 578"/>
                <a:gd name="T34" fmla="*/ 294 w 588"/>
                <a:gd name="T35" fmla="*/ 578 h 578"/>
                <a:gd name="T36" fmla="*/ 234 w 588"/>
                <a:gd name="T37" fmla="*/ 574 h 578"/>
                <a:gd name="T38" fmla="*/ 180 w 588"/>
                <a:gd name="T39" fmla="*/ 556 h 578"/>
                <a:gd name="T40" fmla="*/ 130 w 588"/>
                <a:gd name="T41" fmla="*/ 530 h 578"/>
                <a:gd name="T42" fmla="*/ 86 w 588"/>
                <a:gd name="T43" fmla="*/ 494 h 578"/>
                <a:gd name="T44" fmla="*/ 50 w 588"/>
                <a:gd name="T45" fmla="*/ 452 h 578"/>
                <a:gd name="T46" fmla="*/ 22 w 588"/>
                <a:gd name="T47" fmla="*/ 402 h 578"/>
                <a:gd name="T48" fmla="*/ 6 w 588"/>
                <a:gd name="T49" fmla="*/ 348 h 578"/>
                <a:gd name="T50" fmla="*/ 0 w 588"/>
                <a:gd name="T51" fmla="*/ 290 h 578"/>
                <a:gd name="T52" fmla="*/ 2 w 588"/>
                <a:gd name="T53" fmla="*/ 260 h 578"/>
                <a:gd name="T54" fmla="*/ 14 w 588"/>
                <a:gd name="T55" fmla="*/ 204 h 578"/>
                <a:gd name="T56" fmla="*/ 36 w 588"/>
                <a:gd name="T57" fmla="*/ 152 h 578"/>
                <a:gd name="T58" fmla="*/ 68 w 588"/>
                <a:gd name="T59" fmla="*/ 106 h 578"/>
                <a:gd name="T60" fmla="*/ 106 w 588"/>
                <a:gd name="T61" fmla="*/ 66 h 578"/>
                <a:gd name="T62" fmla="*/ 154 w 588"/>
                <a:gd name="T63" fmla="*/ 34 h 578"/>
                <a:gd name="T64" fmla="*/ 206 w 588"/>
                <a:gd name="T65" fmla="*/ 12 h 578"/>
                <a:gd name="T66" fmla="*/ 264 w 588"/>
                <a:gd name="T67" fmla="*/ 2 h 578"/>
                <a:gd name="T68" fmla="*/ 294 w 588"/>
                <a:gd name="T69" fmla="*/ 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88" h="578">
                  <a:moveTo>
                    <a:pt x="294" y="0"/>
                  </a:moveTo>
                  <a:lnTo>
                    <a:pt x="294" y="0"/>
                  </a:lnTo>
                  <a:lnTo>
                    <a:pt x="324" y="2"/>
                  </a:lnTo>
                  <a:lnTo>
                    <a:pt x="352" y="6"/>
                  </a:lnTo>
                  <a:lnTo>
                    <a:pt x="380" y="12"/>
                  </a:lnTo>
                  <a:lnTo>
                    <a:pt x="408" y="22"/>
                  </a:lnTo>
                  <a:lnTo>
                    <a:pt x="434" y="34"/>
                  </a:lnTo>
                  <a:lnTo>
                    <a:pt x="458" y="50"/>
                  </a:lnTo>
                  <a:lnTo>
                    <a:pt x="480" y="66"/>
                  </a:lnTo>
                  <a:lnTo>
                    <a:pt x="502" y="84"/>
                  </a:lnTo>
                  <a:lnTo>
                    <a:pt x="520" y="106"/>
                  </a:lnTo>
                  <a:lnTo>
                    <a:pt x="538" y="128"/>
                  </a:lnTo>
                  <a:lnTo>
                    <a:pt x="552" y="152"/>
                  </a:lnTo>
                  <a:lnTo>
                    <a:pt x="564" y="176"/>
                  </a:lnTo>
                  <a:lnTo>
                    <a:pt x="574" y="204"/>
                  </a:lnTo>
                  <a:lnTo>
                    <a:pt x="582" y="232"/>
                  </a:lnTo>
                  <a:lnTo>
                    <a:pt x="586" y="260"/>
                  </a:lnTo>
                  <a:lnTo>
                    <a:pt x="588" y="290"/>
                  </a:lnTo>
                  <a:lnTo>
                    <a:pt x="588" y="290"/>
                  </a:lnTo>
                  <a:lnTo>
                    <a:pt x="586" y="318"/>
                  </a:lnTo>
                  <a:lnTo>
                    <a:pt x="582" y="348"/>
                  </a:lnTo>
                  <a:lnTo>
                    <a:pt x="574" y="376"/>
                  </a:lnTo>
                  <a:lnTo>
                    <a:pt x="564" y="402"/>
                  </a:lnTo>
                  <a:lnTo>
                    <a:pt x="552" y="428"/>
                  </a:lnTo>
                  <a:lnTo>
                    <a:pt x="538" y="452"/>
                  </a:lnTo>
                  <a:lnTo>
                    <a:pt x="520" y="474"/>
                  </a:lnTo>
                  <a:lnTo>
                    <a:pt x="502" y="494"/>
                  </a:lnTo>
                  <a:lnTo>
                    <a:pt x="480" y="512"/>
                  </a:lnTo>
                  <a:lnTo>
                    <a:pt x="458" y="530"/>
                  </a:lnTo>
                  <a:lnTo>
                    <a:pt x="434" y="544"/>
                  </a:lnTo>
                  <a:lnTo>
                    <a:pt x="408" y="556"/>
                  </a:lnTo>
                  <a:lnTo>
                    <a:pt x="380" y="566"/>
                  </a:lnTo>
                  <a:lnTo>
                    <a:pt x="352" y="574"/>
                  </a:lnTo>
                  <a:lnTo>
                    <a:pt x="324" y="578"/>
                  </a:lnTo>
                  <a:lnTo>
                    <a:pt x="294" y="578"/>
                  </a:lnTo>
                  <a:lnTo>
                    <a:pt x="294" y="578"/>
                  </a:lnTo>
                  <a:lnTo>
                    <a:pt x="264" y="578"/>
                  </a:lnTo>
                  <a:lnTo>
                    <a:pt x="234" y="574"/>
                  </a:lnTo>
                  <a:lnTo>
                    <a:pt x="206" y="566"/>
                  </a:lnTo>
                  <a:lnTo>
                    <a:pt x="180" y="556"/>
                  </a:lnTo>
                  <a:lnTo>
                    <a:pt x="154" y="544"/>
                  </a:lnTo>
                  <a:lnTo>
                    <a:pt x="130" y="530"/>
                  </a:lnTo>
                  <a:lnTo>
                    <a:pt x="106" y="512"/>
                  </a:lnTo>
                  <a:lnTo>
                    <a:pt x="86" y="494"/>
                  </a:lnTo>
                  <a:lnTo>
                    <a:pt x="68" y="474"/>
                  </a:lnTo>
                  <a:lnTo>
                    <a:pt x="50" y="452"/>
                  </a:lnTo>
                  <a:lnTo>
                    <a:pt x="36" y="428"/>
                  </a:lnTo>
                  <a:lnTo>
                    <a:pt x="22" y="402"/>
                  </a:lnTo>
                  <a:lnTo>
                    <a:pt x="14" y="376"/>
                  </a:lnTo>
                  <a:lnTo>
                    <a:pt x="6" y="348"/>
                  </a:lnTo>
                  <a:lnTo>
                    <a:pt x="2" y="318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2" y="260"/>
                  </a:lnTo>
                  <a:lnTo>
                    <a:pt x="6" y="232"/>
                  </a:lnTo>
                  <a:lnTo>
                    <a:pt x="14" y="204"/>
                  </a:lnTo>
                  <a:lnTo>
                    <a:pt x="22" y="176"/>
                  </a:lnTo>
                  <a:lnTo>
                    <a:pt x="36" y="152"/>
                  </a:lnTo>
                  <a:lnTo>
                    <a:pt x="50" y="128"/>
                  </a:lnTo>
                  <a:lnTo>
                    <a:pt x="68" y="106"/>
                  </a:lnTo>
                  <a:lnTo>
                    <a:pt x="86" y="84"/>
                  </a:lnTo>
                  <a:lnTo>
                    <a:pt x="106" y="66"/>
                  </a:lnTo>
                  <a:lnTo>
                    <a:pt x="130" y="50"/>
                  </a:lnTo>
                  <a:lnTo>
                    <a:pt x="154" y="34"/>
                  </a:lnTo>
                  <a:lnTo>
                    <a:pt x="180" y="22"/>
                  </a:lnTo>
                  <a:lnTo>
                    <a:pt x="206" y="12"/>
                  </a:lnTo>
                  <a:lnTo>
                    <a:pt x="234" y="6"/>
                  </a:lnTo>
                  <a:lnTo>
                    <a:pt x="264" y="2"/>
                  </a:lnTo>
                  <a:lnTo>
                    <a:pt x="294" y="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FCB3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3525838" y="5421313"/>
              <a:ext cx="955675" cy="942975"/>
            </a:xfrm>
            <a:custGeom>
              <a:avLst/>
              <a:gdLst>
                <a:gd name="T0" fmla="*/ 300 w 602"/>
                <a:gd name="T1" fmla="*/ 0 h 594"/>
                <a:gd name="T2" fmla="*/ 362 w 602"/>
                <a:gd name="T3" fmla="*/ 6 h 594"/>
                <a:gd name="T4" fmla="*/ 418 w 602"/>
                <a:gd name="T5" fmla="*/ 22 h 594"/>
                <a:gd name="T6" fmla="*/ 468 w 602"/>
                <a:gd name="T7" fmla="*/ 50 h 594"/>
                <a:gd name="T8" fmla="*/ 514 w 602"/>
                <a:gd name="T9" fmla="*/ 86 h 594"/>
                <a:gd name="T10" fmla="*/ 550 w 602"/>
                <a:gd name="T11" fmla="*/ 130 h 594"/>
                <a:gd name="T12" fmla="*/ 578 w 602"/>
                <a:gd name="T13" fmla="*/ 182 h 594"/>
                <a:gd name="T14" fmla="*/ 596 w 602"/>
                <a:gd name="T15" fmla="*/ 236 h 594"/>
                <a:gd name="T16" fmla="*/ 602 w 602"/>
                <a:gd name="T17" fmla="*/ 296 h 594"/>
                <a:gd name="T18" fmla="*/ 600 w 602"/>
                <a:gd name="T19" fmla="*/ 326 h 594"/>
                <a:gd name="T20" fmla="*/ 588 w 602"/>
                <a:gd name="T21" fmla="*/ 384 h 594"/>
                <a:gd name="T22" fmla="*/ 566 w 602"/>
                <a:gd name="T23" fmla="*/ 438 h 594"/>
                <a:gd name="T24" fmla="*/ 532 w 602"/>
                <a:gd name="T25" fmla="*/ 486 h 594"/>
                <a:gd name="T26" fmla="*/ 492 w 602"/>
                <a:gd name="T27" fmla="*/ 526 h 594"/>
                <a:gd name="T28" fmla="*/ 444 w 602"/>
                <a:gd name="T29" fmla="*/ 558 h 594"/>
                <a:gd name="T30" fmla="*/ 390 w 602"/>
                <a:gd name="T31" fmla="*/ 580 h 594"/>
                <a:gd name="T32" fmla="*/ 332 w 602"/>
                <a:gd name="T33" fmla="*/ 592 h 594"/>
                <a:gd name="T34" fmla="*/ 300 w 602"/>
                <a:gd name="T35" fmla="*/ 594 h 594"/>
                <a:gd name="T36" fmla="*/ 240 w 602"/>
                <a:gd name="T37" fmla="*/ 588 h 594"/>
                <a:gd name="T38" fmla="*/ 184 w 602"/>
                <a:gd name="T39" fmla="*/ 570 h 594"/>
                <a:gd name="T40" fmla="*/ 132 w 602"/>
                <a:gd name="T41" fmla="*/ 544 h 594"/>
                <a:gd name="T42" fmla="*/ 88 w 602"/>
                <a:gd name="T43" fmla="*/ 506 h 594"/>
                <a:gd name="T44" fmla="*/ 52 w 602"/>
                <a:gd name="T45" fmla="*/ 462 h 594"/>
                <a:gd name="T46" fmla="*/ 24 w 602"/>
                <a:gd name="T47" fmla="*/ 412 h 594"/>
                <a:gd name="T48" fmla="*/ 6 w 602"/>
                <a:gd name="T49" fmla="*/ 356 h 594"/>
                <a:gd name="T50" fmla="*/ 0 w 602"/>
                <a:gd name="T51" fmla="*/ 296 h 594"/>
                <a:gd name="T52" fmla="*/ 2 w 602"/>
                <a:gd name="T53" fmla="*/ 266 h 594"/>
                <a:gd name="T54" fmla="*/ 14 w 602"/>
                <a:gd name="T55" fmla="*/ 208 h 594"/>
                <a:gd name="T56" fmla="*/ 36 w 602"/>
                <a:gd name="T57" fmla="*/ 156 h 594"/>
                <a:gd name="T58" fmla="*/ 68 w 602"/>
                <a:gd name="T59" fmla="*/ 108 h 594"/>
                <a:gd name="T60" fmla="*/ 110 w 602"/>
                <a:gd name="T61" fmla="*/ 68 h 594"/>
                <a:gd name="T62" fmla="*/ 158 w 602"/>
                <a:gd name="T63" fmla="*/ 36 h 594"/>
                <a:gd name="T64" fmla="*/ 212 w 602"/>
                <a:gd name="T65" fmla="*/ 12 h 594"/>
                <a:gd name="T66" fmla="*/ 270 w 602"/>
                <a:gd name="T67" fmla="*/ 0 h 594"/>
                <a:gd name="T68" fmla="*/ 300 w 602"/>
                <a:gd name="T6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2" h="594">
                  <a:moveTo>
                    <a:pt x="300" y="0"/>
                  </a:moveTo>
                  <a:lnTo>
                    <a:pt x="300" y="0"/>
                  </a:lnTo>
                  <a:lnTo>
                    <a:pt x="332" y="0"/>
                  </a:lnTo>
                  <a:lnTo>
                    <a:pt x="362" y="6"/>
                  </a:lnTo>
                  <a:lnTo>
                    <a:pt x="390" y="12"/>
                  </a:lnTo>
                  <a:lnTo>
                    <a:pt x="418" y="22"/>
                  </a:lnTo>
                  <a:lnTo>
                    <a:pt x="444" y="36"/>
                  </a:lnTo>
                  <a:lnTo>
                    <a:pt x="468" y="50"/>
                  </a:lnTo>
                  <a:lnTo>
                    <a:pt x="492" y="68"/>
                  </a:lnTo>
                  <a:lnTo>
                    <a:pt x="514" y="86"/>
                  </a:lnTo>
                  <a:lnTo>
                    <a:pt x="532" y="108"/>
                  </a:lnTo>
                  <a:lnTo>
                    <a:pt x="550" y="130"/>
                  </a:lnTo>
                  <a:lnTo>
                    <a:pt x="566" y="156"/>
                  </a:lnTo>
                  <a:lnTo>
                    <a:pt x="578" y="182"/>
                  </a:lnTo>
                  <a:lnTo>
                    <a:pt x="588" y="208"/>
                  </a:lnTo>
                  <a:lnTo>
                    <a:pt x="596" y="236"/>
                  </a:lnTo>
                  <a:lnTo>
                    <a:pt x="600" y="266"/>
                  </a:lnTo>
                  <a:lnTo>
                    <a:pt x="602" y="296"/>
                  </a:lnTo>
                  <a:lnTo>
                    <a:pt x="602" y="296"/>
                  </a:lnTo>
                  <a:lnTo>
                    <a:pt x="600" y="326"/>
                  </a:lnTo>
                  <a:lnTo>
                    <a:pt x="596" y="356"/>
                  </a:lnTo>
                  <a:lnTo>
                    <a:pt x="588" y="384"/>
                  </a:lnTo>
                  <a:lnTo>
                    <a:pt x="578" y="412"/>
                  </a:lnTo>
                  <a:lnTo>
                    <a:pt x="566" y="438"/>
                  </a:lnTo>
                  <a:lnTo>
                    <a:pt x="550" y="462"/>
                  </a:lnTo>
                  <a:lnTo>
                    <a:pt x="532" y="486"/>
                  </a:lnTo>
                  <a:lnTo>
                    <a:pt x="514" y="506"/>
                  </a:lnTo>
                  <a:lnTo>
                    <a:pt x="492" y="526"/>
                  </a:lnTo>
                  <a:lnTo>
                    <a:pt x="468" y="544"/>
                  </a:lnTo>
                  <a:lnTo>
                    <a:pt x="444" y="558"/>
                  </a:lnTo>
                  <a:lnTo>
                    <a:pt x="418" y="570"/>
                  </a:lnTo>
                  <a:lnTo>
                    <a:pt x="390" y="580"/>
                  </a:lnTo>
                  <a:lnTo>
                    <a:pt x="362" y="588"/>
                  </a:lnTo>
                  <a:lnTo>
                    <a:pt x="332" y="592"/>
                  </a:lnTo>
                  <a:lnTo>
                    <a:pt x="300" y="594"/>
                  </a:lnTo>
                  <a:lnTo>
                    <a:pt x="300" y="594"/>
                  </a:lnTo>
                  <a:lnTo>
                    <a:pt x="270" y="592"/>
                  </a:lnTo>
                  <a:lnTo>
                    <a:pt x="240" y="588"/>
                  </a:lnTo>
                  <a:lnTo>
                    <a:pt x="212" y="580"/>
                  </a:lnTo>
                  <a:lnTo>
                    <a:pt x="184" y="570"/>
                  </a:lnTo>
                  <a:lnTo>
                    <a:pt x="158" y="558"/>
                  </a:lnTo>
                  <a:lnTo>
                    <a:pt x="132" y="544"/>
                  </a:lnTo>
                  <a:lnTo>
                    <a:pt x="110" y="526"/>
                  </a:lnTo>
                  <a:lnTo>
                    <a:pt x="88" y="506"/>
                  </a:lnTo>
                  <a:lnTo>
                    <a:pt x="68" y="486"/>
                  </a:lnTo>
                  <a:lnTo>
                    <a:pt x="52" y="462"/>
                  </a:lnTo>
                  <a:lnTo>
                    <a:pt x="36" y="438"/>
                  </a:lnTo>
                  <a:lnTo>
                    <a:pt x="24" y="412"/>
                  </a:lnTo>
                  <a:lnTo>
                    <a:pt x="14" y="384"/>
                  </a:lnTo>
                  <a:lnTo>
                    <a:pt x="6" y="356"/>
                  </a:lnTo>
                  <a:lnTo>
                    <a:pt x="2" y="326"/>
                  </a:lnTo>
                  <a:lnTo>
                    <a:pt x="0" y="296"/>
                  </a:lnTo>
                  <a:lnTo>
                    <a:pt x="0" y="296"/>
                  </a:lnTo>
                  <a:lnTo>
                    <a:pt x="2" y="266"/>
                  </a:lnTo>
                  <a:lnTo>
                    <a:pt x="6" y="236"/>
                  </a:lnTo>
                  <a:lnTo>
                    <a:pt x="14" y="208"/>
                  </a:lnTo>
                  <a:lnTo>
                    <a:pt x="24" y="182"/>
                  </a:lnTo>
                  <a:lnTo>
                    <a:pt x="36" y="156"/>
                  </a:lnTo>
                  <a:lnTo>
                    <a:pt x="52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10" y="68"/>
                  </a:lnTo>
                  <a:lnTo>
                    <a:pt x="132" y="50"/>
                  </a:lnTo>
                  <a:lnTo>
                    <a:pt x="158" y="36"/>
                  </a:lnTo>
                  <a:lnTo>
                    <a:pt x="184" y="22"/>
                  </a:lnTo>
                  <a:lnTo>
                    <a:pt x="212" y="12"/>
                  </a:lnTo>
                  <a:lnTo>
                    <a:pt x="240" y="6"/>
                  </a:lnTo>
                  <a:lnTo>
                    <a:pt x="270" y="0"/>
                  </a:lnTo>
                  <a:lnTo>
                    <a:pt x="300" y="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39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3563938" y="5446713"/>
              <a:ext cx="892175" cy="889000"/>
            </a:xfrm>
            <a:custGeom>
              <a:avLst/>
              <a:gdLst>
                <a:gd name="T0" fmla="*/ 280 w 562"/>
                <a:gd name="T1" fmla="*/ 0 h 560"/>
                <a:gd name="T2" fmla="*/ 338 w 562"/>
                <a:gd name="T3" fmla="*/ 6 h 560"/>
                <a:gd name="T4" fmla="*/ 390 w 562"/>
                <a:gd name="T5" fmla="*/ 22 h 560"/>
                <a:gd name="T6" fmla="*/ 438 w 562"/>
                <a:gd name="T7" fmla="*/ 48 h 560"/>
                <a:gd name="T8" fmla="*/ 480 w 562"/>
                <a:gd name="T9" fmla="*/ 82 h 560"/>
                <a:gd name="T10" fmla="*/ 514 w 562"/>
                <a:gd name="T11" fmla="*/ 124 h 560"/>
                <a:gd name="T12" fmla="*/ 540 w 562"/>
                <a:gd name="T13" fmla="*/ 172 h 560"/>
                <a:gd name="T14" fmla="*/ 556 w 562"/>
                <a:gd name="T15" fmla="*/ 224 h 560"/>
                <a:gd name="T16" fmla="*/ 562 w 562"/>
                <a:gd name="T17" fmla="*/ 280 h 560"/>
                <a:gd name="T18" fmla="*/ 560 w 562"/>
                <a:gd name="T19" fmla="*/ 308 h 560"/>
                <a:gd name="T20" fmla="*/ 550 w 562"/>
                <a:gd name="T21" fmla="*/ 364 h 560"/>
                <a:gd name="T22" fmla="*/ 528 w 562"/>
                <a:gd name="T23" fmla="*/ 414 h 560"/>
                <a:gd name="T24" fmla="*/ 498 w 562"/>
                <a:gd name="T25" fmla="*/ 458 h 560"/>
                <a:gd name="T26" fmla="*/ 460 w 562"/>
                <a:gd name="T27" fmla="*/ 496 h 560"/>
                <a:gd name="T28" fmla="*/ 414 w 562"/>
                <a:gd name="T29" fmla="*/ 526 h 560"/>
                <a:gd name="T30" fmla="*/ 364 w 562"/>
                <a:gd name="T31" fmla="*/ 548 h 560"/>
                <a:gd name="T32" fmla="*/ 310 w 562"/>
                <a:gd name="T33" fmla="*/ 560 h 560"/>
                <a:gd name="T34" fmla="*/ 280 w 562"/>
                <a:gd name="T35" fmla="*/ 560 h 560"/>
                <a:gd name="T36" fmla="*/ 224 w 562"/>
                <a:gd name="T37" fmla="*/ 556 h 560"/>
                <a:gd name="T38" fmla="*/ 172 w 562"/>
                <a:gd name="T39" fmla="*/ 538 h 560"/>
                <a:gd name="T40" fmla="*/ 124 w 562"/>
                <a:gd name="T41" fmla="*/ 512 h 560"/>
                <a:gd name="T42" fmla="*/ 82 w 562"/>
                <a:gd name="T43" fmla="*/ 478 h 560"/>
                <a:gd name="T44" fmla="*/ 48 w 562"/>
                <a:gd name="T45" fmla="*/ 436 h 560"/>
                <a:gd name="T46" fmla="*/ 22 w 562"/>
                <a:gd name="T47" fmla="*/ 390 h 560"/>
                <a:gd name="T48" fmla="*/ 6 w 562"/>
                <a:gd name="T49" fmla="*/ 336 h 560"/>
                <a:gd name="T50" fmla="*/ 0 w 562"/>
                <a:gd name="T51" fmla="*/ 280 h 560"/>
                <a:gd name="T52" fmla="*/ 2 w 562"/>
                <a:gd name="T53" fmla="*/ 252 h 560"/>
                <a:gd name="T54" fmla="*/ 12 w 562"/>
                <a:gd name="T55" fmla="*/ 196 h 560"/>
                <a:gd name="T56" fmla="*/ 34 w 562"/>
                <a:gd name="T57" fmla="*/ 146 h 560"/>
                <a:gd name="T58" fmla="*/ 64 w 562"/>
                <a:gd name="T59" fmla="*/ 102 h 560"/>
                <a:gd name="T60" fmla="*/ 102 w 562"/>
                <a:gd name="T61" fmla="*/ 64 h 560"/>
                <a:gd name="T62" fmla="*/ 146 w 562"/>
                <a:gd name="T63" fmla="*/ 34 h 560"/>
                <a:gd name="T64" fmla="*/ 198 w 562"/>
                <a:gd name="T65" fmla="*/ 12 h 560"/>
                <a:gd name="T66" fmla="*/ 252 w 562"/>
                <a:gd name="T67" fmla="*/ 2 h 560"/>
                <a:gd name="T68" fmla="*/ 280 w 562"/>
                <a:gd name="T6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2" h="560">
                  <a:moveTo>
                    <a:pt x="280" y="0"/>
                  </a:moveTo>
                  <a:lnTo>
                    <a:pt x="280" y="0"/>
                  </a:lnTo>
                  <a:lnTo>
                    <a:pt x="310" y="2"/>
                  </a:lnTo>
                  <a:lnTo>
                    <a:pt x="338" y="6"/>
                  </a:lnTo>
                  <a:lnTo>
                    <a:pt x="364" y="12"/>
                  </a:lnTo>
                  <a:lnTo>
                    <a:pt x="390" y="22"/>
                  </a:lnTo>
                  <a:lnTo>
                    <a:pt x="414" y="34"/>
                  </a:lnTo>
                  <a:lnTo>
                    <a:pt x="438" y="48"/>
                  </a:lnTo>
                  <a:lnTo>
                    <a:pt x="460" y="64"/>
                  </a:lnTo>
                  <a:lnTo>
                    <a:pt x="480" y="82"/>
                  </a:lnTo>
                  <a:lnTo>
                    <a:pt x="498" y="102"/>
                  </a:lnTo>
                  <a:lnTo>
                    <a:pt x="514" y="124"/>
                  </a:lnTo>
                  <a:lnTo>
                    <a:pt x="528" y="146"/>
                  </a:lnTo>
                  <a:lnTo>
                    <a:pt x="540" y="172"/>
                  </a:lnTo>
                  <a:lnTo>
                    <a:pt x="550" y="196"/>
                  </a:lnTo>
                  <a:lnTo>
                    <a:pt x="556" y="224"/>
                  </a:lnTo>
                  <a:lnTo>
                    <a:pt x="560" y="252"/>
                  </a:lnTo>
                  <a:lnTo>
                    <a:pt x="562" y="280"/>
                  </a:lnTo>
                  <a:lnTo>
                    <a:pt x="562" y="280"/>
                  </a:lnTo>
                  <a:lnTo>
                    <a:pt x="560" y="308"/>
                  </a:lnTo>
                  <a:lnTo>
                    <a:pt x="556" y="336"/>
                  </a:lnTo>
                  <a:lnTo>
                    <a:pt x="550" y="364"/>
                  </a:lnTo>
                  <a:lnTo>
                    <a:pt x="540" y="390"/>
                  </a:lnTo>
                  <a:lnTo>
                    <a:pt x="528" y="414"/>
                  </a:lnTo>
                  <a:lnTo>
                    <a:pt x="514" y="436"/>
                  </a:lnTo>
                  <a:lnTo>
                    <a:pt x="498" y="458"/>
                  </a:lnTo>
                  <a:lnTo>
                    <a:pt x="480" y="478"/>
                  </a:lnTo>
                  <a:lnTo>
                    <a:pt x="460" y="496"/>
                  </a:lnTo>
                  <a:lnTo>
                    <a:pt x="438" y="512"/>
                  </a:lnTo>
                  <a:lnTo>
                    <a:pt x="414" y="526"/>
                  </a:lnTo>
                  <a:lnTo>
                    <a:pt x="390" y="538"/>
                  </a:lnTo>
                  <a:lnTo>
                    <a:pt x="364" y="548"/>
                  </a:lnTo>
                  <a:lnTo>
                    <a:pt x="338" y="556"/>
                  </a:lnTo>
                  <a:lnTo>
                    <a:pt x="310" y="560"/>
                  </a:lnTo>
                  <a:lnTo>
                    <a:pt x="280" y="560"/>
                  </a:lnTo>
                  <a:lnTo>
                    <a:pt x="280" y="560"/>
                  </a:lnTo>
                  <a:lnTo>
                    <a:pt x="252" y="560"/>
                  </a:lnTo>
                  <a:lnTo>
                    <a:pt x="224" y="556"/>
                  </a:lnTo>
                  <a:lnTo>
                    <a:pt x="198" y="548"/>
                  </a:lnTo>
                  <a:lnTo>
                    <a:pt x="172" y="538"/>
                  </a:lnTo>
                  <a:lnTo>
                    <a:pt x="146" y="526"/>
                  </a:lnTo>
                  <a:lnTo>
                    <a:pt x="124" y="512"/>
                  </a:lnTo>
                  <a:lnTo>
                    <a:pt x="102" y="496"/>
                  </a:lnTo>
                  <a:lnTo>
                    <a:pt x="82" y="478"/>
                  </a:lnTo>
                  <a:lnTo>
                    <a:pt x="64" y="458"/>
                  </a:lnTo>
                  <a:lnTo>
                    <a:pt x="48" y="436"/>
                  </a:lnTo>
                  <a:lnTo>
                    <a:pt x="34" y="414"/>
                  </a:lnTo>
                  <a:lnTo>
                    <a:pt x="22" y="390"/>
                  </a:lnTo>
                  <a:lnTo>
                    <a:pt x="12" y="364"/>
                  </a:lnTo>
                  <a:lnTo>
                    <a:pt x="6" y="336"/>
                  </a:lnTo>
                  <a:lnTo>
                    <a:pt x="2" y="308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2" y="252"/>
                  </a:lnTo>
                  <a:lnTo>
                    <a:pt x="6" y="224"/>
                  </a:lnTo>
                  <a:lnTo>
                    <a:pt x="12" y="196"/>
                  </a:lnTo>
                  <a:lnTo>
                    <a:pt x="22" y="172"/>
                  </a:lnTo>
                  <a:lnTo>
                    <a:pt x="34" y="146"/>
                  </a:lnTo>
                  <a:lnTo>
                    <a:pt x="48" y="124"/>
                  </a:lnTo>
                  <a:lnTo>
                    <a:pt x="64" y="102"/>
                  </a:lnTo>
                  <a:lnTo>
                    <a:pt x="82" y="82"/>
                  </a:lnTo>
                  <a:lnTo>
                    <a:pt x="102" y="64"/>
                  </a:lnTo>
                  <a:lnTo>
                    <a:pt x="124" y="48"/>
                  </a:lnTo>
                  <a:lnTo>
                    <a:pt x="146" y="34"/>
                  </a:lnTo>
                  <a:lnTo>
                    <a:pt x="172" y="22"/>
                  </a:lnTo>
                  <a:lnTo>
                    <a:pt x="198" y="12"/>
                  </a:lnTo>
                  <a:lnTo>
                    <a:pt x="224" y="6"/>
                  </a:lnTo>
                  <a:lnTo>
                    <a:pt x="252" y="2"/>
                  </a:lnTo>
                  <a:lnTo>
                    <a:pt x="280" y="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C40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3576638" y="5456238"/>
              <a:ext cx="869950" cy="866775"/>
            </a:xfrm>
            <a:custGeom>
              <a:avLst/>
              <a:gdLst>
                <a:gd name="T0" fmla="*/ 274 w 548"/>
                <a:gd name="T1" fmla="*/ 0 h 546"/>
                <a:gd name="T2" fmla="*/ 328 w 548"/>
                <a:gd name="T3" fmla="*/ 6 h 546"/>
                <a:gd name="T4" fmla="*/ 380 w 548"/>
                <a:gd name="T5" fmla="*/ 22 h 546"/>
                <a:gd name="T6" fmla="*/ 426 w 548"/>
                <a:gd name="T7" fmla="*/ 48 h 546"/>
                <a:gd name="T8" fmla="*/ 466 w 548"/>
                <a:gd name="T9" fmla="*/ 80 h 546"/>
                <a:gd name="T10" fmla="*/ 500 w 548"/>
                <a:gd name="T11" fmla="*/ 122 h 546"/>
                <a:gd name="T12" fmla="*/ 526 w 548"/>
                <a:gd name="T13" fmla="*/ 168 h 546"/>
                <a:gd name="T14" fmla="*/ 542 w 548"/>
                <a:gd name="T15" fmla="*/ 218 h 546"/>
                <a:gd name="T16" fmla="*/ 548 w 548"/>
                <a:gd name="T17" fmla="*/ 274 h 546"/>
                <a:gd name="T18" fmla="*/ 546 w 548"/>
                <a:gd name="T19" fmla="*/ 302 h 546"/>
                <a:gd name="T20" fmla="*/ 534 w 548"/>
                <a:gd name="T21" fmla="*/ 354 h 546"/>
                <a:gd name="T22" fmla="*/ 514 w 548"/>
                <a:gd name="T23" fmla="*/ 404 h 546"/>
                <a:gd name="T24" fmla="*/ 484 w 548"/>
                <a:gd name="T25" fmla="*/ 446 h 546"/>
                <a:gd name="T26" fmla="*/ 448 w 548"/>
                <a:gd name="T27" fmla="*/ 484 h 546"/>
                <a:gd name="T28" fmla="*/ 404 w 548"/>
                <a:gd name="T29" fmla="*/ 514 h 546"/>
                <a:gd name="T30" fmla="*/ 354 w 548"/>
                <a:gd name="T31" fmla="*/ 534 h 546"/>
                <a:gd name="T32" fmla="*/ 302 w 548"/>
                <a:gd name="T33" fmla="*/ 544 h 546"/>
                <a:gd name="T34" fmla="*/ 274 w 548"/>
                <a:gd name="T35" fmla="*/ 546 h 546"/>
                <a:gd name="T36" fmla="*/ 218 w 548"/>
                <a:gd name="T37" fmla="*/ 540 h 546"/>
                <a:gd name="T38" fmla="*/ 166 w 548"/>
                <a:gd name="T39" fmla="*/ 524 h 546"/>
                <a:gd name="T40" fmla="*/ 120 w 548"/>
                <a:gd name="T41" fmla="*/ 500 h 546"/>
                <a:gd name="T42" fmla="*/ 80 w 548"/>
                <a:gd name="T43" fmla="*/ 466 h 546"/>
                <a:gd name="T44" fmla="*/ 46 w 548"/>
                <a:gd name="T45" fmla="*/ 426 h 546"/>
                <a:gd name="T46" fmla="*/ 20 w 548"/>
                <a:gd name="T47" fmla="*/ 380 h 546"/>
                <a:gd name="T48" fmla="*/ 4 w 548"/>
                <a:gd name="T49" fmla="*/ 328 h 546"/>
                <a:gd name="T50" fmla="*/ 0 w 548"/>
                <a:gd name="T51" fmla="*/ 274 h 546"/>
                <a:gd name="T52" fmla="*/ 0 w 548"/>
                <a:gd name="T53" fmla="*/ 246 h 546"/>
                <a:gd name="T54" fmla="*/ 12 w 548"/>
                <a:gd name="T55" fmla="*/ 192 h 546"/>
                <a:gd name="T56" fmla="*/ 32 w 548"/>
                <a:gd name="T57" fmla="*/ 144 h 546"/>
                <a:gd name="T58" fmla="*/ 62 w 548"/>
                <a:gd name="T59" fmla="*/ 100 h 546"/>
                <a:gd name="T60" fmla="*/ 100 w 548"/>
                <a:gd name="T61" fmla="*/ 64 h 546"/>
                <a:gd name="T62" fmla="*/ 142 w 548"/>
                <a:gd name="T63" fmla="*/ 34 h 546"/>
                <a:gd name="T64" fmla="*/ 192 w 548"/>
                <a:gd name="T65" fmla="*/ 14 h 546"/>
                <a:gd name="T66" fmla="*/ 246 w 548"/>
                <a:gd name="T67" fmla="*/ 2 h 546"/>
                <a:gd name="T68" fmla="*/ 274 w 548"/>
                <a:gd name="T69" fmla="*/ 0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48" h="546">
                  <a:moveTo>
                    <a:pt x="274" y="0"/>
                  </a:moveTo>
                  <a:lnTo>
                    <a:pt x="274" y="0"/>
                  </a:lnTo>
                  <a:lnTo>
                    <a:pt x="302" y="2"/>
                  </a:lnTo>
                  <a:lnTo>
                    <a:pt x="328" y="6"/>
                  </a:lnTo>
                  <a:lnTo>
                    <a:pt x="354" y="14"/>
                  </a:lnTo>
                  <a:lnTo>
                    <a:pt x="380" y="22"/>
                  </a:lnTo>
                  <a:lnTo>
                    <a:pt x="404" y="34"/>
                  </a:lnTo>
                  <a:lnTo>
                    <a:pt x="426" y="48"/>
                  </a:lnTo>
                  <a:lnTo>
                    <a:pt x="448" y="64"/>
                  </a:lnTo>
                  <a:lnTo>
                    <a:pt x="466" y="80"/>
                  </a:lnTo>
                  <a:lnTo>
                    <a:pt x="484" y="100"/>
                  </a:lnTo>
                  <a:lnTo>
                    <a:pt x="500" y="122"/>
                  </a:lnTo>
                  <a:lnTo>
                    <a:pt x="514" y="144"/>
                  </a:lnTo>
                  <a:lnTo>
                    <a:pt x="526" y="168"/>
                  </a:lnTo>
                  <a:lnTo>
                    <a:pt x="534" y="192"/>
                  </a:lnTo>
                  <a:lnTo>
                    <a:pt x="542" y="218"/>
                  </a:lnTo>
                  <a:lnTo>
                    <a:pt x="546" y="246"/>
                  </a:lnTo>
                  <a:lnTo>
                    <a:pt x="548" y="274"/>
                  </a:lnTo>
                  <a:lnTo>
                    <a:pt x="548" y="274"/>
                  </a:lnTo>
                  <a:lnTo>
                    <a:pt x="546" y="302"/>
                  </a:lnTo>
                  <a:lnTo>
                    <a:pt x="542" y="328"/>
                  </a:lnTo>
                  <a:lnTo>
                    <a:pt x="534" y="354"/>
                  </a:lnTo>
                  <a:lnTo>
                    <a:pt x="526" y="380"/>
                  </a:lnTo>
                  <a:lnTo>
                    <a:pt x="514" y="404"/>
                  </a:lnTo>
                  <a:lnTo>
                    <a:pt x="500" y="426"/>
                  </a:lnTo>
                  <a:lnTo>
                    <a:pt x="484" y="446"/>
                  </a:lnTo>
                  <a:lnTo>
                    <a:pt x="466" y="466"/>
                  </a:lnTo>
                  <a:lnTo>
                    <a:pt x="448" y="484"/>
                  </a:lnTo>
                  <a:lnTo>
                    <a:pt x="426" y="500"/>
                  </a:lnTo>
                  <a:lnTo>
                    <a:pt x="404" y="514"/>
                  </a:lnTo>
                  <a:lnTo>
                    <a:pt x="380" y="524"/>
                  </a:lnTo>
                  <a:lnTo>
                    <a:pt x="354" y="534"/>
                  </a:lnTo>
                  <a:lnTo>
                    <a:pt x="328" y="540"/>
                  </a:lnTo>
                  <a:lnTo>
                    <a:pt x="302" y="544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246" y="544"/>
                  </a:lnTo>
                  <a:lnTo>
                    <a:pt x="218" y="540"/>
                  </a:lnTo>
                  <a:lnTo>
                    <a:pt x="192" y="534"/>
                  </a:lnTo>
                  <a:lnTo>
                    <a:pt x="166" y="524"/>
                  </a:lnTo>
                  <a:lnTo>
                    <a:pt x="142" y="514"/>
                  </a:lnTo>
                  <a:lnTo>
                    <a:pt x="120" y="500"/>
                  </a:lnTo>
                  <a:lnTo>
                    <a:pt x="100" y="484"/>
                  </a:lnTo>
                  <a:lnTo>
                    <a:pt x="80" y="466"/>
                  </a:lnTo>
                  <a:lnTo>
                    <a:pt x="62" y="446"/>
                  </a:lnTo>
                  <a:lnTo>
                    <a:pt x="46" y="426"/>
                  </a:lnTo>
                  <a:lnTo>
                    <a:pt x="32" y="404"/>
                  </a:lnTo>
                  <a:lnTo>
                    <a:pt x="20" y="380"/>
                  </a:lnTo>
                  <a:lnTo>
                    <a:pt x="12" y="354"/>
                  </a:lnTo>
                  <a:lnTo>
                    <a:pt x="4" y="328"/>
                  </a:lnTo>
                  <a:lnTo>
                    <a:pt x="0" y="302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46"/>
                  </a:lnTo>
                  <a:lnTo>
                    <a:pt x="4" y="218"/>
                  </a:lnTo>
                  <a:lnTo>
                    <a:pt x="12" y="192"/>
                  </a:lnTo>
                  <a:lnTo>
                    <a:pt x="20" y="168"/>
                  </a:lnTo>
                  <a:lnTo>
                    <a:pt x="32" y="144"/>
                  </a:lnTo>
                  <a:lnTo>
                    <a:pt x="46" y="122"/>
                  </a:lnTo>
                  <a:lnTo>
                    <a:pt x="62" y="100"/>
                  </a:lnTo>
                  <a:lnTo>
                    <a:pt x="80" y="80"/>
                  </a:lnTo>
                  <a:lnTo>
                    <a:pt x="100" y="64"/>
                  </a:lnTo>
                  <a:lnTo>
                    <a:pt x="120" y="48"/>
                  </a:lnTo>
                  <a:lnTo>
                    <a:pt x="142" y="34"/>
                  </a:lnTo>
                  <a:lnTo>
                    <a:pt x="166" y="22"/>
                  </a:lnTo>
                  <a:lnTo>
                    <a:pt x="192" y="14"/>
                  </a:lnTo>
                  <a:lnTo>
                    <a:pt x="218" y="6"/>
                  </a:lnTo>
                  <a:lnTo>
                    <a:pt x="246" y="2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FFC5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3589338" y="5468938"/>
              <a:ext cx="844550" cy="841375"/>
            </a:xfrm>
            <a:custGeom>
              <a:avLst/>
              <a:gdLst>
                <a:gd name="T0" fmla="*/ 266 w 532"/>
                <a:gd name="T1" fmla="*/ 0 h 530"/>
                <a:gd name="T2" fmla="*/ 320 w 532"/>
                <a:gd name="T3" fmla="*/ 6 h 530"/>
                <a:gd name="T4" fmla="*/ 370 w 532"/>
                <a:gd name="T5" fmla="*/ 22 h 530"/>
                <a:gd name="T6" fmla="*/ 414 w 532"/>
                <a:gd name="T7" fmla="*/ 46 h 530"/>
                <a:gd name="T8" fmla="*/ 454 w 532"/>
                <a:gd name="T9" fmla="*/ 78 h 530"/>
                <a:gd name="T10" fmla="*/ 486 w 532"/>
                <a:gd name="T11" fmla="*/ 118 h 530"/>
                <a:gd name="T12" fmla="*/ 512 w 532"/>
                <a:gd name="T13" fmla="*/ 162 h 530"/>
                <a:gd name="T14" fmla="*/ 526 w 532"/>
                <a:gd name="T15" fmla="*/ 212 h 530"/>
                <a:gd name="T16" fmla="*/ 532 w 532"/>
                <a:gd name="T17" fmla="*/ 264 h 530"/>
                <a:gd name="T18" fmla="*/ 530 w 532"/>
                <a:gd name="T19" fmla="*/ 292 h 530"/>
                <a:gd name="T20" fmla="*/ 520 w 532"/>
                <a:gd name="T21" fmla="*/ 344 h 530"/>
                <a:gd name="T22" fmla="*/ 500 w 532"/>
                <a:gd name="T23" fmla="*/ 390 h 530"/>
                <a:gd name="T24" fmla="*/ 472 w 532"/>
                <a:gd name="T25" fmla="*/ 432 h 530"/>
                <a:gd name="T26" fmla="*/ 436 w 532"/>
                <a:gd name="T27" fmla="*/ 468 h 530"/>
                <a:gd name="T28" fmla="*/ 392 w 532"/>
                <a:gd name="T29" fmla="*/ 498 h 530"/>
                <a:gd name="T30" fmla="*/ 344 w 532"/>
                <a:gd name="T31" fmla="*/ 518 h 530"/>
                <a:gd name="T32" fmla="*/ 292 w 532"/>
                <a:gd name="T33" fmla="*/ 528 h 530"/>
                <a:gd name="T34" fmla="*/ 266 w 532"/>
                <a:gd name="T35" fmla="*/ 530 h 530"/>
                <a:gd name="T36" fmla="*/ 212 w 532"/>
                <a:gd name="T37" fmla="*/ 524 h 530"/>
                <a:gd name="T38" fmla="*/ 162 w 532"/>
                <a:gd name="T39" fmla="*/ 508 h 530"/>
                <a:gd name="T40" fmla="*/ 116 w 532"/>
                <a:gd name="T41" fmla="*/ 484 h 530"/>
                <a:gd name="T42" fmla="*/ 78 w 532"/>
                <a:gd name="T43" fmla="*/ 452 h 530"/>
                <a:gd name="T44" fmla="*/ 44 w 532"/>
                <a:gd name="T45" fmla="*/ 412 h 530"/>
                <a:gd name="T46" fmla="*/ 20 w 532"/>
                <a:gd name="T47" fmla="*/ 368 h 530"/>
                <a:gd name="T48" fmla="*/ 4 w 532"/>
                <a:gd name="T49" fmla="*/ 318 h 530"/>
                <a:gd name="T50" fmla="*/ 0 w 532"/>
                <a:gd name="T51" fmla="*/ 264 h 530"/>
                <a:gd name="T52" fmla="*/ 0 w 532"/>
                <a:gd name="T53" fmla="*/ 238 h 530"/>
                <a:gd name="T54" fmla="*/ 12 w 532"/>
                <a:gd name="T55" fmla="*/ 186 h 530"/>
                <a:gd name="T56" fmla="*/ 32 w 532"/>
                <a:gd name="T57" fmla="*/ 138 h 530"/>
                <a:gd name="T58" fmla="*/ 60 w 532"/>
                <a:gd name="T59" fmla="*/ 96 h 530"/>
                <a:gd name="T60" fmla="*/ 96 w 532"/>
                <a:gd name="T61" fmla="*/ 60 h 530"/>
                <a:gd name="T62" fmla="*/ 138 w 532"/>
                <a:gd name="T63" fmla="*/ 32 h 530"/>
                <a:gd name="T64" fmla="*/ 186 w 532"/>
                <a:gd name="T65" fmla="*/ 12 h 530"/>
                <a:gd name="T66" fmla="*/ 238 w 532"/>
                <a:gd name="T67" fmla="*/ 2 h 530"/>
                <a:gd name="T68" fmla="*/ 266 w 532"/>
                <a:gd name="T69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32" h="530">
                  <a:moveTo>
                    <a:pt x="266" y="0"/>
                  </a:moveTo>
                  <a:lnTo>
                    <a:pt x="266" y="0"/>
                  </a:lnTo>
                  <a:lnTo>
                    <a:pt x="292" y="2"/>
                  </a:lnTo>
                  <a:lnTo>
                    <a:pt x="320" y="6"/>
                  </a:lnTo>
                  <a:lnTo>
                    <a:pt x="344" y="12"/>
                  </a:lnTo>
                  <a:lnTo>
                    <a:pt x="370" y="22"/>
                  </a:lnTo>
                  <a:lnTo>
                    <a:pt x="392" y="32"/>
                  </a:lnTo>
                  <a:lnTo>
                    <a:pt x="414" y="46"/>
                  </a:lnTo>
                  <a:lnTo>
                    <a:pt x="436" y="60"/>
                  </a:lnTo>
                  <a:lnTo>
                    <a:pt x="454" y="78"/>
                  </a:lnTo>
                  <a:lnTo>
                    <a:pt x="472" y="96"/>
                  </a:lnTo>
                  <a:lnTo>
                    <a:pt x="486" y="118"/>
                  </a:lnTo>
                  <a:lnTo>
                    <a:pt x="500" y="138"/>
                  </a:lnTo>
                  <a:lnTo>
                    <a:pt x="512" y="162"/>
                  </a:lnTo>
                  <a:lnTo>
                    <a:pt x="520" y="186"/>
                  </a:lnTo>
                  <a:lnTo>
                    <a:pt x="526" y="212"/>
                  </a:lnTo>
                  <a:lnTo>
                    <a:pt x="530" y="238"/>
                  </a:lnTo>
                  <a:lnTo>
                    <a:pt x="532" y="264"/>
                  </a:lnTo>
                  <a:lnTo>
                    <a:pt x="532" y="264"/>
                  </a:lnTo>
                  <a:lnTo>
                    <a:pt x="530" y="292"/>
                  </a:lnTo>
                  <a:lnTo>
                    <a:pt x="526" y="318"/>
                  </a:lnTo>
                  <a:lnTo>
                    <a:pt x="520" y="344"/>
                  </a:lnTo>
                  <a:lnTo>
                    <a:pt x="512" y="368"/>
                  </a:lnTo>
                  <a:lnTo>
                    <a:pt x="500" y="390"/>
                  </a:lnTo>
                  <a:lnTo>
                    <a:pt x="486" y="412"/>
                  </a:lnTo>
                  <a:lnTo>
                    <a:pt x="472" y="432"/>
                  </a:lnTo>
                  <a:lnTo>
                    <a:pt x="454" y="452"/>
                  </a:lnTo>
                  <a:lnTo>
                    <a:pt x="436" y="468"/>
                  </a:lnTo>
                  <a:lnTo>
                    <a:pt x="414" y="484"/>
                  </a:lnTo>
                  <a:lnTo>
                    <a:pt x="392" y="498"/>
                  </a:lnTo>
                  <a:lnTo>
                    <a:pt x="370" y="508"/>
                  </a:lnTo>
                  <a:lnTo>
                    <a:pt x="344" y="518"/>
                  </a:lnTo>
                  <a:lnTo>
                    <a:pt x="320" y="524"/>
                  </a:lnTo>
                  <a:lnTo>
                    <a:pt x="292" y="528"/>
                  </a:lnTo>
                  <a:lnTo>
                    <a:pt x="266" y="530"/>
                  </a:lnTo>
                  <a:lnTo>
                    <a:pt x="266" y="530"/>
                  </a:lnTo>
                  <a:lnTo>
                    <a:pt x="238" y="528"/>
                  </a:lnTo>
                  <a:lnTo>
                    <a:pt x="212" y="524"/>
                  </a:lnTo>
                  <a:lnTo>
                    <a:pt x="186" y="518"/>
                  </a:lnTo>
                  <a:lnTo>
                    <a:pt x="162" y="508"/>
                  </a:lnTo>
                  <a:lnTo>
                    <a:pt x="138" y="498"/>
                  </a:lnTo>
                  <a:lnTo>
                    <a:pt x="116" y="484"/>
                  </a:lnTo>
                  <a:lnTo>
                    <a:pt x="96" y="468"/>
                  </a:lnTo>
                  <a:lnTo>
                    <a:pt x="78" y="452"/>
                  </a:lnTo>
                  <a:lnTo>
                    <a:pt x="60" y="432"/>
                  </a:lnTo>
                  <a:lnTo>
                    <a:pt x="44" y="412"/>
                  </a:lnTo>
                  <a:lnTo>
                    <a:pt x="32" y="390"/>
                  </a:lnTo>
                  <a:lnTo>
                    <a:pt x="20" y="368"/>
                  </a:lnTo>
                  <a:lnTo>
                    <a:pt x="12" y="344"/>
                  </a:lnTo>
                  <a:lnTo>
                    <a:pt x="4" y="318"/>
                  </a:lnTo>
                  <a:lnTo>
                    <a:pt x="0" y="292"/>
                  </a:lnTo>
                  <a:lnTo>
                    <a:pt x="0" y="264"/>
                  </a:lnTo>
                  <a:lnTo>
                    <a:pt x="0" y="264"/>
                  </a:lnTo>
                  <a:lnTo>
                    <a:pt x="0" y="238"/>
                  </a:lnTo>
                  <a:lnTo>
                    <a:pt x="4" y="212"/>
                  </a:lnTo>
                  <a:lnTo>
                    <a:pt x="12" y="186"/>
                  </a:lnTo>
                  <a:lnTo>
                    <a:pt x="20" y="162"/>
                  </a:lnTo>
                  <a:lnTo>
                    <a:pt x="32" y="138"/>
                  </a:lnTo>
                  <a:lnTo>
                    <a:pt x="44" y="118"/>
                  </a:lnTo>
                  <a:lnTo>
                    <a:pt x="60" y="96"/>
                  </a:lnTo>
                  <a:lnTo>
                    <a:pt x="78" y="78"/>
                  </a:lnTo>
                  <a:lnTo>
                    <a:pt x="96" y="60"/>
                  </a:lnTo>
                  <a:lnTo>
                    <a:pt x="116" y="46"/>
                  </a:lnTo>
                  <a:lnTo>
                    <a:pt x="138" y="32"/>
                  </a:lnTo>
                  <a:lnTo>
                    <a:pt x="162" y="22"/>
                  </a:lnTo>
                  <a:lnTo>
                    <a:pt x="186" y="12"/>
                  </a:lnTo>
                  <a:lnTo>
                    <a:pt x="212" y="6"/>
                  </a:lnTo>
                  <a:lnTo>
                    <a:pt x="238" y="2"/>
                  </a:lnTo>
                  <a:lnTo>
                    <a:pt x="266" y="0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FC8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598863" y="5481638"/>
              <a:ext cx="825500" cy="812800"/>
            </a:xfrm>
            <a:custGeom>
              <a:avLst/>
              <a:gdLst>
                <a:gd name="T0" fmla="*/ 260 w 520"/>
                <a:gd name="T1" fmla="*/ 0 h 512"/>
                <a:gd name="T2" fmla="*/ 312 w 520"/>
                <a:gd name="T3" fmla="*/ 4 h 512"/>
                <a:gd name="T4" fmla="*/ 360 w 520"/>
                <a:gd name="T5" fmla="*/ 20 h 512"/>
                <a:gd name="T6" fmla="*/ 404 w 520"/>
                <a:gd name="T7" fmla="*/ 44 h 512"/>
                <a:gd name="T8" fmla="*/ 444 w 520"/>
                <a:gd name="T9" fmla="*/ 74 h 512"/>
                <a:gd name="T10" fmla="*/ 474 w 520"/>
                <a:gd name="T11" fmla="*/ 112 h 512"/>
                <a:gd name="T12" fmla="*/ 498 w 520"/>
                <a:gd name="T13" fmla="*/ 156 h 512"/>
                <a:gd name="T14" fmla="*/ 514 w 520"/>
                <a:gd name="T15" fmla="*/ 204 h 512"/>
                <a:gd name="T16" fmla="*/ 520 w 520"/>
                <a:gd name="T17" fmla="*/ 256 h 512"/>
                <a:gd name="T18" fmla="*/ 518 w 520"/>
                <a:gd name="T19" fmla="*/ 282 h 512"/>
                <a:gd name="T20" fmla="*/ 508 w 520"/>
                <a:gd name="T21" fmla="*/ 332 h 512"/>
                <a:gd name="T22" fmla="*/ 488 w 520"/>
                <a:gd name="T23" fmla="*/ 378 h 512"/>
                <a:gd name="T24" fmla="*/ 460 w 520"/>
                <a:gd name="T25" fmla="*/ 418 h 512"/>
                <a:gd name="T26" fmla="*/ 424 w 520"/>
                <a:gd name="T27" fmla="*/ 454 h 512"/>
                <a:gd name="T28" fmla="*/ 384 w 520"/>
                <a:gd name="T29" fmla="*/ 482 h 512"/>
                <a:gd name="T30" fmla="*/ 338 w 520"/>
                <a:gd name="T31" fmla="*/ 500 h 512"/>
                <a:gd name="T32" fmla="*/ 286 w 520"/>
                <a:gd name="T33" fmla="*/ 510 h 512"/>
                <a:gd name="T34" fmla="*/ 260 w 520"/>
                <a:gd name="T35" fmla="*/ 512 h 512"/>
                <a:gd name="T36" fmla="*/ 208 w 520"/>
                <a:gd name="T37" fmla="*/ 508 h 512"/>
                <a:gd name="T38" fmla="*/ 160 w 520"/>
                <a:gd name="T39" fmla="*/ 492 h 512"/>
                <a:gd name="T40" fmla="*/ 116 w 520"/>
                <a:gd name="T41" fmla="*/ 468 h 512"/>
                <a:gd name="T42" fmla="*/ 76 w 520"/>
                <a:gd name="T43" fmla="*/ 438 h 512"/>
                <a:gd name="T44" fmla="*/ 46 w 520"/>
                <a:gd name="T45" fmla="*/ 400 h 512"/>
                <a:gd name="T46" fmla="*/ 22 w 520"/>
                <a:gd name="T47" fmla="*/ 356 h 512"/>
                <a:gd name="T48" fmla="*/ 6 w 520"/>
                <a:gd name="T49" fmla="*/ 308 h 512"/>
                <a:gd name="T50" fmla="*/ 0 w 520"/>
                <a:gd name="T51" fmla="*/ 256 h 512"/>
                <a:gd name="T52" fmla="*/ 2 w 520"/>
                <a:gd name="T53" fmla="*/ 230 h 512"/>
                <a:gd name="T54" fmla="*/ 12 w 520"/>
                <a:gd name="T55" fmla="*/ 180 h 512"/>
                <a:gd name="T56" fmla="*/ 32 w 520"/>
                <a:gd name="T57" fmla="*/ 134 h 512"/>
                <a:gd name="T58" fmla="*/ 60 w 520"/>
                <a:gd name="T59" fmla="*/ 94 h 512"/>
                <a:gd name="T60" fmla="*/ 96 w 520"/>
                <a:gd name="T61" fmla="*/ 58 h 512"/>
                <a:gd name="T62" fmla="*/ 136 w 520"/>
                <a:gd name="T63" fmla="*/ 30 h 512"/>
                <a:gd name="T64" fmla="*/ 184 w 520"/>
                <a:gd name="T65" fmla="*/ 12 h 512"/>
                <a:gd name="T66" fmla="*/ 234 w 520"/>
                <a:gd name="T67" fmla="*/ 0 h 512"/>
                <a:gd name="T68" fmla="*/ 260 w 520"/>
                <a:gd name="T69" fmla="*/ 0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20" h="512">
                  <a:moveTo>
                    <a:pt x="260" y="0"/>
                  </a:moveTo>
                  <a:lnTo>
                    <a:pt x="260" y="0"/>
                  </a:lnTo>
                  <a:lnTo>
                    <a:pt x="286" y="0"/>
                  </a:lnTo>
                  <a:lnTo>
                    <a:pt x="312" y="4"/>
                  </a:lnTo>
                  <a:lnTo>
                    <a:pt x="338" y="12"/>
                  </a:lnTo>
                  <a:lnTo>
                    <a:pt x="360" y="20"/>
                  </a:lnTo>
                  <a:lnTo>
                    <a:pt x="384" y="30"/>
                  </a:lnTo>
                  <a:lnTo>
                    <a:pt x="404" y="44"/>
                  </a:lnTo>
                  <a:lnTo>
                    <a:pt x="424" y="58"/>
                  </a:lnTo>
                  <a:lnTo>
                    <a:pt x="444" y="74"/>
                  </a:lnTo>
                  <a:lnTo>
                    <a:pt x="460" y="94"/>
                  </a:lnTo>
                  <a:lnTo>
                    <a:pt x="474" y="112"/>
                  </a:lnTo>
                  <a:lnTo>
                    <a:pt x="488" y="134"/>
                  </a:lnTo>
                  <a:lnTo>
                    <a:pt x="498" y="156"/>
                  </a:lnTo>
                  <a:lnTo>
                    <a:pt x="508" y="180"/>
                  </a:lnTo>
                  <a:lnTo>
                    <a:pt x="514" y="204"/>
                  </a:lnTo>
                  <a:lnTo>
                    <a:pt x="518" y="230"/>
                  </a:lnTo>
                  <a:lnTo>
                    <a:pt x="520" y="256"/>
                  </a:lnTo>
                  <a:lnTo>
                    <a:pt x="520" y="256"/>
                  </a:lnTo>
                  <a:lnTo>
                    <a:pt x="518" y="282"/>
                  </a:lnTo>
                  <a:lnTo>
                    <a:pt x="514" y="308"/>
                  </a:lnTo>
                  <a:lnTo>
                    <a:pt x="508" y="332"/>
                  </a:lnTo>
                  <a:lnTo>
                    <a:pt x="498" y="356"/>
                  </a:lnTo>
                  <a:lnTo>
                    <a:pt x="488" y="378"/>
                  </a:lnTo>
                  <a:lnTo>
                    <a:pt x="474" y="400"/>
                  </a:lnTo>
                  <a:lnTo>
                    <a:pt x="460" y="418"/>
                  </a:lnTo>
                  <a:lnTo>
                    <a:pt x="444" y="438"/>
                  </a:lnTo>
                  <a:lnTo>
                    <a:pt x="424" y="454"/>
                  </a:lnTo>
                  <a:lnTo>
                    <a:pt x="404" y="468"/>
                  </a:lnTo>
                  <a:lnTo>
                    <a:pt x="384" y="482"/>
                  </a:lnTo>
                  <a:lnTo>
                    <a:pt x="360" y="492"/>
                  </a:lnTo>
                  <a:lnTo>
                    <a:pt x="338" y="500"/>
                  </a:lnTo>
                  <a:lnTo>
                    <a:pt x="312" y="508"/>
                  </a:lnTo>
                  <a:lnTo>
                    <a:pt x="286" y="510"/>
                  </a:lnTo>
                  <a:lnTo>
                    <a:pt x="260" y="512"/>
                  </a:lnTo>
                  <a:lnTo>
                    <a:pt x="260" y="512"/>
                  </a:lnTo>
                  <a:lnTo>
                    <a:pt x="234" y="510"/>
                  </a:lnTo>
                  <a:lnTo>
                    <a:pt x="208" y="508"/>
                  </a:lnTo>
                  <a:lnTo>
                    <a:pt x="184" y="500"/>
                  </a:lnTo>
                  <a:lnTo>
                    <a:pt x="160" y="492"/>
                  </a:lnTo>
                  <a:lnTo>
                    <a:pt x="136" y="482"/>
                  </a:lnTo>
                  <a:lnTo>
                    <a:pt x="116" y="468"/>
                  </a:lnTo>
                  <a:lnTo>
                    <a:pt x="96" y="454"/>
                  </a:lnTo>
                  <a:lnTo>
                    <a:pt x="76" y="438"/>
                  </a:lnTo>
                  <a:lnTo>
                    <a:pt x="60" y="418"/>
                  </a:lnTo>
                  <a:lnTo>
                    <a:pt x="46" y="400"/>
                  </a:lnTo>
                  <a:lnTo>
                    <a:pt x="32" y="378"/>
                  </a:lnTo>
                  <a:lnTo>
                    <a:pt x="22" y="356"/>
                  </a:lnTo>
                  <a:lnTo>
                    <a:pt x="12" y="332"/>
                  </a:lnTo>
                  <a:lnTo>
                    <a:pt x="6" y="308"/>
                  </a:lnTo>
                  <a:lnTo>
                    <a:pt x="2" y="282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2" y="230"/>
                  </a:lnTo>
                  <a:lnTo>
                    <a:pt x="6" y="204"/>
                  </a:lnTo>
                  <a:lnTo>
                    <a:pt x="12" y="180"/>
                  </a:lnTo>
                  <a:lnTo>
                    <a:pt x="22" y="156"/>
                  </a:lnTo>
                  <a:lnTo>
                    <a:pt x="32" y="134"/>
                  </a:lnTo>
                  <a:lnTo>
                    <a:pt x="46" y="112"/>
                  </a:lnTo>
                  <a:lnTo>
                    <a:pt x="60" y="94"/>
                  </a:lnTo>
                  <a:lnTo>
                    <a:pt x="76" y="74"/>
                  </a:lnTo>
                  <a:lnTo>
                    <a:pt x="96" y="58"/>
                  </a:lnTo>
                  <a:lnTo>
                    <a:pt x="116" y="44"/>
                  </a:lnTo>
                  <a:lnTo>
                    <a:pt x="136" y="30"/>
                  </a:lnTo>
                  <a:lnTo>
                    <a:pt x="160" y="20"/>
                  </a:lnTo>
                  <a:lnTo>
                    <a:pt x="184" y="12"/>
                  </a:lnTo>
                  <a:lnTo>
                    <a:pt x="208" y="4"/>
                  </a:lnTo>
                  <a:lnTo>
                    <a:pt x="234" y="0"/>
                  </a:lnTo>
                  <a:lnTo>
                    <a:pt x="260" y="0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FCC8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3611563" y="5491163"/>
              <a:ext cx="800100" cy="790575"/>
            </a:xfrm>
            <a:custGeom>
              <a:avLst/>
              <a:gdLst>
                <a:gd name="T0" fmla="*/ 252 w 504"/>
                <a:gd name="T1" fmla="*/ 0 h 498"/>
                <a:gd name="T2" fmla="*/ 304 w 504"/>
                <a:gd name="T3" fmla="*/ 6 h 498"/>
                <a:gd name="T4" fmla="*/ 350 w 504"/>
                <a:gd name="T5" fmla="*/ 20 h 498"/>
                <a:gd name="T6" fmla="*/ 394 w 504"/>
                <a:gd name="T7" fmla="*/ 44 h 498"/>
                <a:gd name="T8" fmla="*/ 430 w 504"/>
                <a:gd name="T9" fmla="*/ 74 h 498"/>
                <a:gd name="T10" fmla="*/ 462 w 504"/>
                <a:gd name="T11" fmla="*/ 110 h 498"/>
                <a:gd name="T12" fmla="*/ 484 w 504"/>
                <a:gd name="T13" fmla="*/ 152 h 498"/>
                <a:gd name="T14" fmla="*/ 500 w 504"/>
                <a:gd name="T15" fmla="*/ 200 h 498"/>
                <a:gd name="T16" fmla="*/ 504 w 504"/>
                <a:gd name="T17" fmla="*/ 250 h 498"/>
                <a:gd name="T18" fmla="*/ 504 w 504"/>
                <a:gd name="T19" fmla="*/ 274 h 498"/>
                <a:gd name="T20" fmla="*/ 494 w 504"/>
                <a:gd name="T21" fmla="*/ 322 h 498"/>
                <a:gd name="T22" fmla="*/ 474 w 504"/>
                <a:gd name="T23" fmla="*/ 368 h 498"/>
                <a:gd name="T24" fmla="*/ 446 w 504"/>
                <a:gd name="T25" fmla="*/ 406 h 498"/>
                <a:gd name="T26" fmla="*/ 412 w 504"/>
                <a:gd name="T27" fmla="*/ 440 h 498"/>
                <a:gd name="T28" fmla="*/ 372 w 504"/>
                <a:gd name="T29" fmla="*/ 468 h 498"/>
                <a:gd name="T30" fmla="*/ 328 w 504"/>
                <a:gd name="T31" fmla="*/ 486 h 498"/>
                <a:gd name="T32" fmla="*/ 278 w 504"/>
                <a:gd name="T33" fmla="*/ 496 h 498"/>
                <a:gd name="T34" fmla="*/ 252 w 504"/>
                <a:gd name="T35" fmla="*/ 498 h 498"/>
                <a:gd name="T36" fmla="*/ 202 w 504"/>
                <a:gd name="T37" fmla="*/ 492 h 498"/>
                <a:gd name="T38" fmla="*/ 154 w 504"/>
                <a:gd name="T39" fmla="*/ 478 h 498"/>
                <a:gd name="T40" fmla="*/ 112 w 504"/>
                <a:gd name="T41" fmla="*/ 454 h 498"/>
                <a:gd name="T42" fmla="*/ 74 w 504"/>
                <a:gd name="T43" fmla="*/ 424 h 498"/>
                <a:gd name="T44" fmla="*/ 44 w 504"/>
                <a:gd name="T45" fmla="*/ 388 h 498"/>
                <a:gd name="T46" fmla="*/ 20 w 504"/>
                <a:gd name="T47" fmla="*/ 346 h 498"/>
                <a:gd name="T48" fmla="*/ 6 w 504"/>
                <a:gd name="T49" fmla="*/ 300 h 498"/>
                <a:gd name="T50" fmla="*/ 0 w 504"/>
                <a:gd name="T51" fmla="*/ 250 h 498"/>
                <a:gd name="T52" fmla="*/ 2 w 504"/>
                <a:gd name="T53" fmla="*/ 224 h 498"/>
                <a:gd name="T54" fmla="*/ 12 w 504"/>
                <a:gd name="T55" fmla="*/ 176 h 498"/>
                <a:gd name="T56" fmla="*/ 32 w 504"/>
                <a:gd name="T57" fmla="*/ 132 h 498"/>
                <a:gd name="T58" fmla="*/ 58 w 504"/>
                <a:gd name="T59" fmla="*/ 92 h 498"/>
                <a:gd name="T60" fmla="*/ 92 w 504"/>
                <a:gd name="T61" fmla="*/ 58 h 498"/>
                <a:gd name="T62" fmla="*/ 132 w 504"/>
                <a:gd name="T63" fmla="*/ 30 h 498"/>
                <a:gd name="T64" fmla="*/ 178 w 504"/>
                <a:gd name="T65" fmla="*/ 12 h 498"/>
                <a:gd name="T66" fmla="*/ 226 w 504"/>
                <a:gd name="T67" fmla="*/ 2 h 498"/>
                <a:gd name="T68" fmla="*/ 252 w 504"/>
                <a:gd name="T69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4" h="498">
                  <a:moveTo>
                    <a:pt x="252" y="0"/>
                  </a:moveTo>
                  <a:lnTo>
                    <a:pt x="252" y="0"/>
                  </a:lnTo>
                  <a:lnTo>
                    <a:pt x="278" y="2"/>
                  </a:lnTo>
                  <a:lnTo>
                    <a:pt x="304" y="6"/>
                  </a:lnTo>
                  <a:lnTo>
                    <a:pt x="328" y="12"/>
                  </a:lnTo>
                  <a:lnTo>
                    <a:pt x="350" y="20"/>
                  </a:lnTo>
                  <a:lnTo>
                    <a:pt x="372" y="30"/>
                  </a:lnTo>
                  <a:lnTo>
                    <a:pt x="394" y="44"/>
                  </a:lnTo>
                  <a:lnTo>
                    <a:pt x="412" y="58"/>
                  </a:lnTo>
                  <a:lnTo>
                    <a:pt x="430" y="74"/>
                  </a:lnTo>
                  <a:lnTo>
                    <a:pt x="446" y="92"/>
                  </a:lnTo>
                  <a:lnTo>
                    <a:pt x="462" y="110"/>
                  </a:lnTo>
                  <a:lnTo>
                    <a:pt x="474" y="132"/>
                  </a:lnTo>
                  <a:lnTo>
                    <a:pt x="484" y="152"/>
                  </a:lnTo>
                  <a:lnTo>
                    <a:pt x="494" y="176"/>
                  </a:lnTo>
                  <a:lnTo>
                    <a:pt x="500" y="200"/>
                  </a:lnTo>
                  <a:lnTo>
                    <a:pt x="504" y="224"/>
                  </a:lnTo>
                  <a:lnTo>
                    <a:pt x="504" y="250"/>
                  </a:lnTo>
                  <a:lnTo>
                    <a:pt x="504" y="250"/>
                  </a:lnTo>
                  <a:lnTo>
                    <a:pt x="504" y="274"/>
                  </a:lnTo>
                  <a:lnTo>
                    <a:pt x="500" y="300"/>
                  </a:lnTo>
                  <a:lnTo>
                    <a:pt x="494" y="322"/>
                  </a:lnTo>
                  <a:lnTo>
                    <a:pt x="484" y="346"/>
                  </a:lnTo>
                  <a:lnTo>
                    <a:pt x="474" y="368"/>
                  </a:lnTo>
                  <a:lnTo>
                    <a:pt x="462" y="388"/>
                  </a:lnTo>
                  <a:lnTo>
                    <a:pt x="446" y="406"/>
                  </a:lnTo>
                  <a:lnTo>
                    <a:pt x="430" y="424"/>
                  </a:lnTo>
                  <a:lnTo>
                    <a:pt x="412" y="440"/>
                  </a:lnTo>
                  <a:lnTo>
                    <a:pt x="394" y="454"/>
                  </a:lnTo>
                  <a:lnTo>
                    <a:pt x="372" y="468"/>
                  </a:lnTo>
                  <a:lnTo>
                    <a:pt x="350" y="478"/>
                  </a:lnTo>
                  <a:lnTo>
                    <a:pt x="328" y="486"/>
                  </a:lnTo>
                  <a:lnTo>
                    <a:pt x="304" y="492"/>
                  </a:lnTo>
                  <a:lnTo>
                    <a:pt x="278" y="496"/>
                  </a:lnTo>
                  <a:lnTo>
                    <a:pt x="252" y="498"/>
                  </a:lnTo>
                  <a:lnTo>
                    <a:pt x="252" y="498"/>
                  </a:lnTo>
                  <a:lnTo>
                    <a:pt x="226" y="496"/>
                  </a:lnTo>
                  <a:lnTo>
                    <a:pt x="202" y="492"/>
                  </a:lnTo>
                  <a:lnTo>
                    <a:pt x="178" y="486"/>
                  </a:lnTo>
                  <a:lnTo>
                    <a:pt x="154" y="478"/>
                  </a:lnTo>
                  <a:lnTo>
                    <a:pt x="132" y="468"/>
                  </a:lnTo>
                  <a:lnTo>
                    <a:pt x="112" y="454"/>
                  </a:lnTo>
                  <a:lnTo>
                    <a:pt x="92" y="440"/>
                  </a:lnTo>
                  <a:lnTo>
                    <a:pt x="74" y="424"/>
                  </a:lnTo>
                  <a:lnTo>
                    <a:pt x="58" y="406"/>
                  </a:lnTo>
                  <a:lnTo>
                    <a:pt x="44" y="388"/>
                  </a:lnTo>
                  <a:lnTo>
                    <a:pt x="32" y="368"/>
                  </a:lnTo>
                  <a:lnTo>
                    <a:pt x="20" y="346"/>
                  </a:lnTo>
                  <a:lnTo>
                    <a:pt x="12" y="322"/>
                  </a:lnTo>
                  <a:lnTo>
                    <a:pt x="6" y="300"/>
                  </a:lnTo>
                  <a:lnTo>
                    <a:pt x="2" y="274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2" y="224"/>
                  </a:lnTo>
                  <a:lnTo>
                    <a:pt x="6" y="200"/>
                  </a:lnTo>
                  <a:lnTo>
                    <a:pt x="12" y="176"/>
                  </a:lnTo>
                  <a:lnTo>
                    <a:pt x="20" y="152"/>
                  </a:lnTo>
                  <a:lnTo>
                    <a:pt x="32" y="132"/>
                  </a:lnTo>
                  <a:lnTo>
                    <a:pt x="44" y="110"/>
                  </a:lnTo>
                  <a:lnTo>
                    <a:pt x="58" y="92"/>
                  </a:lnTo>
                  <a:lnTo>
                    <a:pt x="74" y="74"/>
                  </a:lnTo>
                  <a:lnTo>
                    <a:pt x="92" y="58"/>
                  </a:lnTo>
                  <a:lnTo>
                    <a:pt x="112" y="44"/>
                  </a:lnTo>
                  <a:lnTo>
                    <a:pt x="132" y="30"/>
                  </a:lnTo>
                  <a:lnTo>
                    <a:pt x="154" y="20"/>
                  </a:lnTo>
                  <a:lnTo>
                    <a:pt x="178" y="12"/>
                  </a:lnTo>
                  <a:lnTo>
                    <a:pt x="202" y="6"/>
                  </a:lnTo>
                  <a:lnTo>
                    <a:pt x="226" y="2"/>
                  </a:lnTo>
                  <a:lnTo>
                    <a:pt x="252" y="0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CCB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3624263" y="5503863"/>
              <a:ext cx="777875" cy="762000"/>
            </a:xfrm>
            <a:custGeom>
              <a:avLst/>
              <a:gdLst>
                <a:gd name="T0" fmla="*/ 244 w 490"/>
                <a:gd name="T1" fmla="*/ 0 h 480"/>
                <a:gd name="T2" fmla="*/ 294 w 490"/>
                <a:gd name="T3" fmla="*/ 6 h 480"/>
                <a:gd name="T4" fmla="*/ 340 w 490"/>
                <a:gd name="T5" fmla="*/ 20 h 480"/>
                <a:gd name="T6" fmla="*/ 382 w 490"/>
                <a:gd name="T7" fmla="*/ 42 h 480"/>
                <a:gd name="T8" fmla="*/ 418 w 490"/>
                <a:gd name="T9" fmla="*/ 70 h 480"/>
                <a:gd name="T10" fmla="*/ 448 w 490"/>
                <a:gd name="T11" fmla="*/ 106 h 480"/>
                <a:gd name="T12" fmla="*/ 470 w 490"/>
                <a:gd name="T13" fmla="*/ 148 h 480"/>
                <a:gd name="T14" fmla="*/ 484 w 490"/>
                <a:gd name="T15" fmla="*/ 192 h 480"/>
                <a:gd name="T16" fmla="*/ 490 w 490"/>
                <a:gd name="T17" fmla="*/ 240 h 480"/>
                <a:gd name="T18" fmla="*/ 488 w 490"/>
                <a:gd name="T19" fmla="*/ 264 h 480"/>
                <a:gd name="T20" fmla="*/ 478 w 490"/>
                <a:gd name="T21" fmla="*/ 312 h 480"/>
                <a:gd name="T22" fmla="*/ 460 w 490"/>
                <a:gd name="T23" fmla="*/ 354 h 480"/>
                <a:gd name="T24" fmla="*/ 434 w 490"/>
                <a:gd name="T25" fmla="*/ 392 h 480"/>
                <a:gd name="T26" fmla="*/ 400 w 490"/>
                <a:gd name="T27" fmla="*/ 426 h 480"/>
                <a:gd name="T28" fmla="*/ 362 w 490"/>
                <a:gd name="T29" fmla="*/ 452 h 480"/>
                <a:gd name="T30" fmla="*/ 318 w 490"/>
                <a:gd name="T31" fmla="*/ 470 h 480"/>
                <a:gd name="T32" fmla="*/ 270 w 490"/>
                <a:gd name="T33" fmla="*/ 480 h 480"/>
                <a:gd name="T34" fmla="*/ 244 w 490"/>
                <a:gd name="T35" fmla="*/ 480 h 480"/>
                <a:gd name="T36" fmla="*/ 196 w 490"/>
                <a:gd name="T37" fmla="*/ 476 h 480"/>
                <a:gd name="T38" fmla="*/ 150 w 490"/>
                <a:gd name="T39" fmla="*/ 462 h 480"/>
                <a:gd name="T40" fmla="*/ 108 w 490"/>
                <a:gd name="T41" fmla="*/ 440 h 480"/>
                <a:gd name="T42" fmla="*/ 72 w 490"/>
                <a:gd name="T43" fmla="*/ 410 h 480"/>
                <a:gd name="T44" fmla="*/ 42 w 490"/>
                <a:gd name="T45" fmla="*/ 374 h 480"/>
                <a:gd name="T46" fmla="*/ 20 w 490"/>
                <a:gd name="T47" fmla="*/ 334 h 480"/>
                <a:gd name="T48" fmla="*/ 6 w 490"/>
                <a:gd name="T49" fmla="*/ 288 h 480"/>
                <a:gd name="T50" fmla="*/ 0 w 490"/>
                <a:gd name="T51" fmla="*/ 240 h 480"/>
                <a:gd name="T52" fmla="*/ 2 w 490"/>
                <a:gd name="T53" fmla="*/ 216 h 480"/>
                <a:gd name="T54" fmla="*/ 12 w 490"/>
                <a:gd name="T55" fmla="*/ 170 h 480"/>
                <a:gd name="T56" fmla="*/ 30 w 490"/>
                <a:gd name="T57" fmla="*/ 126 h 480"/>
                <a:gd name="T58" fmla="*/ 56 w 490"/>
                <a:gd name="T59" fmla="*/ 88 h 480"/>
                <a:gd name="T60" fmla="*/ 90 w 490"/>
                <a:gd name="T61" fmla="*/ 56 h 480"/>
                <a:gd name="T62" fmla="*/ 128 w 490"/>
                <a:gd name="T63" fmla="*/ 30 h 480"/>
                <a:gd name="T64" fmla="*/ 172 w 490"/>
                <a:gd name="T65" fmla="*/ 12 h 480"/>
                <a:gd name="T66" fmla="*/ 220 w 490"/>
                <a:gd name="T67" fmla="*/ 2 h 480"/>
                <a:gd name="T68" fmla="*/ 244 w 490"/>
                <a:gd name="T69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0" h="480">
                  <a:moveTo>
                    <a:pt x="244" y="0"/>
                  </a:moveTo>
                  <a:lnTo>
                    <a:pt x="244" y="0"/>
                  </a:lnTo>
                  <a:lnTo>
                    <a:pt x="270" y="2"/>
                  </a:lnTo>
                  <a:lnTo>
                    <a:pt x="294" y="6"/>
                  </a:lnTo>
                  <a:lnTo>
                    <a:pt x="318" y="12"/>
                  </a:lnTo>
                  <a:lnTo>
                    <a:pt x="340" y="20"/>
                  </a:lnTo>
                  <a:lnTo>
                    <a:pt x="362" y="30"/>
                  </a:lnTo>
                  <a:lnTo>
                    <a:pt x="382" y="42"/>
                  </a:lnTo>
                  <a:lnTo>
                    <a:pt x="400" y="56"/>
                  </a:lnTo>
                  <a:lnTo>
                    <a:pt x="418" y="70"/>
                  </a:lnTo>
                  <a:lnTo>
                    <a:pt x="434" y="88"/>
                  </a:lnTo>
                  <a:lnTo>
                    <a:pt x="448" y="106"/>
                  </a:lnTo>
                  <a:lnTo>
                    <a:pt x="460" y="126"/>
                  </a:lnTo>
                  <a:lnTo>
                    <a:pt x="470" y="148"/>
                  </a:lnTo>
                  <a:lnTo>
                    <a:pt x="478" y="170"/>
                  </a:lnTo>
                  <a:lnTo>
                    <a:pt x="484" y="192"/>
                  </a:lnTo>
                  <a:lnTo>
                    <a:pt x="488" y="216"/>
                  </a:lnTo>
                  <a:lnTo>
                    <a:pt x="490" y="240"/>
                  </a:lnTo>
                  <a:lnTo>
                    <a:pt x="490" y="240"/>
                  </a:lnTo>
                  <a:lnTo>
                    <a:pt x="488" y="264"/>
                  </a:lnTo>
                  <a:lnTo>
                    <a:pt x="484" y="288"/>
                  </a:lnTo>
                  <a:lnTo>
                    <a:pt x="478" y="312"/>
                  </a:lnTo>
                  <a:lnTo>
                    <a:pt x="470" y="334"/>
                  </a:lnTo>
                  <a:lnTo>
                    <a:pt x="460" y="354"/>
                  </a:lnTo>
                  <a:lnTo>
                    <a:pt x="448" y="374"/>
                  </a:lnTo>
                  <a:lnTo>
                    <a:pt x="434" y="392"/>
                  </a:lnTo>
                  <a:lnTo>
                    <a:pt x="418" y="410"/>
                  </a:lnTo>
                  <a:lnTo>
                    <a:pt x="400" y="426"/>
                  </a:lnTo>
                  <a:lnTo>
                    <a:pt x="382" y="440"/>
                  </a:lnTo>
                  <a:lnTo>
                    <a:pt x="362" y="452"/>
                  </a:lnTo>
                  <a:lnTo>
                    <a:pt x="340" y="462"/>
                  </a:lnTo>
                  <a:lnTo>
                    <a:pt x="318" y="470"/>
                  </a:lnTo>
                  <a:lnTo>
                    <a:pt x="294" y="476"/>
                  </a:lnTo>
                  <a:lnTo>
                    <a:pt x="270" y="480"/>
                  </a:lnTo>
                  <a:lnTo>
                    <a:pt x="244" y="480"/>
                  </a:lnTo>
                  <a:lnTo>
                    <a:pt x="244" y="480"/>
                  </a:lnTo>
                  <a:lnTo>
                    <a:pt x="220" y="480"/>
                  </a:lnTo>
                  <a:lnTo>
                    <a:pt x="196" y="476"/>
                  </a:lnTo>
                  <a:lnTo>
                    <a:pt x="172" y="470"/>
                  </a:lnTo>
                  <a:lnTo>
                    <a:pt x="150" y="462"/>
                  </a:lnTo>
                  <a:lnTo>
                    <a:pt x="128" y="452"/>
                  </a:lnTo>
                  <a:lnTo>
                    <a:pt x="108" y="440"/>
                  </a:lnTo>
                  <a:lnTo>
                    <a:pt x="90" y="426"/>
                  </a:lnTo>
                  <a:lnTo>
                    <a:pt x="72" y="410"/>
                  </a:lnTo>
                  <a:lnTo>
                    <a:pt x="56" y="392"/>
                  </a:lnTo>
                  <a:lnTo>
                    <a:pt x="42" y="374"/>
                  </a:lnTo>
                  <a:lnTo>
                    <a:pt x="30" y="354"/>
                  </a:lnTo>
                  <a:lnTo>
                    <a:pt x="20" y="334"/>
                  </a:lnTo>
                  <a:lnTo>
                    <a:pt x="12" y="312"/>
                  </a:lnTo>
                  <a:lnTo>
                    <a:pt x="6" y="288"/>
                  </a:lnTo>
                  <a:lnTo>
                    <a:pt x="2" y="264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2" y="216"/>
                  </a:lnTo>
                  <a:lnTo>
                    <a:pt x="6" y="192"/>
                  </a:lnTo>
                  <a:lnTo>
                    <a:pt x="12" y="170"/>
                  </a:lnTo>
                  <a:lnTo>
                    <a:pt x="20" y="148"/>
                  </a:lnTo>
                  <a:lnTo>
                    <a:pt x="30" y="126"/>
                  </a:lnTo>
                  <a:lnTo>
                    <a:pt x="42" y="106"/>
                  </a:lnTo>
                  <a:lnTo>
                    <a:pt x="56" y="88"/>
                  </a:lnTo>
                  <a:lnTo>
                    <a:pt x="72" y="70"/>
                  </a:lnTo>
                  <a:lnTo>
                    <a:pt x="90" y="56"/>
                  </a:lnTo>
                  <a:lnTo>
                    <a:pt x="108" y="42"/>
                  </a:lnTo>
                  <a:lnTo>
                    <a:pt x="128" y="30"/>
                  </a:lnTo>
                  <a:lnTo>
                    <a:pt x="150" y="20"/>
                  </a:lnTo>
                  <a:lnTo>
                    <a:pt x="172" y="12"/>
                  </a:lnTo>
                  <a:lnTo>
                    <a:pt x="196" y="6"/>
                  </a:lnTo>
                  <a:lnTo>
                    <a:pt x="220" y="2"/>
                  </a:lnTo>
                  <a:lnTo>
                    <a:pt x="244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DC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3636963" y="5516563"/>
              <a:ext cx="752475" cy="736600"/>
            </a:xfrm>
            <a:custGeom>
              <a:avLst/>
              <a:gdLst>
                <a:gd name="T0" fmla="*/ 238 w 474"/>
                <a:gd name="T1" fmla="*/ 0 h 464"/>
                <a:gd name="T2" fmla="*/ 286 w 474"/>
                <a:gd name="T3" fmla="*/ 4 h 464"/>
                <a:gd name="T4" fmla="*/ 330 w 474"/>
                <a:gd name="T5" fmla="*/ 18 h 464"/>
                <a:gd name="T6" fmla="*/ 370 w 474"/>
                <a:gd name="T7" fmla="*/ 40 h 464"/>
                <a:gd name="T8" fmla="*/ 404 w 474"/>
                <a:gd name="T9" fmla="*/ 68 h 464"/>
                <a:gd name="T10" fmla="*/ 434 w 474"/>
                <a:gd name="T11" fmla="*/ 102 h 464"/>
                <a:gd name="T12" fmla="*/ 456 w 474"/>
                <a:gd name="T13" fmla="*/ 142 h 464"/>
                <a:gd name="T14" fmla="*/ 470 w 474"/>
                <a:gd name="T15" fmla="*/ 184 h 464"/>
                <a:gd name="T16" fmla="*/ 474 w 474"/>
                <a:gd name="T17" fmla="*/ 232 h 464"/>
                <a:gd name="T18" fmla="*/ 474 w 474"/>
                <a:gd name="T19" fmla="*/ 256 h 464"/>
                <a:gd name="T20" fmla="*/ 464 w 474"/>
                <a:gd name="T21" fmla="*/ 300 h 464"/>
                <a:gd name="T22" fmla="*/ 446 w 474"/>
                <a:gd name="T23" fmla="*/ 342 h 464"/>
                <a:gd name="T24" fmla="*/ 420 w 474"/>
                <a:gd name="T25" fmla="*/ 380 h 464"/>
                <a:gd name="T26" fmla="*/ 388 w 474"/>
                <a:gd name="T27" fmla="*/ 410 h 464"/>
                <a:gd name="T28" fmla="*/ 350 w 474"/>
                <a:gd name="T29" fmla="*/ 436 h 464"/>
                <a:gd name="T30" fmla="*/ 308 w 474"/>
                <a:gd name="T31" fmla="*/ 454 h 464"/>
                <a:gd name="T32" fmla="*/ 262 w 474"/>
                <a:gd name="T33" fmla="*/ 462 h 464"/>
                <a:gd name="T34" fmla="*/ 238 w 474"/>
                <a:gd name="T35" fmla="*/ 464 h 464"/>
                <a:gd name="T36" fmla="*/ 190 w 474"/>
                <a:gd name="T37" fmla="*/ 458 h 464"/>
                <a:gd name="T38" fmla="*/ 146 w 474"/>
                <a:gd name="T39" fmla="*/ 446 h 464"/>
                <a:gd name="T40" fmla="*/ 104 w 474"/>
                <a:gd name="T41" fmla="*/ 424 h 464"/>
                <a:gd name="T42" fmla="*/ 70 w 474"/>
                <a:gd name="T43" fmla="*/ 396 h 464"/>
                <a:gd name="T44" fmla="*/ 40 w 474"/>
                <a:gd name="T45" fmla="*/ 362 h 464"/>
                <a:gd name="T46" fmla="*/ 18 w 474"/>
                <a:gd name="T47" fmla="*/ 322 h 464"/>
                <a:gd name="T48" fmla="*/ 6 w 474"/>
                <a:gd name="T49" fmla="*/ 278 h 464"/>
                <a:gd name="T50" fmla="*/ 0 w 474"/>
                <a:gd name="T51" fmla="*/ 232 h 464"/>
                <a:gd name="T52" fmla="*/ 2 w 474"/>
                <a:gd name="T53" fmla="*/ 208 h 464"/>
                <a:gd name="T54" fmla="*/ 10 w 474"/>
                <a:gd name="T55" fmla="*/ 162 h 464"/>
                <a:gd name="T56" fmla="*/ 28 w 474"/>
                <a:gd name="T57" fmla="*/ 122 h 464"/>
                <a:gd name="T58" fmla="*/ 54 w 474"/>
                <a:gd name="T59" fmla="*/ 84 h 464"/>
                <a:gd name="T60" fmla="*/ 86 w 474"/>
                <a:gd name="T61" fmla="*/ 52 h 464"/>
                <a:gd name="T62" fmla="*/ 124 w 474"/>
                <a:gd name="T63" fmla="*/ 28 h 464"/>
                <a:gd name="T64" fmla="*/ 168 w 474"/>
                <a:gd name="T65" fmla="*/ 10 h 464"/>
                <a:gd name="T66" fmla="*/ 214 w 474"/>
                <a:gd name="T67" fmla="*/ 0 h 464"/>
                <a:gd name="T68" fmla="*/ 238 w 474"/>
                <a:gd name="T6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4" h="464">
                  <a:moveTo>
                    <a:pt x="238" y="0"/>
                  </a:moveTo>
                  <a:lnTo>
                    <a:pt x="238" y="0"/>
                  </a:lnTo>
                  <a:lnTo>
                    <a:pt x="262" y="0"/>
                  </a:lnTo>
                  <a:lnTo>
                    <a:pt x="286" y="4"/>
                  </a:lnTo>
                  <a:lnTo>
                    <a:pt x="308" y="10"/>
                  </a:lnTo>
                  <a:lnTo>
                    <a:pt x="330" y="18"/>
                  </a:lnTo>
                  <a:lnTo>
                    <a:pt x="350" y="28"/>
                  </a:lnTo>
                  <a:lnTo>
                    <a:pt x="370" y="40"/>
                  </a:lnTo>
                  <a:lnTo>
                    <a:pt x="388" y="52"/>
                  </a:lnTo>
                  <a:lnTo>
                    <a:pt x="404" y="68"/>
                  </a:lnTo>
                  <a:lnTo>
                    <a:pt x="420" y="84"/>
                  </a:lnTo>
                  <a:lnTo>
                    <a:pt x="434" y="102"/>
                  </a:lnTo>
                  <a:lnTo>
                    <a:pt x="446" y="122"/>
                  </a:lnTo>
                  <a:lnTo>
                    <a:pt x="456" y="142"/>
                  </a:lnTo>
                  <a:lnTo>
                    <a:pt x="464" y="162"/>
                  </a:lnTo>
                  <a:lnTo>
                    <a:pt x="470" y="184"/>
                  </a:lnTo>
                  <a:lnTo>
                    <a:pt x="474" y="208"/>
                  </a:lnTo>
                  <a:lnTo>
                    <a:pt x="474" y="232"/>
                  </a:lnTo>
                  <a:lnTo>
                    <a:pt x="474" y="232"/>
                  </a:lnTo>
                  <a:lnTo>
                    <a:pt x="474" y="256"/>
                  </a:lnTo>
                  <a:lnTo>
                    <a:pt x="470" y="278"/>
                  </a:lnTo>
                  <a:lnTo>
                    <a:pt x="464" y="300"/>
                  </a:lnTo>
                  <a:lnTo>
                    <a:pt x="456" y="322"/>
                  </a:lnTo>
                  <a:lnTo>
                    <a:pt x="446" y="342"/>
                  </a:lnTo>
                  <a:lnTo>
                    <a:pt x="434" y="362"/>
                  </a:lnTo>
                  <a:lnTo>
                    <a:pt x="420" y="380"/>
                  </a:lnTo>
                  <a:lnTo>
                    <a:pt x="404" y="396"/>
                  </a:lnTo>
                  <a:lnTo>
                    <a:pt x="388" y="410"/>
                  </a:lnTo>
                  <a:lnTo>
                    <a:pt x="370" y="424"/>
                  </a:lnTo>
                  <a:lnTo>
                    <a:pt x="350" y="436"/>
                  </a:lnTo>
                  <a:lnTo>
                    <a:pt x="330" y="446"/>
                  </a:lnTo>
                  <a:lnTo>
                    <a:pt x="308" y="454"/>
                  </a:lnTo>
                  <a:lnTo>
                    <a:pt x="286" y="458"/>
                  </a:lnTo>
                  <a:lnTo>
                    <a:pt x="262" y="462"/>
                  </a:lnTo>
                  <a:lnTo>
                    <a:pt x="238" y="464"/>
                  </a:lnTo>
                  <a:lnTo>
                    <a:pt x="238" y="464"/>
                  </a:lnTo>
                  <a:lnTo>
                    <a:pt x="214" y="462"/>
                  </a:lnTo>
                  <a:lnTo>
                    <a:pt x="190" y="458"/>
                  </a:lnTo>
                  <a:lnTo>
                    <a:pt x="168" y="454"/>
                  </a:lnTo>
                  <a:lnTo>
                    <a:pt x="146" y="446"/>
                  </a:lnTo>
                  <a:lnTo>
                    <a:pt x="124" y="436"/>
                  </a:lnTo>
                  <a:lnTo>
                    <a:pt x="104" y="424"/>
                  </a:lnTo>
                  <a:lnTo>
                    <a:pt x="86" y="410"/>
                  </a:lnTo>
                  <a:lnTo>
                    <a:pt x="70" y="396"/>
                  </a:lnTo>
                  <a:lnTo>
                    <a:pt x="54" y="380"/>
                  </a:lnTo>
                  <a:lnTo>
                    <a:pt x="40" y="362"/>
                  </a:lnTo>
                  <a:lnTo>
                    <a:pt x="28" y="342"/>
                  </a:lnTo>
                  <a:lnTo>
                    <a:pt x="18" y="322"/>
                  </a:lnTo>
                  <a:lnTo>
                    <a:pt x="10" y="300"/>
                  </a:lnTo>
                  <a:lnTo>
                    <a:pt x="6" y="278"/>
                  </a:lnTo>
                  <a:lnTo>
                    <a:pt x="2" y="256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08"/>
                  </a:lnTo>
                  <a:lnTo>
                    <a:pt x="6" y="184"/>
                  </a:lnTo>
                  <a:lnTo>
                    <a:pt x="10" y="162"/>
                  </a:lnTo>
                  <a:lnTo>
                    <a:pt x="18" y="142"/>
                  </a:lnTo>
                  <a:lnTo>
                    <a:pt x="28" y="122"/>
                  </a:lnTo>
                  <a:lnTo>
                    <a:pt x="40" y="102"/>
                  </a:lnTo>
                  <a:lnTo>
                    <a:pt x="54" y="84"/>
                  </a:lnTo>
                  <a:lnTo>
                    <a:pt x="70" y="68"/>
                  </a:lnTo>
                  <a:lnTo>
                    <a:pt x="86" y="52"/>
                  </a:lnTo>
                  <a:lnTo>
                    <a:pt x="104" y="40"/>
                  </a:lnTo>
                  <a:lnTo>
                    <a:pt x="124" y="28"/>
                  </a:lnTo>
                  <a:lnTo>
                    <a:pt x="146" y="18"/>
                  </a:lnTo>
                  <a:lnTo>
                    <a:pt x="168" y="10"/>
                  </a:lnTo>
                  <a:lnTo>
                    <a:pt x="190" y="4"/>
                  </a:lnTo>
                  <a:lnTo>
                    <a:pt x="214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DD1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3649663" y="5526088"/>
              <a:ext cx="730250" cy="711200"/>
            </a:xfrm>
            <a:custGeom>
              <a:avLst/>
              <a:gdLst>
                <a:gd name="T0" fmla="*/ 230 w 460"/>
                <a:gd name="T1" fmla="*/ 0 h 448"/>
                <a:gd name="T2" fmla="*/ 276 w 460"/>
                <a:gd name="T3" fmla="*/ 6 h 448"/>
                <a:gd name="T4" fmla="*/ 320 w 460"/>
                <a:gd name="T5" fmla="*/ 18 h 448"/>
                <a:gd name="T6" fmla="*/ 358 w 460"/>
                <a:gd name="T7" fmla="*/ 40 h 448"/>
                <a:gd name="T8" fmla="*/ 392 w 460"/>
                <a:gd name="T9" fmla="*/ 66 h 448"/>
                <a:gd name="T10" fmla="*/ 420 w 460"/>
                <a:gd name="T11" fmla="*/ 100 h 448"/>
                <a:gd name="T12" fmla="*/ 442 w 460"/>
                <a:gd name="T13" fmla="*/ 138 h 448"/>
                <a:gd name="T14" fmla="*/ 456 w 460"/>
                <a:gd name="T15" fmla="*/ 180 h 448"/>
                <a:gd name="T16" fmla="*/ 460 w 460"/>
                <a:gd name="T17" fmla="*/ 224 h 448"/>
                <a:gd name="T18" fmla="*/ 458 w 460"/>
                <a:gd name="T19" fmla="*/ 248 h 448"/>
                <a:gd name="T20" fmla="*/ 450 w 460"/>
                <a:gd name="T21" fmla="*/ 292 h 448"/>
                <a:gd name="T22" fmla="*/ 432 w 460"/>
                <a:gd name="T23" fmla="*/ 332 h 448"/>
                <a:gd name="T24" fmla="*/ 408 w 460"/>
                <a:gd name="T25" fmla="*/ 368 h 448"/>
                <a:gd name="T26" fmla="*/ 376 w 460"/>
                <a:gd name="T27" fmla="*/ 398 h 448"/>
                <a:gd name="T28" fmla="*/ 340 w 460"/>
                <a:gd name="T29" fmla="*/ 422 h 448"/>
                <a:gd name="T30" fmla="*/ 298 w 460"/>
                <a:gd name="T31" fmla="*/ 438 h 448"/>
                <a:gd name="T32" fmla="*/ 254 w 460"/>
                <a:gd name="T33" fmla="*/ 448 h 448"/>
                <a:gd name="T34" fmla="*/ 230 w 460"/>
                <a:gd name="T35" fmla="*/ 448 h 448"/>
                <a:gd name="T36" fmla="*/ 184 w 460"/>
                <a:gd name="T37" fmla="*/ 444 h 448"/>
                <a:gd name="T38" fmla="*/ 140 w 460"/>
                <a:gd name="T39" fmla="*/ 432 h 448"/>
                <a:gd name="T40" fmla="*/ 102 w 460"/>
                <a:gd name="T41" fmla="*/ 410 h 448"/>
                <a:gd name="T42" fmla="*/ 68 w 460"/>
                <a:gd name="T43" fmla="*/ 384 h 448"/>
                <a:gd name="T44" fmla="*/ 40 w 460"/>
                <a:gd name="T45" fmla="*/ 350 h 448"/>
                <a:gd name="T46" fmla="*/ 18 w 460"/>
                <a:gd name="T47" fmla="*/ 312 h 448"/>
                <a:gd name="T48" fmla="*/ 4 w 460"/>
                <a:gd name="T49" fmla="*/ 270 h 448"/>
                <a:gd name="T50" fmla="*/ 0 w 460"/>
                <a:gd name="T51" fmla="*/ 224 h 448"/>
                <a:gd name="T52" fmla="*/ 2 w 460"/>
                <a:gd name="T53" fmla="*/ 202 h 448"/>
                <a:gd name="T54" fmla="*/ 10 w 460"/>
                <a:gd name="T55" fmla="*/ 158 h 448"/>
                <a:gd name="T56" fmla="*/ 28 w 460"/>
                <a:gd name="T57" fmla="*/ 118 h 448"/>
                <a:gd name="T58" fmla="*/ 52 w 460"/>
                <a:gd name="T59" fmla="*/ 82 h 448"/>
                <a:gd name="T60" fmla="*/ 84 w 460"/>
                <a:gd name="T61" fmla="*/ 52 h 448"/>
                <a:gd name="T62" fmla="*/ 120 w 460"/>
                <a:gd name="T63" fmla="*/ 28 h 448"/>
                <a:gd name="T64" fmla="*/ 162 w 460"/>
                <a:gd name="T65" fmla="*/ 12 h 448"/>
                <a:gd name="T66" fmla="*/ 206 w 460"/>
                <a:gd name="T67" fmla="*/ 2 h 448"/>
                <a:gd name="T68" fmla="*/ 230 w 460"/>
                <a:gd name="T69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0" h="448">
                  <a:moveTo>
                    <a:pt x="230" y="0"/>
                  </a:moveTo>
                  <a:lnTo>
                    <a:pt x="230" y="0"/>
                  </a:lnTo>
                  <a:lnTo>
                    <a:pt x="254" y="2"/>
                  </a:lnTo>
                  <a:lnTo>
                    <a:pt x="276" y="6"/>
                  </a:lnTo>
                  <a:lnTo>
                    <a:pt x="298" y="12"/>
                  </a:lnTo>
                  <a:lnTo>
                    <a:pt x="320" y="18"/>
                  </a:lnTo>
                  <a:lnTo>
                    <a:pt x="340" y="28"/>
                  </a:lnTo>
                  <a:lnTo>
                    <a:pt x="358" y="40"/>
                  </a:lnTo>
                  <a:lnTo>
                    <a:pt x="376" y="52"/>
                  </a:lnTo>
                  <a:lnTo>
                    <a:pt x="392" y="66"/>
                  </a:lnTo>
                  <a:lnTo>
                    <a:pt x="408" y="82"/>
                  </a:lnTo>
                  <a:lnTo>
                    <a:pt x="420" y="100"/>
                  </a:lnTo>
                  <a:lnTo>
                    <a:pt x="432" y="118"/>
                  </a:lnTo>
                  <a:lnTo>
                    <a:pt x="442" y="138"/>
                  </a:lnTo>
                  <a:lnTo>
                    <a:pt x="450" y="158"/>
                  </a:lnTo>
                  <a:lnTo>
                    <a:pt x="456" y="180"/>
                  </a:lnTo>
                  <a:lnTo>
                    <a:pt x="458" y="202"/>
                  </a:lnTo>
                  <a:lnTo>
                    <a:pt x="460" y="224"/>
                  </a:lnTo>
                  <a:lnTo>
                    <a:pt x="460" y="224"/>
                  </a:lnTo>
                  <a:lnTo>
                    <a:pt x="458" y="248"/>
                  </a:lnTo>
                  <a:lnTo>
                    <a:pt x="456" y="270"/>
                  </a:lnTo>
                  <a:lnTo>
                    <a:pt x="450" y="292"/>
                  </a:lnTo>
                  <a:lnTo>
                    <a:pt x="442" y="312"/>
                  </a:lnTo>
                  <a:lnTo>
                    <a:pt x="432" y="332"/>
                  </a:lnTo>
                  <a:lnTo>
                    <a:pt x="420" y="350"/>
                  </a:lnTo>
                  <a:lnTo>
                    <a:pt x="408" y="368"/>
                  </a:lnTo>
                  <a:lnTo>
                    <a:pt x="392" y="384"/>
                  </a:lnTo>
                  <a:lnTo>
                    <a:pt x="376" y="398"/>
                  </a:lnTo>
                  <a:lnTo>
                    <a:pt x="358" y="410"/>
                  </a:lnTo>
                  <a:lnTo>
                    <a:pt x="340" y="422"/>
                  </a:lnTo>
                  <a:lnTo>
                    <a:pt x="320" y="432"/>
                  </a:lnTo>
                  <a:lnTo>
                    <a:pt x="298" y="438"/>
                  </a:lnTo>
                  <a:lnTo>
                    <a:pt x="276" y="444"/>
                  </a:lnTo>
                  <a:lnTo>
                    <a:pt x="254" y="448"/>
                  </a:lnTo>
                  <a:lnTo>
                    <a:pt x="230" y="448"/>
                  </a:lnTo>
                  <a:lnTo>
                    <a:pt x="230" y="448"/>
                  </a:lnTo>
                  <a:lnTo>
                    <a:pt x="206" y="448"/>
                  </a:lnTo>
                  <a:lnTo>
                    <a:pt x="184" y="444"/>
                  </a:lnTo>
                  <a:lnTo>
                    <a:pt x="162" y="438"/>
                  </a:lnTo>
                  <a:lnTo>
                    <a:pt x="140" y="432"/>
                  </a:lnTo>
                  <a:lnTo>
                    <a:pt x="120" y="422"/>
                  </a:lnTo>
                  <a:lnTo>
                    <a:pt x="102" y="410"/>
                  </a:lnTo>
                  <a:lnTo>
                    <a:pt x="84" y="398"/>
                  </a:lnTo>
                  <a:lnTo>
                    <a:pt x="68" y="384"/>
                  </a:lnTo>
                  <a:lnTo>
                    <a:pt x="52" y="368"/>
                  </a:lnTo>
                  <a:lnTo>
                    <a:pt x="40" y="350"/>
                  </a:lnTo>
                  <a:lnTo>
                    <a:pt x="28" y="332"/>
                  </a:lnTo>
                  <a:lnTo>
                    <a:pt x="18" y="312"/>
                  </a:lnTo>
                  <a:lnTo>
                    <a:pt x="10" y="292"/>
                  </a:lnTo>
                  <a:lnTo>
                    <a:pt x="4" y="270"/>
                  </a:lnTo>
                  <a:lnTo>
                    <a:pt x="2" y="248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2" y="202"/>
                  </a:lnTo>
                  <a:lnTo>
                    <a:pt x="4" y="180"/>
                  </a:lnTo>
                  <a:lnTo>
                    <a:pt x="10" y="158"/>
                  </a:lnTo>
                  <a:lnTo>
                    <a:pt x="18" y="138"/>
                  </a:lnTo>
                  <a:lnTo>
                    <a:pt x="28" y="118"/>
                  </a:lnTo>
                  <a:lnTo>
                    <a:pt x="40" y="100"/>
                  </a:lnTo>
                  <a:lnTo>
                    <a:pt x="52" y="82"/>
                  </a:lnTo>
                  <a:lnTo>
                    <a:pt x="68" y="66"/>
                  </a:lnTo>
                  <a:lnTo>
                    <a:pt x="84" y="52"/>
                  </a:lnTo>
                  <a:lnTo>
                    <a:pt x="102" y="40"/>
                  </a:lnTo>
                  <a:lnTo>
                    <a:pt x="120" y="28"/>
                  </a:lnTo>
                  <a:lnTo>
                    <a:pt x="140" y="18"/>
                  </a:lnTo>
                  <a:lnTo>
                    <a:pt x="162" y="12"/>
                  </a:lnTo>
                  <a:lnTo>
                    <a:pt x="184" y="6"/>
                  </a:lnTo>
                  <a:lnTo>
                    <a:pt x="206" y="2"/>
                  </a:lnTo>
                  <a:lnTo>
                    <a:pt x="230" y="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BD1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3662363" y="5538788"/>
              <a:ext cx="704850" cy="685800"/>
            </a:xfrm>
            <a:custGeom>
              <a:avLst/>
              <a:gdLst>
                <a:gd name="T0" fmla="*/ 222 w 444"/>
                <a:gd name="T1" fmla="*/ 0 h 432"/>
                <a:gd name="T2" fmla="*/ 268 w 444"/>
                <a:gd name="T3" fmla="*/ 4 h 432"/>
                <a:gd name="T4" fmla="*/ 308 w 444"/>
                <a:gd name="T5" fmla="*/ 18 h 432"/>
                <a:gd name="T6" fmla="*/ 346 w 444"/>
                <a:gd name="T7" fmla="*/ 38 h 432"/>
                <a:gd name="T8" fmla="*/ 380 w 444"/>
                <a:gd name="T9" fmla="*/ 64 h 432"/>
                <a:gd name="T10" fmla="*/ 406 w 444"/>
                <a:gd name="T11" fmla="*/ 96 h 432"/>
                <a:gd name="T12" fmla="*/ 428 w 444"/>
                <a:gd name="T13" fmla="*/ 132 h 432"/>
                <a:gd name="T14" fmla="*/ 440 w 444"/>
                <a:gd name="T15" fmla="*/ 172 h 432"/>
                <a:gd name="T16" fmla="*/ 444 w 444"/>
                <a:gd name="T17" fmla="*/ 216 h 432"/>
                <a:gd name="T18" fmla="*/ 444 w 444"/>
                <a:gd name="T19" fmla="*/ 238 h 432"/>
                <a:gd name="T20" fmla="*/ 434 w 444"/>
                <a:gd name="T21" fmla="*/ 280 h 432"/>
                <a:gd name="T22" fmla="*/ 418 w 444"/>
                <a:gd name="T23" fmla="*/ 318 h 432"/>
                <a:gd name="T24" fmla="*/ 394 w 444"/>
                <a:gd name="T25" fmla="*/ 354 h 432"/>
                <a:gd name="T26" fmla="*/ 364 w 444"/>
                <a:gd name="T27" fmla="*/ 382 h 432"/>
                <a:gd name="T28" fmla="*/ 328 w 444"/>
                <a:gd name="T29" fmla="*/ 406 h 432"/>
                <a:gd name="T30" fmla="*/ 288 w 444"/>
                <a:gd name="T31" fmla="*/ 422 h 432"/>
                <a:gd name="T32" fmla="*/ 246 w 444"/>
                <a:gd name="T33" fmla="*/ 430 h 432"/>
                <a:gd name="T34" fmla="*/ 222 w 444"/>
                <a:gd name="T35" fmla="*/ 432 h 432"/>
                <a:gd name="T36" fmla="*/ 178 w 444"/>
                <a:gd name="T37" fmla="*/ 428 h 432"/>
                <a:gd name="T38" fmla="*/ 136 w 444"/>
                <a:gd name="T39" fmla="*/ 414 h 432"/>
                <a:gd name="T40" fmla="*/ 98 w 444"/>
                <a:gd name="T41" fmla="*/ 394 h 432"/>
                <a:gd name="T42" fmla="*/ 66 w 444"/>
                <a:gd name="T43" fmla="*/ 368 h 432"/>
                <a:gd name="T44" fmla="*/ 38 w 444"/>
                <a:gd name="T45" fmla="*/ 336 h 432"/>
                <a:gd name="T46" fmla="*/ 18 w 444"/>
                <a:gd name="T47" fmla="*/ 300 h 432"/>
                <a:gd name="T48" fmla="*/ 4 w 444"/>
                <a:gd name="T49" fmla="*/ 260 h 432"/>
                <a:gd name="T50" fmla="*/ 0 w 444"/>
                <a:gd name="T51" fmla="*/ 216 h 432"/>
                <a:gd name="T52" fmla="*/ 0 w 444"/>
                <a:gd name="T53" fmla="*/ 194 h 432"/>
                <a:gd name="T54" fmla="*/ 10 w 444"/>
                <a:gd name="T55" fmla="*/ 152 h 432"/>
                <a:gd name="T56" fmla="*/ 26 w 444"/>
                <a:gd name="T57" fmla="*/ 114 h 432"/>
                <a:gd name="T58" fmla="*/ 50 w 444"/>
                <a:gd name="T59" fmla="*/ 78 h 432"/>
                <a:gd name="T60" fmla="*/ 80 w 444"/>
                <a:gd name="T61" fmla="*/ 50 h 432"/>
                <a:gd name="T62" fmla="*/ 116 w 444"/>
                <a:gd name="T63" fmla="*/ 26 h 432"/>
                <a:gd name="T64" fmla="*/ 156 w 444"/>
                <a:gd name="T65" fmla="*/ 10 h 432"/>
                <a:gd name="T66" fmla="*/ 200 w 444"/>
                <a:gd name="T67" fmla="*/ 2 h 432"/>
                <a:gd name="T68" fmla="*/ 222 w 444"/>
                <a:gd name="T6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4" h="432">
                  <a:moveTo>
                    <a:pt x="222" y="0"/>
                  </a:moveTo>
                  <a:lnTo>
                    <a:pt x="222" y="0"/>
                  </a:lnTo>
                  <a:lnTo>
                    <a:pt x="246" y="2"/>
                  </a:lnTo>
                  <a:lnTo>
                    <a:pt x="268" y="4"/>
                  </a:lnTo>
                  <a:lnTo>
                    <a:pt x="288" y="10"/>
                  </a:lnTo>
                  <a:lnTo>
                    <a:pt x="308" y="18"/>
                  </a:lnTo>
                  <a:lnTo>
                    <a:pt x="328" y="26"/>
                  </a:lnTo>
                  <a:lnTo>
                    <a:pt x="346" y="38"/>
                  </a:lnTo>
                  <a:lnTo>
                    <a:pt x="364" y="50"/>
                  </a:lnTo>
                  <a:lnTo>
                    <a:pt x="380" y="64"/>
                  </a:lnTo>
                  <a:lnTo>
                    <a:pt x="394" y="78"/>
                  </a:lnTo>
                  <a:lnTo>
                    <a:pt x="406" y="96"/>
                  </a:lnTo>
                  <a:lnTo>
                    <a:pt x="418" y="114"/>
                  </a:lnTo>
                  <a:lnTo>
                    <a:pt x="428" y="132"/>
                  </a:lnTo>
                  <a:lnTo>
                    <a:pt x="434" y="152"/>
                  </a:lnTo>
                  <a:lnTo>
                    <a:pt x="440" y="172"/>
                  </a:lnTo>
                  <a:lnTo>
                    <a:pt x="444" y="194"/>
                  </a:lnTo>
                  <a:lnTo>
                    <a:pt x="444" y="216"/>
                  </a:lnTo>
                  <a:lnTo>
                    <a:pt x="444" y="216"/>
                  </a:lnTo>
                  <a:lnTo>
                    <a:pt x="444" y="238"/>
                  </a:lnTo>
                  <a:lnTo>
                    <a:pt x="440" y="260"/>
                  </a:lnTo>
                  <a:lnTo>
                    <a:pt x="434" y="280"/>
                  </a:lnTo>
                  <a:lnTo>
                    <a:pt x="428" y="300"/>
                  </a:lnTo>
                  <a:lnTo>
                    <a:pt x="418" y="318"/>
                  </a:lnTo>
                  <a:lnTo>
                    <a:pt x="406" y="336"/>
                  </a:lnTo>
                  <a:lnTo>
                    <a:pt x="394" y="354"/>
                  </a:lnTo>
                  <a:lnTo>
                    <a:pt x="380" y="368"/>
                  </a:lnTo>
                  <a:lnTo>
                    <a:pt x="364" y="382"/>
                  </a:lnTo>
                  <a:lnTo>
                    <a:pt x="346" y="394"/>
                  </a:lnTo>
                  <a:lnTo>
                    <a:pt x="328" y="406"/>
                  </a:lnTo>
                  <a:lnTo>
                    <a:pt x="308" y="414"/>
                  </a:lnTo>
                  <a:lnTo>
                    <a:pt x="288" y="422"/>
                  </a:lnTo>
                  <a:lnTo>
                    <a:pt x="268" y="428"/>
                  </a:lnTo>
                  <a:lnTo>
                    <a:pt x="246" y="430"/>
                  </a:lnTo>
                  <a:lnTo>
                    <a:pt x="222" y="432"/>
                  </a:lnTo>
                  <a:lnTo>
                    <a:pt x="222" y="432"/>
                  </a:lnTo>
                  <a:lnTo>
                    <a:pt x="200" y="430"/>
                  </a:lnTo>
                  <a:lnTo>
                    <a:pt x="178" y="428"/>
                  </a:lnTo>
                  <a:lnTo>
                    <a:pt x="156" y="422"/>
                  </a:lnTo>
                  <a:lnTo>
                    <a:pt x="136" y="414"/>
                  </a:lnTo>
                  <a:lnTo>
                    <a:pt x="116" y="406"/>
                  </a:lnTo>
                  <a:lnTo>
                    <a:pt x="98" y="394"/>
                  </a:lnTo>
                  <a:lnTo>
                    <a:pt x="80" y="382"/>
                  </a:lnTo>
                  <a:lnTo>
                    <a:pt x="66" y="368"/>
                  </a:lnTo>
                  <a:lnTo>
                    <a:pt x="50" y="354"/>
                  </a:lnTo>
                  <a:lnTo>
                    <a:pt x="38" y="336"/>
                  </a:lnTo>
                  <a:lnTo>
                    <a:pt x="26" y="318"/>
                  </a:lnTo>
                  <a:lnTo>
                    <a:pt x="18" y="300"/>
                  </a:lnTo>
                  <a:lnTo>
                    <a:pt x="10" y="280"/>
                  </a:lnTo>
                  <a:lnTo>
                    <a:pt x="4" y="260"/>
                  </a:lnTo>
                  <a:lnTo>
                    <a:pt x="0" y="238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0" y="194"/>
                  </a:lnTo>
                  <a:lnTo>
                    <a:pt x="4" y="172"/>
                  </a:lnTo>
                  <a:lnTo>
                    <a:pt x="10" y="152"/>
                  </a:lnTo>
                  <a:lnTo>
                    <a:pt x="18" y="132"/>
                  </a:lnTo>
                  <a:lnTo>
                    <a:pt x="26" y="114"/>
                  </a:lnTo>
                  <a:lnTo>
                    <a:pt x="38" y="96"/>
                  </a:lnTo>
                  <a:lnTo>
                    <a:pt x="50" y="78"/>
                  </a:lnTo>
                  <a:lnTo>
                    <a:pt x="66" y="64"/>
                  </a:lnTo>
                  <a:lnTo>
                    <a:pt x="80" y="50"/>
                  </a:lnTo>
                  <a:lnTo>
                    <a:pt x="98" y="38"/>
                  </a:lnTo>
                  <a:lnTo>
                    <a:pt x="116" y="26"/>
                  </a:lnTo>
                  <a:lnTo>
                    <a:pt x="136" y="18"/>
                  </a:lnTo>
                  <a:lnTo>
                    <a:pt x="156" y="10"/>
                  </a:lnTo>
                  <a:lnTo>
                    <a:pt x="178" y="4"/>
                  </a:lnTo>
                  <a:lnTo>
                    <a:pt x="200" y="2"/>
                  </a:lnTo>
                  <a:lnTo>
                    <a:pt x="222" y="0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CD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3675063" y="5551488"/>
              <a:ext cx="682625" cy="657225"/>
            </a:xfrm>
            <a:custGeom>
              <a:avLst/>
              <a:gdLst>
                <a:gd name="T0" fmla="*/ 214 w 430"/>
                <a:gd name="T1" fmla="*/ 0 h 414"/>
                <a:gd name="T2" fmla="*/ 258 w 430"/>
                <a:gd name="T3" fmla="*/ 4 h 414"/>
                <a:gd name="T4" fmla="*/ 298 w 430"/>
                <a:gd name="T5" fmla="*/ 16 h 414"/>
                <a:gd name="T6" fmla="*/ 334 w 430"/>
                <a:gd name="T7" fmla="*/ 36 h 414"/>
                <a:gd name="T8" fmla="*/ 366 w 430"/>
                <a:gd name="T9" fmla="*/ 60 h 414"/>
                <a:gd name="T10" fmla="*/ 394 w 430"/>
                <a:gd name="T11" fmla="*/ 92 h 414"/>
                <a:gd name="T12" fmla="*/ 412 w 430"/>
                <a:gd name="T13" fmla="*/ 126 h 414"/>
                <a:gd name="T14" fmla="*/ 426 w 430"/>
                <a:gd name="T15" fmla="*/ 166 h 414"/>
                <a:gd name="T16" fmla="*/ 430 w 430"/>
                <a:gd name="T17" fmla="*/ 208 h 414"/>
                <a:gd name="T18" fmla="*/ 428 w 430"/>
                <a:gd name="T19" fmla="*/ 228 h 414"/>
                <a:gd name="T20" fmla="*/ 420 w 430"/>
                <a:gd name="T21" fmla="*/ 268 h 414"/>
                <a:gd name="T22" fmla="*/ 404 w 430"/>
                <a:gd name="T23" fmla="*/ 306 h 414"/>
                <a:gd name="T24" fmla="*/ 380 w 430"/>
                <a:gd name="T25" fmla="*/ 340 h 414"/>
                <a:gd name="T26" fmla="*/ 352 w 430"/>
                <a:gd name="T27" fmla="*/ 368 h 414"/>
                <a:gd name="T28" fmla="*/ 318 w 430"/>
                <a:gd name="T29" fmla="*/ 390 h 414"/>
                <a:gd name="T30" fmla="*/ 278 w 430"/>
                <a:gd name="T31" fmla="*/ 406 h 414"/>
                <a:gd name="T32" fmla="*/ 236 w 430"/>
                <a:gd name="T33" fmla="*/ 414 h 414"/>
                <a:gd name="T34" fmla="*/ 214 w 430"/>
                <a:gd name="T35" fmla="*/ 414 h 414"/>
                <a:gd name="T36" fmla="*/ 172 w 430"/>
                <a:gd name="T37" fmla="*/ 410 h 414"/>
                <a:gd name="T38" fmla="*/ 132 w 430"/>
                <a:gd name="T39" fmla="*/ 398 h 414"/>
                <a:gd name="T40" fmla="*/ 94 w 430"/>
                <a:gd name="T41" fmla="*/ 380 h 414"/>
                <a:gd name="T42" fmla="*/ 62 w 430"/>
                <a:gd name="T43" fmla="*/ 354 h 414"/>
                <a:gd name="T44" fmla="*/ 36 w 430"/>
                <a:gd name="T45" fmla="*/ 324 h 414"/>
                <a:gd name="T46" fmla="*/ 16 w 430"/>
                <a:gd name="T47" fmla="*/ 288 h 414"/>
                <a:gd name="T48" fmla="*/ 4 w 430"/>
                <a:gd name="T49" fmla="*/ 250 h 414"/>
                <a:gd name="T50" fmla="*/ 0 w 430"/>
                <a:gd name="T51" fmla="*/ 208 h 414"/>
                <a:gd name="T52" fmla="*/ 0 w 430"/>
                <a:gd name="T53" fmla="*/ 186 h 414"/>
                <a:gd name="T54" fmla="*/ 10 w 430"/>
                <a:gd name="T55" fmla="*/ 146 h 414"/>
                <a:gd name="T56" fmla="*/ 26 w 430"/>
                <a:gd name="T57" fmla="*/ 108 h 414"/>
                <a:gd name="T58" fmla="*/ 48 w 430"/>
                <a:gd name="T59" fmla="*/ 76 h 414"/>
                <a:gd name="T60" fmla="*/ 78 w 430"/>
                <a:gd name="T61" fmla="*/ 48 h 414"/>
                <a:gd name="T62" fmla="*/ 112 w 430"/>
                <a:gd name="T63" fmla="*/ 24 h 414"/>
                <a:gd name="T64" fmla="*/ 150 w 430"/>
                <a:gd name="T65" fmla="*/ 10 h 414"/>
                <a:gd name="T66" fmla="*/ 192 w 430"/>
                <a:gd name="T67" fmla="*/ 0 h 414"/>
                <a:gd name="T68" fmla="*/ 214 w 430"/>
                <a:gd name="T69" fmla="*/ 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30" h="414">
                  <a:moveTo>
                    <a:pt x="214" y="0"/>
                  </a:moveTo>
                  <a:lnTo>
                    <a:pt x="214" y="0"/>
                  </a:lnTo>
                  <a:lnTo>
                    <a:pt x="236" y="0"/>
                  </a:lnTo>
                  <a:lnTo>
                    <a:pt x="258" y="4"/>
                  </a:lnTo>
                  <a:lnTo>
                    <a:pt x="278" y="10"/>
                  </a:lnTo>
                  <a:lnTo>
                    <a:pt x="298" y="16"/>
                  </a:lnTo>
                  <a:lnTo>
                    <a:pt x="318" y="24"/>
                  </a:lnTo>
                  <a:lnTo>
                    <a:pt x="334" y="36"/>
                  </a:lnTo>
                  <a:lnTo>
                    <a:pt x="352" y="48"/>
                  </a:lnTo>
                  <a:lnTo>
                    <a:pt x="366" y="60"/>
                  </a:lnTo>
                  <a:lnTo>
                    <a:pt x="380" y="76"/>
                  </a:lnTo>
                  <a:lnTo>
                    <a:pt x="394" y="92"/>
                  </a:lnTo>
                  <a:lnTo>
                    <a:pt x="404" y="108"/>
                  </a:lnTo>
                  <a:lnTo>
                    <a:pt x="412" y="126"/>
                  </a:lnTo>
                  <a:lnTo>
                    <a:pt x="420" y="146"/>
                  </a:lnTo>
                  <a:lnTo>
                    <a:pt x="426" y="166"/>
                  </a:lnTo>
                  <a:lnTo>
                    <a:pt x="428" y="186"/>
                  </a:lnTo>
                  <a:lnTo>
                    <a:pt x="430" y="208"/>
                  </a:lnTo>
                  <a:lnTo>
                    <a:pt x="430" y="208"/>
                  </a:lnTo>
                  <a:lnTo>
                    <a:pt x="428" y="228"/>
                  </a:lnTo>
                  <a:lnTo>
                    <a:pt x="426" y="250"/>
                  </a:lnTo>
                  <a:lnTo>
                    <a:pt x="420" y="268"/>
                  </a:lnTo>
                  <a:lnTo>
                    <a:pt x="412" y="288"/>
                  </a:lnTo>
                  <a:lnTo>
                    <a:pt x="404" y="306"/>
                  </a:lnTo>
                  <a:lnTo>
                    <a:pt x="394" y="324"/>
                  </a:lnTo>
                  <a:lnTo>
                    <a:pt x="380" y="340"/>
                  </a:lnTo>
                  <a:lnTo>
                    <a:pt x="366" y="354"/>
                  </a:lnTo>
                  <a:lnTo>
                    <a:pt x="352" y="368"/>
                  </a:lnTo>
                  <a:lnTo>
                    <a:pt x="334" y="380"/>
                  </a:lnTo>
                  <a:lnTo>
                    <a:pt x="318" y="390"/>
                  </a:lnTo>
                  <a:lnTo>
                    <a:pt x="298" y="398"/>
                  </a:lnTo>
                  <a:lnTo>
                    <a:pt x="278" y="406"/>
                  </a:lnTo>
                  <a:lnTo>
                    <a:pt x="258" y="410"/>
                  </a:lnTo>
                  <a:lnTo>
                    <a:pt x="236" y="414"/>
                  </a:lnTo>
                  <a:lnTo>
                    <a:pt x="214" y="414"/>
                  </a:lnTo>
                  <a:lnTo>
                    <a:pt x="214" y="414"/>
                  </a:lnTo>
                  <a:lnTo>
                    <a:pt x="192" y="414"/>
                  </a:lnTo>
                  <a:lnTo>
                    <a:pt x="172" y="410"/>
                  </a:lnTo>
                  <a:lnTo>
                    <a:pt x="150" y="406"/>
                  </a:lnTo>
                  <a:lnTo>
                    <a:pt x="132" y="398"/>
                  </a:lnTo>
                  <a:lnTo>
                    <a:pt x="112" y="390"/>
                  </a:lnTo>
                  <a:lnTo>
                    <a:pt x="94" y="380"/>
                  </a:lnTo>
                  <a:lnTo>
                    <a:pt x="78" y="368"/>
                  </a:lnTo>
                  <a:lnTo>
                    <a:pt x="62" y="354"/>
                  </a:lnTo>
                  <a:lnTo>
                    <a:pt x="48" y="340"/>
                  </a:lnTo>
                  <a:lnTo>
                    <a:pt x="36" y="324"/>
                  </a:lnTo>
                  <a:lnTo>
                    <a:pt x="26" y="306"/>
                  </a:lnTo>
                  <a:lnTo>
                    <a:pt x="16" y="288"/>
                  </a:lnTo>
                  <a:lnTo>
                    <a:pt x="10" y="268"/>
                  </a:lnTo>
                  <a:lnTo>
                    <a:pt x="4" y="250"/>
                  </a:lnTo>
                  <a:lnTo>
                    <a:pt x="0" y="22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86"/>
                  </a:lnTo>
                  <a:lnTo>
                    <a:pt x="4" y="166"/>
                  </a:lnTo>
                  <a:lnTo>
                    <a:pt x="10" y="146"/>
                  </a:lnTo>
                  <a:lnTo>
                    <a:pt x="16" y="126"/>
                  </a:lnTo>
                  <a:lnTo>
                    <a:pt x="26" y="108"/>
                  </a:lnTo>
                  <a:lnTo>
                    <a:pt x="36" y="92"/>
                  </a:lnTo>
                  <a:lnTo>
                    <a:pt x="48" y="76"/>
                  </a:lnTo>
                  <a:lnTo>
                    <a:pt x="62" y="60"/>
                  </a:lnTo>
                  <a:lnTo>
                    <a:pt x="78" y="48"/>
                  </a:lnTo>
                  <a:lnTo>
                    <a:pt x="94" y="36"/>
                  </a:lnTo>
                  <a:lnTo>
                    <a:pt x="112" y="24"/>
                  </a:lnTo>
                  <a:lnTo>
                    <a:pt x="132" y="16"/>
                  </a:lnTo>
                  <a:lnTo>
                    <a:pt x="150" y="10"/>
                  </a:lnTo>
                  <a:lnTo>
                    <a:pt x="172" y="4"/>
                  </a:lnTo>
                  <a:lnTo>
                    <a:pt x="192" y="0"/>
                  </a:lnTo>
                  <a:lnTo>
                    <a:pt x="214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CD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3687763" y="5564188"/>
              <a:ext cx="660400" cy="631825"/>
            </a:xfrm>
            <a:custGeom>
              <a:avLst/>
              <a:gdLst>
                <a:gd name="T0" fmla="*/ 208 w 416"/>
                <a:gd name="T1" fmla="*/ 0 h 398"/>
                <a:gd name="T2" fmla="*/ 250 w 416"/>
                <a:gd name="T3" fmla="*/ 4 h 398"/>
                <a:gd name="T4" fmla="*/ 288 w 416"/>
                <a:gd name="T5" fmla="*/ 14 h 398"/>
                <a:gd name="T6" fmla="*/ 324 w 416"/>
                <a:gd name="T7" fmla="*/ 34 h 398"/>
                <a:gd name="T8" fmla="*/ 354 w 416"/>
                <a:gd name="T9" fmla="*/ 58 h 398"/>
                <a:gd name="T10" fmla="*/ 380 w 416"/>
                <a:gd name="T11" fmla="*/ 88 h 398"/>
                <a:gd name="T12" fmla="*/ 398 w 416"/>
                <a:gd name="T13" fmla="*/ 120 h 398"/>
                <a:gd name="T14" fmla="*/ 410 w 416"/>
                <a:gd name="T15" fmla="*/ 158 h 398"/>
                <a:gd name="T16" fmla="*/ 416 w 416"/>
                <a:gd name="T17" fmla="*/ 198 h 398"/>
                <a:gd name="T18" fmla="*/ 414 w 416"/>
                <a:gd name="T19" fmla="*/ 218 h 398"/>
                <a:gd name="T20" fmla="*/ 406 w 416"/>
                <a:gd name="T21" fmla="*/ 258 h 398"/>
                <a:gd name="T22" fmla="*/ 390 w 416"/>
                <a:gd name="T23" fmla="*/ 294 h 398"/>
                <a:gd name="T24" fmla="*/ 368 w 416"/>
                <a:gd name="T25" fmla="*/ 326 h 398"/>
                <a:gd name="T26" fmla="*/ 340 w 416"/>
                <a:gd name="T27" fmla="*/ 352 h 398"/>
                <a:gd name="T28" fmla="*/ 306 w 416"/>
                <a:gd name="T29" fmla="*/ 374 h 398"/>
                <a:gd name="T30" fmla="*/ 268 w 416"/>
                <a:gd name="T31" fmla="*/ 390 h 398"/>
                <a:gd name="T32" fmla="*/ 228 w 416"/>
                <a:gd name="T33" fmla="*/ 398 h 398"/>
                <a:gd name="T34" fmla="*/ 208 w 416"/>
                <a:gd name="T35" fmla="*/ 398 h 398"/>
                <a:gd name="T36" fmla="*/ 166 w 416"/>
                <a:gd name="T37" fmla="*/ 394 h 398"/>
                <a:gd name="T38" fmla="*/ 126 w 416"/>
                <a:gd name="T39" fmla="*/ 382 h 398"/>
                <a:gd name="T40" fmla="*/ 92 w 416"/>
                <a:gd name="T41" fmla="*/ 364 h 398"/>
                <a:gd name="T42" fmla="*/ 60 w 416"/>
                <a:gd name="T43" fmla="*/ 340 h 398"/>
                <a:gd name="T44" fmla="*/ 34 w 416"/>
                <a:gd name="T45" fmla="*/ 310 h 398"/>
                <a:gd name="T46" fmla="*/ 16 w 416"/>
                <a:gd name="T47" fmla="*/ 276 h 398"/>
                <a:gd name="T48" fmla="*/ 4 w 416"/>
                <a:gd name="T49" fmla="*/ 238 h 398"/>
                <a:gd name="T50" fmla="*/ 0 w 416"/>
                <a:gd name="T51" fmla="*/ 198 h 398"/>
                <a:gd name="T52" fmla="*/ 0 w 416"/>
                <a:gd name="T53" fmla="*/ 178 h 398"/>
                <a:gd name="T54" fmla="*/ 8 w 416"/>
                <a:gd name="T55" fmla="*/ 140 h 398"/>
                <a:gd name="T56" fmla="*/ 24 w 416"/>
                <a:gd name="T57" fmla="*/ 104 h 398"/>
                <a:gd name="T58" fmla="*/ 46 w 416"/>
                <a:gd name="T59" fmla="*/ 72 h 398"/>
                <a:gd name="T60" fmla="*/ 76 w 416"/>
                <a:gd name="T61" fmla="*/ 44 h 398"/>
                <a:gd name="T62" fmla="*/ 108 w 416"/>
                <a:gd name="T63" fmla="*/ 24 h 398"/>
                <a:gd name="T64" fmla="*/ 146 w 416"/>
                <a:gd name="T65" fmla="*/ 8 h 398"/>
                <a:gd name="T66" fmla="*/ 186 w 416"/>
                <a:gd name="T67" fmla="*/ 0 h 398"/>
                <a:gd name="T68" fmla="*/ 208 w 416"/>
                <a:gd name="T69" fmla="*/ 0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6" h="398">
                  <a:moveTo>
                    <a:pt x="208" y="0"/>
                  </a:moveTo>
                  <a:lnTo>
                    <a:pt x="208" y="0"/>
                  </a:lnTo>
                  <a:lnTo>
                    <a:pt x="228" y="0"/>
                  </a:lnTo>
                  <a:lnTo>
                    <a:pt x="250" y="4"/>
                  </a:lnTo>
                  <a:lnTo>
                    <a:pt x="268" y="8"/>
                  </a:lnTo>
                  <a:lnTo>
                    <a:pt x="288" y="14"/>
                  </a:lnTo>
                  <a:lnTo>
                    <a:pt x="306" y="24"/>
                  </a:lnTo>
                  <a:lnTo>
                    <a:pt x="324" y="34"/>
                  </a:lnTo>
                  <a:lnTo>
                    <a:pt x="340" y="44"/>
                  </a:lnTo>
                  <a:lnTo>
                    <a:pt x="354" y="58"/>
                  </a:lnTo>
                  <a:lnTo>
                    <a:pt x="368" y="72"/>
                  </a:lnTo>
                  <a:lnTo>
                    <a:pt x="380" y="88"/>
                  </a:lnTo>
                  <a:lnTo>
                    <a:pt x="390" y="104"/>
                  </a:lnTo>
                  <a:lnTo>
                    <a:pt x="398" y="120"/>
                  </a:lnTo>
                  <a:lnTo>
                    <a:pt x="406" y="140"/>
                  </a:lnTo>
                  <a:lnTo>
                    <a:pt x="410" y="158"/>
                  </a:lnTo>
                  <a:lnTo>
                    <a:pt x="414" y="178"/>
                  </a:lnTo>
                  <a:lnTo>
                    <a:pt x="416" y="198"/>
                  </a:lnTo>
                  <a:lnTo>
                    <a:pt x="416" y="198"/>
                  </a:lnTo>
                  <a:lnTo>
                    <a:pt x="414" y="218"/>
                  </a:lnTo>
                  <a:lnTo>
                    <a:pt x="410" y="238"/>
                  </a:lnTo>
                  <a:lnTo>
                    <a:pt x="406" y="258"/>
                  </a:lnTo>
                  <a:lnTo>
                    <a:pt x="398" y="276"/>
                  </a:lnTo>
                  <a:lnTo>
                    <a:pt x="390" y="294"/>
                  </a:lnTo>
                  <a:lnTo>
                    <a:pt x="380" y="310"/>
                  </a:lnTo>
                  <a:lnTo>
                    <a:pt x="368" y="326"/>
                  </a:lnTo>
                  <a:lnTo>
                    <a:pt x="354" y="340"/>
                  </a:lnTo>
                  <a:lnTo>
                    <a:pt x="340" y="352"/>
                  </a:lnTo>
                  <a:lnTo>
                    <a:pt x="324" y="364"/>
                  </a:lnTo>
                  <a:lnTo>
                    <a:pt x="306" y="374"/>
                  </a:lnTo>
                  <a:lnTo>
                    <a:pt x="288" y="382"/>
                  </a:lnTo>
                  <a:lnTo>
                    <a:pt x="268" y="390"/>
                  </a:lnTo>
                  <a:lnTo>
                    <a:pt x="250" y="394"/>
                  </a:lnTo>
                  <a:lnTo>
                    <a:pt x="228" y="398"/>
                  </a:lnTo>
                  <a:lnTo>
                    <a:pt x="208" y="398"/>
                  </a:lnTo>
                  <a:lnTo>
                    <a:pt x="208" y="398"/>
                  </a:lnTo>
                  <a:lnTo>
                    <a:pt x="186" y="398"/>
                  </a:lnTo>
                  <a:lnTo>
                    <a:pt x="166" y="394"/>
                  </a:lnTo>
                  <a:lnTo>
                    <a:pt x="146" y="390"/>
                  </a:lnTo>
                  <a:lnTo>
                    <a:pt x="126" y="382"/>
                  </a:lnTo>
                  <a:lnTo>
                    <a:pt x="108" y="374"/>
                  </a:lnTo>
                  <a:lnTo>
                    <a:pt x="92" y="364"/>
                  </a:lnTo>
                  <a:lnTo>
                    <a:pt x="76" y="352"/>
                  </a:lnTo>
                  <a:lnTo>
                    <a:pt x="60" y="340"/>
                  </a:lnTo>
                  <a:lnTo>
                    <a:pt x="46" y="326"/>
                  </a:lnTo>
                  <a:lnTo>
                    <a:pt x="34" y="310"/>
                  </a:lnTo>
                  <a:lnTo>
                    <a:pt x="24" y="294"/>
                  </a:lnTo>
                  <a:lnTo>
                    <a:pt x="16" y="276"/>
                  </a:lnTo>
                  <a:lnTo>
                    <a:pt x="8" y="258"/>
                  </a:lnTo>
                  <a:lnTo>
                    <a:pt x="4" y="238"/>
                  </a:lnTo>
                  <a:lnTo>
                    <a:pt x="0" y="218"/>
                  </a:lnTo>
                  <a:lnTo>
                    <a:pt x="0" y="198"/>
                  </a:lnTo>
                  <a:lnTo>
                    <a:pt x="0" y="198"/>
                  </a:lnTo>
                  <a:lnTo>
                    <a:pt x="0" y="178"/>
                  </a:lnTo>
                  <a:lnTo>
                    <a:pt x="4" y="158"/>
                  </a:lnTo>
                  <a:lnTo>
                    <a:pt x="8" y="140"/>
                  </a:lnTo>
                  <a:lnTo>
                    <a:pt x="16" y="120"/>
                  </a:lnTo>
                  <a:lnTo>
                    <a:pt x="24" y="104"/>
                  </a:lnTo>
                  <a:lnTo>
                    <a:pt x="34" y="88"/>
                  </a:lnTo>
                  <a:lnTo>
                    <a:pt x="46" y="72"/>
                  </a:lnTo>
                  <a:lnTo>
                    <a:pt x="60" y="58"/>
                  </a:lnTo>
                  <a:lnTo>
                    <a:pt x="76" y="44"/>
                  </a:lnTo>
                  <a:lnTo>
                    <a:pt x="92" y="34"/>
                  </a:lnTo>
                  <a:lnTo>
                    <a:pt x="108" y="24"/>
                  </a:lnTo>
                  <a:lnTo>
                    <a:pt x="126" y="14"/>
                  </a:lnTo>
                  <a:lnTo>
                    <a:pt x="146" y="8"/>
                  </a:lnTo>
                  <a:lnTo>
                    <a:pt x="166" y="4"/>
                  </a:lnTo>
                  <a:lnTo>
                    <a:pt x="186" y="0"/>
                  </a:lnTo>
                  <a:lnTo>
                    <a:pt x="208" y="0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rgbClr val="FDDA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3700463" y="5573713"/>
              <a:ext cx="635000" cy="609600"/>
            </a:xfrm>
            <a:custGeom>
              <a:avLst/>
              <a:gdLst>
                <a:gd name="T0" fmla="*/ 200 w 400"/>
                <a:gd name="T1" fmla="*/ 0 h 384"/>
                <a:gd name="T2" fmla="*/ 240 w 400"/>
                <a:gd name="T3" fmla="*/ 4 h 384"/>
                <a:gd name="T4" fmla="*/ 278 w 400"/>
                <a:gd name="T5" fmla="*/ 16 h 384"/>
                <a:gd name="T6" fmla="*/ 312 w 400"/>
                <a:gd name="T7" fmla="*/ 34 h 384"/>
                <a:gd name="T8" fmla="*/ 342 w 400"/>
                <a:gd name="T9" fmla="*/ 56 h 384"/>
                <a:gd name="T10" fmla="*/ 366 w 400"/>
                <a:gd name="T11" fmla="*/ 84 h 384"/>
                <a:gd name="T12" fmla="*/ 384 w 400"/>
                <a:gd name="T13" fmla="*/ 118 h 384"/>
                <a:gd name="T14" fmla="*/ 396 w 400"/>
                <a:gd name="T15" fmla="*/ 154 h 384"/>
                <a:gd name="T16" fmla="*/ 400 w 400"/>
                <a:gd name="T17" fmla="*/ 192 h 384"/>
                <a:gd name="T18" fmla="*/ 400 w 400"/>
                <a:gd name="T19" fmla="*/ 212 h 384"/>
                <a:gd name="T20" fmla="*/ 392 w 400"/>
                <a:gd name="T21" fmla="*/ 248 h 384"/>
                <a:gd name="T22" fmla="*/ 376 w 400"/>
                <a:gd name="T23" fmla="*/ 282 h 384"/>
                <a:gd name="T24" fmla="*/ 354 w 400"/>
                <a:gd name="T25" fmla="*/ 314 h 384"/>
                <a:gd name="T26" fmla="*/ 328 w 400"/>
                <a:gd name="T27" fmla="*/ 340 h 384"/>
                <a:gd name="T28" fmla="*/ 296 w 400"/>
                <a:gd name="T29" fmla="*/ 360 h 384"/>
                <a:gd name="T30" fmla="*/ 260 w 400"/>
                <a:gd name="T31" fmla="*/ 374 h 384"/>
                <a:gd name="T32" fmla="*/ 220 w 400"/>
                <a:gd name="T33" fmla="*/ 382 h 384"/>
                <a:gd name="T34" fmla="*/ 200 w 400"/>
                <a:gd name="T35" fmla="*/ 384 h 384"/>
                <a:gd name="T36" fmla="*/ 160 w 400"/>
                <a:gd name="T37" fmla="*/ 380 h 384"/>
                <a:gd name="T38" fmla="*/ 122 w 400"/>
                <a:gd name="T39" fmla="*/ 368 h 384"/>
                <a:gd name="T40" fmla="*/ 88 w 400"/>
                <a:gd name="T41" fmla="*/ 350 h 384"/>
                <a:gd name="T42" fmla="*/ 58 w 400"/>
                <a:gd name="T43" fmla="*/ 326 h 384"/>
                <a:gd name="T44" fmla="*/ 34 w 400"/>
                <a:gd name="T45" fmla="*/ 298 h 384"/>
                <a:gd name="T46" fmla="*/ 14 w 400"/>
                <a:gd name="T47" fmla="*/ 266 h 384"/>
                <a:gd name="T48" fmla="*/ 4 w 400"/>
                <a:gd name="T49" fmla="*/ 230 h 384"/>
                <a:gd name="T50" fmla="*/ 0 w 400"/>
                <a:gd name="T51" fmla="*/ 192 h 384"/>
                <a:gd name="T52" fmla="*/ 0 w 400"/>
                <a:gd name="T53" fmla="*/ 172 h 384"/>
                <a:gd name="T54" fmla="*/ 8 w 400"/>
                <a:gd name="T55" fmla="*/ 134 h 384"/>
                <a:gd name="T56" fmla="*/ 24 w 400"/>
                <a:gd name="T57" fmla="*/ 100 h 384"/>
                <a:gd name="T58" fmla="*/ 46 w 400"/>
                <a:gd name="T59" fmla="*/ 70 h 384"/>
                <a:gd name="T60" fmla="*/ 72 w 400"/>
                <a:gd name="T61" fmla="*/ 44 h 384"/>
                <a:gd name="T62" fmla="*/ 104 w 400"/>
                <a:gd name="T63" fmla="*/ 24 h 384"/>
                <a:gd name="T64" fmla="*/ 140 w 400"/>
                <a:gd name="T65" fmla="*/ 8 h 384"/>
                <a:gd name="T66" fmla="*/ 180 w 400"/>
                <a:gd name="T67" fmla="*/ 2 h 384"/>
                <a:gd name="T68" fmla="*/ 200 w 400"/>
                <a:gd name="T69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0" h="384">
                  <a:moveTo>
                    <a:pt x="200" y="0"/>
                  </a:moveTo>
                  <a:lnTo>
                    <a:pt x="200" y="0"/>
                  </a:lnTo>
                  <a:lnTo>
                    <a:pt x="220" y="2"/>
                  </a:lnTo>
                  <a:lnTo>
                    <a:pt x="240" y="4"/>
                  </a:lnTo>
                  <a:lnTo>
                    <a:pt x="260" y="8"/>
                  </a:lnTo>
                  <a:lnTo>
                    <a:pt x="278" y="16"/>
                  </a:lnTo>
                  <a:lnTo>
                    <a:pt x="296" y="24"/>
                  </a:lnTo>
                  <a:lnTo>
                    <a:pt x="312" y="34"/>
                  </a:lnTo>
                  <a:lnTo>
                    <a:pt x="328" y="44"/>
                  </a:lnTo>
                  <a:lnTo>
                    <a:pt x="342" y="56"/>
                  </a:lnTo>
                  <a:lnTo>
                    <a:pt x="354" y="70"/>
                  </a:lnTo>
                  <a:lnTo>
                    <a:pt x="366" y="84"/>
                  </a:lnTo>
                  <a:lnTo>
                    <a:pt x="376" y="100"/>
                  </a:lnTo>
                  <a:lnTo>
                    <a:pt x="384" y="118"/>
                  </a:lnTo>
                  <a:lnTo>
                    <a:pt x="392" y="134"/>
                  </a:lnTo>
                  <a:lnTo>
                    <a:pt x="396" y="154"/>
                  </a:lnTo>
                  <a:lnTo>
                    <a:pt x="400" y="172"/>
                  </a:lnTo>
                  <a:lnTo>
                    <a:pt x="400" y="192"/>
                  </a:lnTo>
                  <a:lnTo>
                    <a:pt x="400" y="192"/>
                  </a:lnTo>
                  <a:lnTo>
                    <a:pt x="400" y="212"/>
                  </a:lnTo>
                  <a:lnTo>
                    <a:pt x="396" y="230"/>
                  </a:lnTo>
                  <a:lnTo>
                    <a:pt x="392" y="248"/>
                  </a:lnTo>
                  <a:lnTo>
                    <a:pt x="384" y="266"/>
                  </a:lnTo>
                  <a:lnTo>
                    <a:pt x="376" y="282"/>
                  </a:lnTo>
                  <a:lnTo>
                    <a:pt x="366" y="298"/>
                  </a:lnTo>
                  <a:lnTo>
                    <a:pt x="354" y="314"/>
                  </a:lnTo>
                  <a:lnTo>
                    <a:pt x="342" y="326"/>
                  </a:lnTo>
                  <a:lnTo>
                    <a:pt x="328" y="340"/>
                  </a:lnTo>
                  <a:lnTo>
                    <a:pt x="312" y="350"/>
                  </a:lnTo>
                  <a:lnTo>
                    <a:pt x="296" y="360"/>
                  </a:lnTo>
                  <a:lnTo>
                    <a:pt x="278" y="368"/>
                  </a:lnTo>
                  <a:lnTo>
                    <a:pt x="260" y="374"/>
                  </a:lnTo>
                  <a:lnTo>
                    <a:pt x="240" y="380"/>
                  </a:lnTo>
                  <a:lnTo>
                    <a:pt x="220" y="382"/>
                  </a:lnTo>
                  <a:lnTo>
                    <a:pt x="200" y="384"/>
                  </a:lnTo>
                  <a:lnTo>
                    <a:pt x="200" y="384"/>
                  </a:lnTo>
                  <a:lnTo>
                    <a:pt x="180" y="382"/>
                  </a:lnTo>
                  <a:lnTo>
                    <a:pt x="160" y="380"/>
                  </a:lnTo>
                  <a:lnTo>
                    <a:pt x="140" y="374"/>
                  </a:lnTo>
                  <a:lnTo>
                    <a:pt x="122" y="368"/>
                  </a:lnTo>
                  <a:lnTo>
                    <a:pt x="104" y="360"/>
                  </a:lnTo>
                  <a:lnTo>
                    <a:pt x="88" y="350"/>
                  </a:lnTo>
                  <a:lnTo>
                    <a:pt x="72" y="340"/>
                  </a:lnTo>
                  <a:lnTo>
                    <a:pt x="58" y="326"/>
                  </a:lnTo>
                  <a:lnTo>
                    <a:pt x="46" y="314"/>
                  </a:lnTo>
                  <a:lnTo>
                    <a:pt x="34" y="298"/>
                  </a:lnTo>
                  <a:lnTo>
                    <a:pt x="24" y="282"/>
                  </a:lnTo>
                  <a:lnTo>
                    <a:pt x="14" y="266"/>
                  </a:lnTo>
                  <a:lnTo>
                    <a:pt x="8" y="248"/>
                  </a:lnTo>
                  <a:lnTo>
                    <a:pt x="4" y="230"/>
                  </a:lnTo>
                  <a:lnTo>
                    <a:pt x="0" y="212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72"/>
                  </a:lnTo>
                  <a:lnTo>
                    <a:pt x="4" y="154"/>
                  </a:lnTo>
                  <a:lnTo>
                    <a:pt x="8" y="134"/>
                  </a:lnTo>
                  <a:lnTo>
                    <a:pt x="14" y="118"/>
                  </a:lnTo>
                  <a:lnTo>
                    <a:pt x="24" y="100"/>
                  </a:lnTo>
                  <a:lnTo>
                    <a:pt x="34" y="84"/>
                  </a:lnTo>
                  <a:lnTo>
                    <a:pt x="46" y="70"/>
                  </a:lnTo>
                  <a:lnTo>
                    <a:pt x="58" y="56"/>
                  </a:lnTo>
                  <a:lnTo>
                    <a:pt x="72" y="44"/>
                  </a:lnTo>
                  <a:lnTo>
                    <a:pt x="88" y="34"/>
                  </a:lnTo>
                  <a:lnTo>
                    <a:pt x="104" y="24"/>
                  </a:lnTo>
                  <a:lnTo>
                    <a:pt x="122" y="16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0" y="2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DDC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3709988" y="5586413"/>
              <a:ext cx="615950" cy="581025"/>
            </a:xfrm>
            <a:custGeom>
              <a:avLst/>
              <a:gdLst>
                <a:gd name="T0" fmla="*/ 194 w 388"/>
                <a:gd name="T1" fmla="*/ 0 h 366"/>
                <a:gd name="T2" fmla="*/ 232 w 388"/>
                <a:gd name="T3" fmla="*/ 4 h 366"/>
                <a:gd name="T4" fmla="*/ 270 w 388"/>
                <a:gd name="T5" fmla="*/ 14 h 366"/>
                <a:gd name="T6" fmla="*/ 302 w 388"/>
                <a:gd name="T7" fmla="*/ 32 h 366"/>
                <a:gd name="T8" fmla="*/ 330 w 388"/>
                <a:gd name="T9" fmla="*/ 54 h 366"/>
                <a:gd name="T10" fmla="*/ 354 w 388"/>
                <a:gd name="T11" fmla="*/ 80 h 366"/>
                <a:gd name="T12" fmla="*/ 372 w 388"/>
                <a:gd name="T13" fmla="*/ 112 h 366"/>
                <a:gd name="T14" fmla="*/ 384 w 388"/>
                <a:gd name="T15" fmla="*/ 146 h 366"/>
                <a:gd name="T16" fmla="*/ 388 w 388"/>
                <a:gd name="T17" fmla="*/ 182 h 366"/>
                <a:gd name="T18" fmla="*/ 386 w 388"/>
                <a:gd name="T19" fmla="*/ 202 h 366"/>
                <a:gd name="T20" fmla="*/ 378 w 388"/>
                <a:gd name="T21" fmla="*/ 238 h 366"/>
                <a:gd name="T22" fmla="*/ 364 w 388"/>
                <a:gd name="T23" fmla="*/ 270 h 366"/>
                <a:gd name="T24" fmla="*/ 344 w 388"/>
                <a:gd name="T25" fmla="*/ 300 h 366"/>
                <a:gd name="T26" fmla="*/ 316 w 388"/>
                <a:gd name="T27" fmla="*/ 324 h 366"/>
                <a:gd name="T28" fmla="*/ 286 w 388"/>
                <a:gd name="T29" fmla="*/ 344 h 366"/>
                <a:gd name="T30" fmla="*/ 252 w 388"/>
                <a:gd name="T31" fmla="*/ 358 h 366"/>
                <a:gd name="T32" fmla="*/ 214 w 388"/>
                <a:gd name="T33" fmla="*/ 366 h 366"/>
                <a:gd name="T34" fmla="*/ 194 w 388"/>
                <a:gd name="T35" fmla="*/ 366 h 366"/>
                <a:gd name="T36" fmla="*/ 156 w 388"/>
                <a:gd name="T37" fmla="*/ 362 h 366"/>
                <a:gd name="T38" fmla="*/ 120 w 388"/>
                <a:gd name="T39" fmla="*/ 352 h 366"/>
                <a:gd name="T40" fmla="*/ 86 w 388"/>
                <a:gd name="T41" fmla="*/ 334 h 366"/>
                <a:gd name="T42" fmla="*/ 58 w 388"/>
                <a:gd name="T43" fmla="*/ 312 h 366"/>
                <a:gd name="T44" fmla="*/ 34 w 388"/>
                <a:gd name="T45" fmla="*/ 286 h 366"/>
                <a:gd name="T46" fmla="*/ 16 w 388"/>
                <a:gd name="T47" fmla="*/ 254 h 366"/>
                <a:gd name="T48" fmla="*/ 4 w 388"/>
                <a:gd name="T49" fmla="*/ 220 h 366"/>
                <a:gd name="T50" fmla="*/ 0 w 388"/>
                <a:gd name="T51" fmla="*/ 182 h 366"/>
                <a:gd name="T52" fmla="*/ 2 w 388"/>
                <a:gd name="T53" fmla="*/ 164 h 366"/>
                <a:gd name="T54" fmla="*/ 10 w 388"/>
                <a:gd name="T55" fmla="*/ 128 h 366"/>
                <a:gd name="T56" fmla="*/ 24 w 388"/>
                <a:gd name="T57" fmla="*/ 96 h 366"/>
                <a:gd name="T58" fmla="*/ 46 w 388"/>
                <a:gd name="T59" fmla="*/ 66 h 366"/>
                <a:gd name="T60" fmla="*/ 72 w 388"/>
                <a:gd name="T61" fmla="*/ 42 h 366"/>
                <a:gd name="T62" fmla="*/ 102 w 388"/>
                <a:gd name="T63" fmla="*/ 22 h 366"/>
                <a:gd name="T64" fmla="*/ 136 w 388"/>
                <a:gd name="T65" fmla="*/ 8 h 366"/>
                <a:gd name="T66" fmla="*/ 174 w 388"/>
                <a:gd name="T67" fmla="*/ 0 h 366"/>
                <a:gd name="T68" fmla="*/ 194 w 388"/>
                <a:gd name="T69" fmla="*/ 0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8" h="366">
                  <a:moveTo>
                    <a:pt x="194" y="0"/>
                  </a:moveTo>
                  <a:lnTo>
                    <a:pt x="194" y="0"/>
                  </a:lnTo>
                  <a:lnTo>
                    <a:pt x="214" y="0"/>
                  </a:lnTo>
                  <a:lnTo>
                    <a:pt x="232" y="4"/>
                  </a:lnTo>
                  <a:lnTo>
                    <a:pt x="252" y="8"/>
                  </a:lnTo>
                  <a:lnTo>
                    <a:pt x="270" y="14"/>
                  </a:lnTo>
                  <a:lnTo>
                    <a:pt x="286" y="22"/>
                  </a:lnTo>
                  <a:lnTo>
                    <a:pt x="302" y="32"/>
                  </a:lnTo>
                  <a:lnTo>
                    <a:pt x="316" y="42"/>
                  </a:lnTo>
                  <a:lnTo>
                    <a:pt x="330" y="54"/>
                  </a:lnTo>
                  <a:lnTo>
                    <a:pt x="344" y="66"/>
                  </a:lnTo>
                  <a:lnTo>
                    <a:pt x="354" y="80"/>
                  </a:lnTo>
                  <a:lnTo>
                    <a:pt x="364" y="96"/>
                  </a:lnTo>
                  <a:lnTo>
                    <a:pt x="372" y="112"/>
                  </a:lnTo>
                  <a:lnTo>
                    <a:pt x="378" y="128"/>
                  </a:lnTo>
                  <a:lnTo>
                    <a:pt x="384" y="146"/>
                  </a:lnTo>
                  <a:lnTo>
                    <a:pt x="386" y="164"/>
                  </a:lnTo>
                  <a:lnTo>
                    <a:pt x="388" y="182"/>
                  </a:lnTo>
                  <a:lnTo>
                    <a:pt x="388" y="182"/>
                  </a:lnTo>
                  <a:lnTo>
                    <a:pt x="386" y="202"/>
                  </a:lnTo>
                  <a:lnTo>
                    <a:pt x="384" y="220"/>
                  </a:lnTo>
                  <a:lnTo>
                    <a:pt x="378" y="238"/>
                  </a:lnTo>
                  <a:lnTo>
                    <a:pt x="372" y="254"/>
                  </a:lnTo>
                  <a:lnTo>
                    <a:pt x="364" y="270"/>
                  </a:lnTo>
                  <a:lnTo>
                    <a:pt x="354" y="286"/>
                  </a:lnTo>
                  <a:lnTo>
                    <a:pt x="344" y="300"/>
                  </a:lnTo>
                  <a:lnTo>
                    <a:pt x="330" y="312"/>
                  </a:lnTo>
                  <a:lnTo>
                    <a:pt x="316" y="324"/>
                  </a:lnTo>
                  <a:lnTo>
                    <a:pt x="302" y="334"/>
                  </a:lnTo>
                  <a:lnTo>
                    <a:pt x="286" y="344"/>
                  </a:lnTo>
                  <a:lnTo>
                    <a:pt x="270" y="352"/>
                  </a:lnTo>
                  <a:lnTo>
                    <a:pt x="252" y="358"/>
                  </a:lnTo>
                  <a:lnTo>
                    <a:pt x="232" y="362"/>
                  </a:lnTo>
                  <a:lnTo>
                    <a:pt x="214" y="366"/>
                  </a:lnTo>
                  <a:lnTo>
                    <a:pt x="194" y="366"/>
                  </a:lnTo>
                  <a:lnTo>
                    <a:pt x="194" y="366"/>
                  </a:lnTo>
                  <a:lnTo>
                    <a:pt x="174" y="366"/>
                  </a:lnTo>
                  <a:lnTo>
                    <a:pt x="156" y="362"/>
                  </a:lnTo>
                  <a:lnTo>
                    <a:pt x="136" y="358"/>
                  </a:lnTo>
                  <a:lnTo>
                    <a:pt x="120" y="352"/>
                  </a:lnTo>
                  <a:lnTo>
                    <a:pt x="102" y="344"/>
                  </a:lnTo>
                  <a:lnTo>
                    <a:pt x="86" y="334"/>
                  </a:lnTo>
                  <a:lnTo>
                    <a:pt x="72" y="324"/>
                  </a:lnTo>
                  <a:lnTo>
                    <a:pt x="58" y="312"/>
                  </a:lnTo>
                  <a:lnTo>
                    <a:pt x="46" y="300"/>
                  </a:lnTo>
                  <a:lnTo>
                    <a:pt x="34" y="286"/>
                  </a:lnTo>
                  <a:lnTo>
                    <a:pt x="24" y="270"/>
                  </a:lnTo>
                  <a:lnTo>
                    <a:pt x="16" y="254"/>
                  </a:lnTo>
                  <a:lnTo>
                    <a:pt x="10" y="238"/>
                  </a:lnTo>
                  <a:lnTo>
                    <a:pt x="4" y="220"/>
                  </a:lnTo>
                  <a:lnTo>
                    <a:pt x="2" y="202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2" y="164"/>
                  </a:lnTo>
                  <a:lnTo>
                    <a:pt x="4" y="146"/>
                  </a:lnTo>
                  <a:lnTo>
                    <a:pt x="10" y="128"/>
                  </a:lnTo>
                  <a:lnTo>
                    <a:pt x="16" y="112"/>
                  </a:lnTo>
                  <a:lnTo>
                    <a:pt x="24" y="96"/>
                  </a:lnTo>
                  <a:lnTo>
                    <a:pt x="34" y="80"/>
                  </a:lnTo>
                  <a:lnTo>
                    <a:pt x="46" y="66"/>
                  </a:lnTo>
                  <a:lnTo>
                    <a:pt x="58" y="54"/>
                  </a:lnTo>
                  <a:lnTo>
                    <a:pt x="72" y="42"/>
                  </a:lnTo>
                  <a:lnTo>
                    <a:pt x="86" y="32"/>
                  </a:lnTo>
                  <a:lnTo>
                    <a:pt x="102" y="22"/>
                  </a:lnTo>
                  <a:lnTo>
                    <a:pt x="120" y="14"/>
                  </a:lnTo>
                  <a:lnTo>
                    <a:pt x="136" y="8"/>
                  </a:lnTo>
                  <a:lnTo>
                    <a:pt x="156" y="4"/>
                  </a:lnTo>
                  <a:lnTo>
                    <a:pt x="174" y="0"/>
                  </a:lnTo>
                  <a:lnTo>
                    <a:pt x="194" y="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ED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3722688" y="5599113"/>
              <a:ext cx="590550" cy="555625"/>
            </a:xfrm>
            <a:custGeom>
              <a:avLst/>
              <a:gdLst>
                <a:gd name="T0" fmla="*/ 186 w 372"/>
                <a:gd name="T1" fmla="*/ 0 h 350"/>
                <a:gd name="T2" fmla="*/ 224 w 372"/>
                <a:gd name="T3" fmla="*/ 2 h 350"/>
                <a:gd name="T4" fmla="*/ 258 w 372"/>
                <a:gd name="T5" fmla="*/ 12 h 350"/>
                <a:gd name="T6" fmla="*/ 290 w 372"/>
                <a:gd name="T7" fmla="*/ 30 h 350"/>
                <a:gd name="T8" fmla="*/ 318 w 372"/>
                <a:gd name="T9" fmla="*/ 50 h 350"/>
                <a:gd name="T10" fmla="*/ 340 w 372"/>
                <a:gd name="T11" fmla="*/ 76 h 350"/>
                <a:gd name="T12" fmla="*/ 358 w 372"/>
                <a:gd name="T13" fmla="*/ 106 h 350"/>
                <a:gd name="T14" fmla="*/ 368 w 372"/>
                <a:gd name="T15" fmla="*/ 138 h 350"/>
                <a:gd name="T16" fmla="*/ 372 w 372"/>
                <a:gd name="T17" fmla="*/ 174 h 350"/>
                <a:gd name="T18" fmla="*/ 372 w 372"/>
                <a:gd name="T19" fmla="*/ 192 h 350"/>
                <a:gd name="T20" fmla="*/ 364 w 372"/>
                <a:gd name="T21" fmla="*/ 226 h 350"/>
                <a:gd name="T22" fmla="*/ 350 w 372"/>
                <a:gd name="T23" fmla="*/ 258 h 350"/>
                <a:gd name="T24" fmla="*/ 330 w 372"/>
                <a:gd name="T25" fmla="*/ 286 h 350"/>
                <a:gd name="T26" fmla="*/ 304 w 372"/>
                <a:gd name="T27" fmla="*/ 310 h 350"/>
                <a:gd name="T28" fmla="*/ 276 w 372"/>
                <a:gd name="T29" fmla="*/ 328 h 350"/>
                <a:gd name="T30" fmla="*/ 242 w 372"/>
                <a:gd name="T31" fmla="*/ 342 h 350"/>
                <a:gd name="T32" fmla="*/ 206 w 372"/>
                <a:gd name="T33" fmla="*/ 348 h 350"/>
                <a:gd name="T34" fmla="*/ 186 w 372"/>
                <a:gd name="T35" fmla="*/ 350 h 350"/>
                <a:gd name="T36" fmla="*/ 150 w 372"/>
                <a:gd name="T37" fmla="*/ 346 h 350"/>
                <a:gd name="T38" fmla="*/ 114 w 372"/>
                <a:gd name="T39" fmla="*/ 336 h 350"/>
                <a:gd name="T40" fmla="*/ 82 w 372"/>
                <a:gd name="T41" fmla="*/ 320 h 350"/>
                <a:gd name="T42" fmla="*/ 56 w 372"/>
                <a:gd name="T43" fmla="*/ 298 h 350"/>
                <a:gd name="T44" fmla="*/ 32 w 372"/>
                <a:gd name="T45" fmla="*/ 272 h 350"/>
                <a:gd name="T46" fmla="*/ 16 w 372"/>
                <a:gd name="T47" fmla="*/ 242 h 350"/>
                <a:gd name="T48" fmla="*/ 4 w 372"/>
                <a:gd name="T49" fmla="*/ 210 h 350"/>
                <a:gd name="T50" fmla="*/ 0 w 372"/>
                <a:gd name="T51" fmla="*/ 174 h 350"/>
                <a:gd name="T52" fmla="*/ 2 w 372"/>
                <a:gd name="T53" fmla="*/ 156 h 350"/>
                <a:gd name="T54" fmla="*/ 10 w 372"/>
                <a:gd name="T55" fmla="*/ 122 h 350"/>
                <a:gd name="T56" fmla="*/ 24 w 372"/>
                <a:gd name="T57" fmla="*/ 90 h 350"/>
                <a:gd name="T58" fmla="*/ 44 w 372"/>
                <a:gd name="T59" fmla="*/ 62 h 350"/>
                <a:gd name="T60" fmla="*/ 68 w 372"/>
                <a:gd name="T61" fmla="*/ 40 h 350"/>
                <a:gd name="T62" fmla="*/ 98 w 372"/>
                <a:gd name="T63" fmla="*/ 20 h 350"/>
                <a:gd name="T64" fmla="*/ 132 w 372"/>
                <a:gd name="T65" fmla="*/ 6 h 350"/>
                <a:gd name="T66" fmla="*/ 168 w 372"/>
                <a:gd name="T67" fmla="*/ 0 h 350"/>
                <a:gd name="T68" fmla="*/ 186 w 372"/>
                <a:gd name="T6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2" h="350">
                  <a:moveTo>
                    <a:pt x="186" y="0"/>
                  </a:moveTo>
                  <a:lnTo>
                    <a:pt x="186" y="0"/>
                  </a:lnTo>
                  <a:lnTo>
                    <a:pt x="206" y="0"/>
                  </a:lnTo>
                  <a:lnTo>
                    <a:pt x="224" y="2"/>
                  </a:lnTo>
                  <a:lnTo>
                    <a:pt x="242" y="6"/>
                  </a:lnTo>
                  <a:lnTo>
                    <a:pt x="258" y="12"/>
                  </a:lnTo>
                  <a:lnTo>
                    <a:pt x="276" y="20"/>
                  </a:lnTo>
                  <a:lnTo>
                    <a:pt x="290" y="30"/>
                  </a:lnTo>
                  <a:lnTo>
                    <a:pt x="304" y="40"/>
                  </a:lnTo>
                  <a:lnTo>
                    <a:pt x="318" y="50"/>
                  </a:lnTo>
                  <a:lnTo>
                    <a:pt x="330" y="62"/>
                  </a:lnTo>
                  <a:lnTo>
                    <a:pt x="340" y="76"/>
                  </a:lnTo>
                  <a:lnTo>
                    <a:pt x="350" y="90"/>
                  </a:lnTo>
                  <a:lnTo>
                    <a:pt x="358" y="106"/>
                  </a:lnTo>
                  <a:lnTo>
                    <a:pt x="364" y="122"/>
                  </a:lnTo>
                  <a:lnTo>
                    <a:pt x="368" y="138"/>
                  </a:lnTo>
                  <a:lnTo>
                    <a:pt x="372" y="156"/>
                  </a:lnTo>
                  <a:lnTo>
                    <a:pt x="372" y="174"/>
                  </a:lnTo>
                  <a:lnTo>
                    <a:pt x="372" y="174"/>
                  </a:lnTo>
                  <a:lnTo>
                    <a:pt x="372" y="192"/>
                  </a:lnTo>
                  <a:lnTo>
                    <a:pt x="368" y="210"/>
                  </a:lnTo>
                  <a:lnTo>
                    <a:pt x="364" y="226"/>
                  </a:lnTo>
                  <a:lnTo>
                    <a:pt x="358" y="242"/>
                  </a:lnTo>
                  <a:lnTo>
                    <a:pt x="350" y="258"/>
                  </a:lnTo>
                  <a:lnTo>
                    <a:pt x="340" y="272"/>
                  </a:lnTo>
                  <a:lnTo>
                    <a:pt x="330" y="286"/>
                  </a:lnTo>
                  <a:lnTo>
                    <a:pt x="318" y="298"/>
                  </a:lnTo>
                  <a:lnTo>
                    <a:pt x="304" y="310"/>
                  </a:lnTo>
                  <a:lnTo>
                    <a:pt x="290" y="320"/>
                  </a:lnTo>
                  <a:lnTo>
                    <a:pt x="276" y="328"/>
                  </a:lnTo>
                  <a:lnTo>
                    <a:pt x="258" y="336"/>
                  </a:lnTo>
                  <a:lnTo>
                    <a:pt x="242" y="342"/>
                  </a:lnTo>
                  <a:lnTo>
                    <a:pt x="224" y="346"/>
                  </a:lnTo>
                  <a:lnTo>
                    <a:pt x="206" y="348"/>
                  </a:lnTo>
                  <a:lnTo>
                    <a:pt x="186" y="350"/>
                  </a:lnTo>
                  <a:lnTo>
                    <a:pt x="186" y="350"/>
                  </a:lnTo>
                  <a:lnTo>
                    <a:pt x="168" y="348"/>
                  </a:lnTo>
                  <a:lnTo>
                    <a:pt x="150" y="346"/>
                  </a:lnTo>
                  <a:lnTo>
                    <a:pt x="132" y="342"/>
                  </a:lnTo>
                  <a:lnTo>
                    <a:pt x="114" y="336"/>
                  </a:lnTo>
                  <a:lnTo>
                    <a:pt x="98" y="328"/>
                  </a:lnTo>
                  <a:lnTo>
                    <a:pt x="82" y="320"/>
                  </a:lnTo>
                  <a:lnTo>
                    <a:pt x="68" y="310"/>
                  </a:lnTo>
                  <a:lnTo>
                    <a:pt x="56" y="298"/>
                  </a:lnTo>
                  <a:lnTo>
                    <a:pt x="44" y="286"/>
                  </a:lnTo>
                  <a:lnTo>
                    <a:pt x="32" y="272"/>
                  </a:lnTo>
                  <a:lnTo>
                    <a:pt x="24" y="258"/>
                  </a:lnTo>
                  <a:lnTo>
                    <a:pt x="16" y="242"/>
                  </a:lnTo>
                  <a:lnTo>
                    <a:pt x="10" y="226"/>
                  </a:lnTo>
                  <a:lnTo>
                    <a:pt x="4" y="210"/>
                  </a:lnTo>
                  <a:lnTo>
                    <a:pt x="2" y="192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2" y="156"/>
                  </a:lnTo>
                  <a:lnTo>
                    <a:pt x="4" y="138"/>
                  </a:lnTo>
                  <a:lnTo>
                    <a:pt x="10" y="122"/>
                  </a:lnTo>
                  <a:lnTo>
                    <a:pt x="16" y="106"/>
                  </a:lnTo>
                  <a:lnTo>
                    <a:pt x="24" y="90"/>
                  </a:lnTo>
                  <a:lnTo>
                    <a:pt x="32" y="76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68" y="40"/>
                  </a:lnTo>
                  <a:lnTo>
                    <a:pt x="82" y="30"/>
                  </a:lnTo>
                  <a:lnTo>
                    <a:pt x="98" y="20"/>
                  </a:lnTo>
                  <a:lnTo>
                    <a:pt x="114" y="12"/>
                  </a:lnTo>
                  <a:lnTo>
                    <a:pt x="132" y="6"/>
                  </a:lnTo>
                  <a:lnTo>
                    <a:pt x="150" y="2"/>
                  </a:lnTo>
                  <a:lnTo>
                    <a:pt x="16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BDE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3735388" y="5608638"/>
              <a:ext cx="568325" cy="530225"/>
            </a:xfrm>
            <a:custGeom>
              <a:avLst/>
              <a:gdLst>
                <a:gd name="T0" fmla="*/ 178 w 358"/>
                <a:gd name="T1" fmla="*/ 0 h 334"/>
                <a:gd name="T2" fmla="*/ 214 w 358"/>
                <a:gd name="T3" fmla="*/ 4 h 334"/>
                <a:gd name="T4" fmla="*/ 248 w 358"/>
                <a:gd name="T5" fmla="*/ 14 h 334"/>
                <a:gd name="T6" fmla="*/ 278 w 358"/>
                <a:gd name="T7" fmla="*/ 28 h 334"/>
                <a:gd name="T8" fmla="*/ 306 w 358"/>
                <a:gd name="T9" fmla="*/ 50 h 334"/>
                <a:gd name="T10" fmla="*/ 326 w 358"/>
                <a:gd name="T11" fmla="*/ 74 h 334"/>
                <a:gd name="T12" fmla="*/ 344 w 358"/>
                <a:gd name="T13" fmla="*/ 102 h 334"/>
                <a:gd name="T14" fmla="*/ 354 w 358"/>
                <a:gd name="T15" fmla="*/ 134 h 334"/>
                <a:gd name="T16" fmla="*/ 358 w 358"/>
                <a:gd name="T17" fmla="*/ 168 h 334"/>
                <a:gd name="T18" fmla="*/ 356 w 358"/>
                <a:gd name="T19" fmla="*/ 184 h 334"/>
                <a:gd name="T20" fmla="*/ 350 w 358"/>
                <a:gd name="T21" fmla="*/ 218 h 334"/>
                <a:gd name="T22" fmla="*/ 336 w 358"/>
                <a:gd name="T23" fmla="*/ 246 h 334"/>
                <a:gd name="T24" fmla="*/ 316 w 358"/>
                <a:gd name="T25" fmla="*/ 274 h 334"/>
                <a:gd name="T26" fmla="*/ 292 w 358"/>
                <a:gd name="T27" fmla="*/ 296 h 334"/>
                <a:gd name="T28" fmla="*/ 264 w 358"/>
                <a:gd name="T29" fmla="*/ 314 h 334"/>
                <a:gd name="T30" fmla="*/ 232 w 358"/>
                <a:gd name="T31" fmla="*/ 326 h 334"/>
                <a:gd name="T32" fmla="*/ 198 w 358"/>
                <a:gd name="T33" fmla="*/ 334 h 334"/>
                <a:gd name="T34" fmla="*/ 178 w 358"/>
                <a:gd name="T35" fmla="*/ 334 h 334"/>
                <a:gd name="T36" fmla="*/ 144 w 358"/>
                <a:gd name="T37" fmla="*/ 332 h 334"/>
                <a:gd name="T38" fmla="*/ 110 w 358"/>
                <a:gd name="T39" fmla="*/ 322 h 334"/>
                <a:gd name="T40" fmla="*/ 80 w 358"/>
                <a:gd name="T41" fmla="*/ 306 h 334"/>
                <a:gd name="T42" fmla="*/ 52 w 358"/>
                <a:gd name="T43" fmla="*/ 286 h 334"/>
                <a:gd name="T44" fmla="*/ 32 w 358"/>
                <a:gd name="T45" fmla="*/ 260 h 334"/>
                <a:gd name="T46" fmla="*/ 14 w 358"/>
                <a:gd name="T47" fmla="*/ 232 h 334"/>
                <a:gd name="T48" fmla="*/ 4 w 358"/>
                <a:gd name="T49" fmla="*/ 202 h 334"/>
                <a:gd name="T50" fmla="*/ 0 w 358"/>
                <a:gd name="T51" fmla="*/ 168 h 334"/>
                <a:gd name="T52" fmla="*/ 2 w 358"/>
                <a:gd name="T53" fmla="*/ 150 h 334"/>
                <a:gd name="T54" fmla="*/ 8 w 358"/>
                <a:gd name="T55" fmla="*/ 118 h 334"/>
                <a:gd name="T56" fmla="*/ 22 w 358"/>
                <a:gd name="T57" fmla="*/ 88 h 334"/>
                <a:gd name="T58" fmla="*/ 42 w 358"/>
                <a:gd name="T59" fmla="*/ 62 h 334"/>
                <a:gd name="T60" fmla="*/ 66 w 358"/>
                <a:gd name="T61" fmla="*/ 38 h 334"/>
                <a:gd name="T62" fmla="*/ 94 w 358"/>
                <a:gd name="T63" fmla="*/ 20 h 334"/>
                <a:gd name="T64" fmla="*/ 126 w 358"/>
                <a:gd name="T65" fmla="*/ 8 h 334"/>
                <a:gd name="T66" fmla="*/ 160 w 358"/>
                <a:gd name="T67" fmla="*/ 2 h 334"/>
                <a:gd name="T68" fmla="*/ 178 w 358"/>
                <a:gd name="T69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58" h="334">
                  <a:moveTo>
                    <a:pt x="178" y="0"/>
                  </a:moveTo>
                  <a:lnTo>
                    <a:pt x="178" y="0"/>
                  </a:lnTo>
                  <a:lnTo>
                    <a:pt x="198" y="2"/>
                  </a:lnTo>
                  <a:lnTo>
                    <a:pt x="214" y="4"/>
                  </a:lnTo>
                  <a:lnTo>
                    <a:pt x="232" y="8"/>
                  </a:lnTo>
                  <a:lnTo>
                    <a:pt x="248" y="14"/>
                  </a:lnTo>
                  <a:lnTo>
                    <a:pt x="264" y="20"/>
                  </a:lnTo>
                  <a:lnTo>
                    <a:pt x="278" y="28"/>
                  </a:lnTo>
                  <a:lnTo>
                    <a:pt x="292" y="38"/>
                  </a:lnTo>
                  <a:lnTo>
                    <a:pt x="306" y="50"/>
                  </a:lnTo>
                  <a:lnTo>
                    <a:pt x="316" y="62"/>
                  </a:lnTo>
                  <a:lnTo>
                    <a:pt x="326" y="74"/>
                  </a:lnTo>
                  <a:lnTo>
                    <a:pt x="336" y="88"/>
                  </a:lnTo>
                  <a:lnTo>
                    <a:pt x="344" y="102"/>
                  </a:lnTo>
                  <a:lnTo>
                    <a:pt x="350" y="118"/>
                  </a:lnTo>
                  <a:lnTo>
                    <a:pt x="354" y="134"/>
                  </a:lnTo>
                  <a:lnTo>
                    <a:pt x="356" y="150"/>
                  </a:lnTo>
                  <a:lnTo>
                    <a:pt x="358" y="168"/>
                  </a:lnTo>
                  <a:lnTo>
                    <a:pt x="358" y="168"/>
                  </a:lnTo>
                  <a:lnTo>
                    <a:pt x="356" y="184"/>
                  </a:lnTo>
                  <a:lnTo>
                    <a:pt x="354" y="202"/>
                  </a:lnTo>
                  <a:lnTo>
                    <a:pt x="350" y="218"/>
                  </a:lnTo>
                  <a:lnTo>
                    <a:pt x="344" y="232"/>
                  </a:lnTo>
                  <a:lnTo>
                    <a:pt x="336" y="246"/>
                  </a:lnTo>
                  <a:lnTo>
                    <a:pt x="326" y="260"/>
                  </a:lnTo>
                  <a:lnTo>
                    <a:pt x="316" y="274"/>
                  </a:lnTo>
                  <a:lnTo>
                    <a:pt x="306" y="286"/>
                  </a:lnTo>
                  <a:lnTo>
                    <a:pt x="292" y="296"/>
                  </a:lnTo>
                  <a:lnTo>
                    <a:pt x="278" y="306"/>
                  </a:lnTo>
                  <a:lnTo>
                    <a:pt x="264" y="314"/>
                  </a:lnTo>
                  <a:lnTo>
                    <a:pt x="248" y="322"/>
                  </a:lnTo>
                  <a:lnTo>
                    <a:pt x="232" y="326"/>
                  </a:lnTo>
                  <a:lnTo>
                    <a:pt x="214" y="332"/>
                  </a:lnTo>
                  <a:lnTo>
                    <a:pt x="198" y="334"/>
                  </a:lnTo>
                  <a:lnTo>
                    <a:pt x="178" y="334"/>
                  </a:lnTo>
                  <a:lnTo>
                    <a:pt x="178" y="334"/>
                  </a:lnTo>
                  <a:lnTo>
                    <a:pt x="160" y="334"/>
                  </a:lnTo>
                  <a:lnTo>
                    <a:pt x="144" y="332"/>
                  </a:lnTo>
                  <a:lnTo>
                    <a:pt x="126" y="326"/>
                  </a:lnTo>
                  <a:lnTo>
                    <a:pt x="110" y="322"/>
                  </a:lnTo>
                  <a:lnTo>
                    <a:pt x="94" y="314"/>
                  </a:lnTo>
                  <a:lnTo>
                    <a:pt x="80" y="306"/>
                  </a:lnTo>
                  <a:lnTo>
                    <a:pt x="66" y="296"/>
                  </a:lnTo>
                  <a:lnTo>
                    <a:pt x="52" y="286"/>
                  </a:lnTo>
                  <a:lnTo>
                    <a:pt x="42" y="274"/>
                  </a:lnTo>
                  <a:lnTo>
                    <a:pt x="32" y="260"/>
                  </a:lnTo>
                  <a:lnTo>
                    <a:pt x="22" y="246"/>
                  </a:lnTo>
                  <a:lnTo>
                    <a:pt x="14" y="232"/>
                  </a:lnTo>
                  <a:lnTo>
                    <a:pt x="8" y="218"/>
                  </a:lnTo>
                  <a:lnTo>
                    <a:pt x="4" y="202"/>
                  </a:lnTo>
                  <a:lnTo>
                    <a:pt x="2" y="18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2" y="150"/>
                  </a:lnTo>
                  <a:lnTo>
                    <a:pt x="4" y="134"/>
                  </a:lnTo>
                  <a:lnTo>
                    <a:pt x="8" y="118"/>
                  </a:lnTo>
                  <a:lnTo>
                    <a:pt x="14" y="102"/>
                  </a:lnTo>
                  <a:lnTo>
                    <a:pt x="22" y="88"/>
                  </a:lnTo>
                  <a:lnTo>
                    <a:pt x="32" y="74"/>
                  </a:lnTo>
                  <a:lnTo>
                    <a:pt x="42" y="62"/>
                  </a:lnTo>
                  <a:lnTo>
                    <a:pt x="52" y="50"/>
                  </a:lnTo>
                  <a:lnTo>
                    <a:pt x="66" y="38"/>
                  </a:lnTo>
                  <a:lnTo>
                    <a:pt x="80" y="28"/>
                  </a:lnTo>
                  <a:lnTo>
                    <a:pt x="94" y="20"/>
                  </a:lnTo>
                  <a:lnTo>
                    <a:pt x="110" y="14"/>
                  </a:lnTo>
                  <a:lnTo>
                    <a:pt x="126" y="8"/>
                  </a:lnTo>
                  <a:lnTo>
                    <a:pt x="144" y="4"/>
                  </a:lnTo>
                  <a:lnTo>
                    <a:pt x="160" y="2"/>
                  </a:lnTo>
                  <a:lnTo>
                    <a:pt x="178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FCE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3748088" y="5621338"/>
              <a:ext cx="542925" cy="504825"/>
            </a:xfrm>
            <a:custGeom>
              <a:avLst/>
              <a:gdLst>
                <a:gd name="T0" fmla="*/ 172 w 342"/>
                <a:gd name="T1" fmla="*/ 0 h 318"/>
                <a:gd name="T2" fmla="*/ 206 w 342"/>
                <a:gd name="T3" fmla="*/ 2 h 318"/>
                <a:gd name="T4" fmla="*/ 238 w 342"/>
                <a:gd name="T5" fmla="*/ 12 h 318"/>
                <a:gd name="T6" fmla="*/ 268 w 342"/>
                <a:gd name="T7" fmla="*/ 26 h 318"/>
                <a:gd name="T8" fmla="*/ 292 w 342"/>
                <a:gd name="T9" fmla="*/ 46 h 318"/>
                <a:gd name="T10" fmla="*/ 314 w 342"/>
                <a:gd name="T11" fmla="*/ 70 h 318"/>
                <a:gd name="T12" fmla="*/ 330 w 342"/>
                <a:gd name="T13" fmla="*/ 96 h 318"/>
                <a:gd name="T14" fmla="*/ 340 w 342"/>
                <a:gd name="T15" fmla="*/ 126 h 318"/>
                <a:gd name="T16" fmla="*/ 342 w 342"/>
                <a:gd name="T17" fmla="*/ 158 h 318"/>
                <a:gd name="T18" fmla="*/ 342 w 342"/>
                <a:gd name="T19" fmla="*/ 174 h 318"/>
                <a:gd name="T20" fmla="*/ 334 w 342"/>
                <a:gd name="T21" fmla="*/ 206 h 318"/>
                <a:gd name="T22" fmla="*/ 322 w 342"/>
                <a:gd name="T23" fmla="*/ 234 h 318"/>
                <a:gd name="T24" fmla="*/ 304 w 342"/>
                <a:gd name="T25" fmla="*/ 260 h 318"/>
                <a:gd name="T26" fmla="*/ 280 w 342"/>
                <a:gd name="T27" fmla="*/ 282 h 318"/>
                <a:gd name="T28" fmla="*/ 252 w 342"/>
                <a:gd name="T29" fmla="*/ 298 h 318"/>
                <a:gd name="T30" fmla="*/ 222 w 342"/>
                <a:gd name="T31" fmla="*/ 310 h 318"/>
                <a:gd name="T32" fmla="*/ 188 w 342"/>
                <a:gd name="T33" fmla="*/ 316 h 318"/>
                <a:gd name="T34" fmla="*/ 172 w 342"/>
                <a:gd name="T35" fmla="*/ 318 h 318"/>
                <a:gd name="T36" fmla="*/ 138 w 342"/>
                <a:gd name="T37" fmla="*/ 314 h 318"/>
                <a:gd name="T38" fmla="*/ 104 w 342"/>
                <a:gd name="T39" fmla="*/ 306 h 318"/>
                <a:gd name="T40" fmla="*/ 76 w 342"/>
                <a:gd name="T41" fmla="*/ 290 h 318"/>
                <a:gd name="T42" fmla="*/ 50 w 342"/>
                <a:gd name="T43" fmla="*/ 270 h 318"/>
                <a:gd name="T44" fmla="*/ 30 w 342"/>
                <a:gd name="T45" fmla="*/ 248 h 318"/>
                <a:gd name="T46" fmla="*/ 14 w 342"/>
                <a:gd name="T47" fmla="*/ 220 h 318"/>
                <a:gd name="T48" fmla="*/ 4 w 342"/>
                <a:gd name="T49" fmla="*/ 190 h 318"/>
                <a:gd name="T50" fmla="*/ 0 w 342"/>
                <a:gd name="T51" fmla="*/ 158 h 318"/>
                <a:gd name="T52" fmla="*/ 2 w 342"/>
                <a:gd name="T53" fmla="*/ 142 h 318"/>
                <a:gd name="T54" fmla="*/ 8 w 342"/>
                <a:gd name="T55" fmla="*/ 112 h 318"/>
                <a:gd name="T56" fmla="*/ 20 w 342"/>
                <a:gd name="T57" fmla="*/ 84 h 318"/>
                <a:gd name="T58" fmla="*/ 40 w 342"/>
                <a:gd name="T59" fmla="*/ 58 h 318"/>
                <a:gd name="T60" fmla="*/ 62 w 342"/>
                <a:gd name="T61" fmla="*/ 36 h 318"/>
                <a:gd name="T62" fmla="*/ 90 w 342"/>
                <a:gd name="T63" fmla="*/ 18 h 318"/>
                <a:gd name="T64" fmla="*/ 120 w 342"/>
                <a:gd name="T65" fmla="*/ 6 h 318"/>
                <a:gd name="T66" fmla="*/ 154 w 342"/>
                <a:gd name="T67" fmla="*/ 0 h 318"/>
                <a:gd name="T68" fmla="*/ 172 w 342"/>
                <a:gd name="T6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2" h="318">
                  <a:moveTo>
                    <a:pt x="172" y="0"/>
                  </a:moveTo>
                  <a:lnTo>
                    <a:pt x="172" y="0"/>
                  </a:lnTo>
                  <a:lnTo>
                    <a:pt x="188" y="0"/>
                  </a:lnTo>
                  <a:lnTo>
                    <a:pt x="206" y="2"/>
                  </a:lnTo>
                  <a:lnTo>
                    <a:pt x="222" y="6"/>
                  </a:lnTo>
                  <a:lnTo>
                    <a:pt x="238" y="12"/>
                  </a:lnTo>
                  <a:lnTo>
                    <a:pt x="252" y="18"/>
                  </a:lnTo>
                  <a:lnTo>
                    <a:pt x="268" y="26"/>
                  </a:lnTo>
                  <a:lnTo>
                    <a:pt x="280" y="36"/>
                  </a:lnTo>
                  <a:lnTo>
                    <a:pt x="292" y="46"/>
                  </a:lnTo>
                  <a:lnTo>
                    <a:pt x="304" y="58"/>
                  </a:lnTo>
                  <a:lnTo>
                    <a:pt x="314" y="70"/>
                  </a:lnTo>
                  <a:lnTo>
                    <a:pt x="322" y="84"/>
                  </a:lnTo>
                  <a:lnTo>
                    <a:pt x="330" y="96"/>
                  </a:lnTo>
                  <a:lnTo>
                    <a:pt x="334" y="112"/>
                  </a:lnTo>
                  <a:lnTo>
                    <a:pt x="340" y="126"/>
                  </a:lnTo>
                  <a:lnTo>
                    <a:pt x="342" y="142"/>
                  </a:lnTo>
                  <a:lnTo>
                    <a:pt x="342" y="158"/>
                  </a:lnTo>
                  <a:lnTo>
                    <a:pt x="342" y="158"/>
                  </a:lnTo>
                  <a:lnTo>
                    <a:pt x="342" y="174"/>
                  </a:lnTo>
                  <a:lnTo>
                    <a:pt x="340" y="190"/>
                  </a:lnTo>
                  <a:lnTo>
                    <a:pt x="334" y="206"/>
                  </a:lnTo>
                  <a:lnTo>
                    <a:pt x="330" y="220"/>
                  </a:lnTo>
                  <a:lnTo>
                    <a:pt x="322" y="234"/>
                  </a:lnTo>
                  <a:lnTo>
                    <a:pt x="314" y="248"/>
                  </a:lnTo>
                  <a:lnTo>
                    <a:pt x="304" y="260"/>
                  </a:lnTo>
                  <a:lnTo>
                    <a:pt x="292" y="270"/>
                  </a:lnTo>
                  <a:lnTo>
                    <a:pt x="280" y="282"/>
                  </a:lnTo>
                  <a:lnTo>
                    <a:pt x="268" y="290"/>
                  </a:lnTo>
                  <a:lnTo>
                    <a:pt x="252" y="298"/>
                  </a:lnTo>
                  <a:lnTo>
                    <a:pt x="238" y="306"/>
                  </a:lnTo>
                  <a:lnTo>
                    <a:pt x="222" y="310"/>
                  </a:lnTo>
                  <a:lnTo>
                    <a:pt x="206" y="314"/>
                  </a:lnTo>
                  <a:lnTo>
                    <a:pt x="188" y="316"/>
                  </a:lnTo>
                  <a:lnTo>
                    <a:pt x="172" y="318"/>
                  </a:lnTo>
                  <a:lnTo>
                    <a:pt x="172" y="318"/>
                  </a:lnTo>
                  <a:lnTo>
                    <a:pt x="154" y="316"/>
                  </a:lnTo>
                  <a:lnTo>
                    <a:pt x="138" y="314"/>
                  </a:lnTo>
                  <a:lnTo>
                    <a:pt x="120" y="310"/>
                  </a:lnTo>
                  <a:lnTo>
                    <a:pt x="104" y="306"/>
                  </a:lnTo>
                  <a:lnTo>
                    <a:pt x="90" y="298"/>
                  </a:lnTo>
                  <a:lnTo>
                    <a:pt x="76" y="290"/>
                  </a:lnTo>
                  <a:lnTo>
                    <a:pt x="62" y="282"/>
                  </a:lnTo>
                  <a:lnTo>
                    <a:pt x="50" y="270"/>
                  </a:lnTo>
                  <a:lnTo>
                    <a:pt x="40" y="260"/>
                  </a:lnTo>
                  <a:lnTo>
                    <a:pt x="30" y="248"/>
                  </a:lnTo>
                  <a:lnTo>
                    <a:pt x="20" y="234"/>
                  </a:lnTo>
                  <a:lnTo>
                    <a:pt x="14" y="220"/>
                  </a:lnTo>
                  <a:lnTo>
                    <a:pt x="8" y="206"/>
                  </a:lnTo>
                  <a:lnTo>
                    <a:pt x="4" y="190"/>
                  </a:lnTo>
                  <a:lnTo>
                    <a:pt x="2" y="174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42"/>
                  </a:lnTo>
                  <a:lnTo>
                    <a:pt x="4" y="126"/>
                  </a:lnTo>
                  <a:lnTo>
                    <a:pt x="8" y="112"/>
                  </a:lnTo>
                  <a:lnTo>
                    <a:pt x="14" y="96"/>
                  </a:lnTo>
                  <a:lnTo>
                    <a:pt x="20" y="84"/>
                  </a:lnTo>
                  <a:lnTo>
                    <a:pt x="30" y="70"/>
                  </a:lnTo>
                  <a:lnTo>
                    <a:pt x="40" y="58"/>
                  </a:lnTo>
                  <a:lnTo>
                    <a:pt x="50" y="46"/>
                  </a:lnTo>
                  <a:lnTo>
                    <a:pt x="62" y="36"/>
                  </a:lnTo>
                  <a:lnTo>
                    <a:pt x="76" y="26"/>
                  </a:lnTo>
                  <a:lnTo>
                    <a:pt x="90" y="18"/>
                  </a:lnTo>
                  <a:lnTo>
                    <a:pt x="104" y="12"/>
                  </a:lnTo>
                  <a:lnTo>
                    <a:pt x="120" y="6"/>
                  </a:lnTo>
                  <a:lnTo>
                    <a:pt x="138" y="2"/>
                  </a:lnTo>
                  <a:lnTo>
                    <a:pt x="154" y="0"/>
                  </a:lnTo>
                  <a:lnTo>
                    <a:pt x="172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FCE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3760788" y="5634038"/>
              <a:ext cx="520700" cy="476250"/>
            </a:xfrm>
            <a:custGeom>
              <a:avLst/>
              <a:gdLst>
                <a:gd name="T0" fmla="*/ 164 w 328"/>
                <a:gd name="T1" fmla="*/ 0 h 300"/>
                <a:gd name="T2" fmla="*/ 196 w 328"/>
                <a:gd name="T3" fmla="*/ 2 h 300"/>
                <a:gd name="T4" fmla="*/ 228 w 328"/>
                <a:gd name="T5" fmla="*/ 10 h 300"/>
                <a:gd name="T6" fmla="*/ 256 w 328"/>
                <a:gd name="T7" fmla="*/ 24 h 300"/>
                <a:gd name="T8" fmla="*/ 280 w 328"/>
                <a:gd name="T9" fmla="*/ 44 h 300"/>
                <a:gd name="T10" fmla="*/ 300 w 328"/>
                <a:gd name="T11" fmla="*/ 66 h 300"/>
                <a:gd name="T12" fmla="*/ 314 w 328"/>
                <a:gd name="T13" fmla="*/ 92 h 300"/>
                <a:gd name="T14" fmla="*/ 324 w 328"/>
                <a:gd name="T15" fmla="*/ 120 h 300"/>
                <a:gd name="T16" fmla="*/ 328 w 328"/>
                <a:gd name="T17" fmla="*/ 150 h 300"/>
                <a:gd name="T18" fmla="*/ 326 w 328"/>
                <a:gd name="T19" fmla="*/ 166 h 300"/>
                <a:gd name="T20" fmla="*/ 320 w 328"/>
                <a:gd name="T21" fmla="*/ 194 h 300"/>
                <a:gd name="T22" fmla="*/ 308 w 328"/>
                <a:gd name="T23" fmla="*/ 222 h 300"/>
                <a:gd name="T24" fmla="*/ 290 w 328"/>
                <a:gd name="T25" fmla="*/ 246 h 300"/>
                <a:gd name="T26" fmla="*/ 268 w 328"/>
                <a:gd name="T27" fmla="*/ 266 h 300"/>
                <a:gd name="T28" fmla="*/ 242 w 328"/>
                <a:gd name="T29" fmla="*/ 282 h 300"/>
                <a:gd name="T30" fmla="*/ 212 w 328"/>
                <a:gd name="T31" fmla="*/ 294 h 300"/>
                <a:gd name="T32" fmla="*/ 180 w 328"/>
                <a:gd name="T33" fmla="*/ 300 h 300"/>
                <a:gd name="T34" fmla="*/ 164 w 328"/>
                <a:gd name="T35" fmla="*/ 300 h 300"/>
                <a:gd name="T36" fmla="*/ 130 w 328"/>
                <a:gd name="T37" fmla="*/ 298 h 300"/>
                <a:gd name="T38" fmla="*/ 100 w 328"/>
                <a:gd name="T39" fmla="*/ 288 h 300"/>
                <a:gd name="T40" fmla="*/ 72 w 328"/>
                <a:gd name="T41" fmla="*/ 274 h 300"/>
                <a:gd name="T42" fmla="*/ 48 w 328"/>
                <a:gd name="T43" fmla="*/ 256 h 300"/>
                <a:gd name="T44" fmla="*/ 28 w 328"/>
                <a:gd name="T45" fmla="*/ 234 h 300"/>
                <a:gd name="T46" fmla="*/ 12 w 328"/>
                <a:gd name="T47" fmla="*/ 208 h 300"/>
                <a:gd name="T48" fmla="*/ 4 w 328"/>
                <a:gd name="T49" fmla="*/ 180 h 300"/>
                <a:gd name="T50" fmla="*/ 0 w 328"/>
                <a:gd name="T51" fmla="*/ 150 h 300"/>
                <a:gd name="T52" fmla="*/ 0 w 328"/>
                <a:gd name="T53" fmla="*/ 134 h 300"/>
                <a:gd name="T54" fmla="*/ 8 w 328"/>
                <a:gd name="T55" fmla="*/ 106 h 300"/>
                <a:gd name="T56" fmla="*/ 20 w 328"/>
                <a:gd name="T57" fmla="*/ 78 h 300"/>
                <a:gd name="T58" fmla="*/ 38 w 328"/>
                <a:gd name="T59" fmla="*/ 54 h 300"/>
                <a:gd name="T60" fmla="*/ 60 w 328"/>
                <a:gd name="T61" fmla="*/ 34 h 300"/>
                <a:gd name="T62" fmla="*/ 86 w 328"/>
                <a:gd name="T63" fmla="*/ 18 h 300"/>
                <a:gd name="T64" fmla="*/ 116 w 328"/>
                <a:gd name="T65" fmla="*/ 6 h 300"/>
                <a:gd name="T66" fmla="*/ 148 w 328"/>
                <a:gd name="T67" fmla="*/ 0 h 300"/>
                <a:gd name="T68" fmla="*/ 164 w 328"/>
                <a:gd name="T6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8" h="300">
                  <a:moveTo>
                    <a:pt x="164" y="0"/>
                  </a:moveTo>
                  <a:lnTo>
                    <a:pt x="164" y="0"/>
                  </a:lnTo>
                  <a:lnTo>
                    <a:pt x="180" y="0"/>
                  </a:lnTo>
                  <a:lnTo>
                    <a:pt x="196" y="2"/>
                  </a:lnTo>
                  <a:lnTo>
                    <a:pt x="212" y="6"/>
                  </a:lnTo>
                  <a:lnTo>
                    <a:pt x="228" y="10"/>
                  </a:lnTo>
                  <a:lnTo>
                    <a:pt x="242" y="18"/>
                  </a:lnTo>
                  <a:lnTo>
                    <a:pt x="256" y="24"/>
                  </a:lnTo>
                  <a:lnTo>
                    <a:pt x="268" y="34"/>
                  </a:lnTo>
                  <a:lnTo>
                    <a:pt x="280" y="44"/>
                  </a:lnTo>
                  <a:lnTo>
                    <a:pt x="290" y="54"/>
                  </a:lnTo>
                  <a:lnTo>
                    <a:pt x="300" y="66"/>
                  </a:lnTo>
                  <a:lnTo>
                    <a:pt x="308" y="78"/>
                  </a:lnTo>
                  <a:lnTo>
                    <a:pt x="314" y="92"/>
                  </a:lnTo>
                  <a:lnTo>
                    <a:pt x="320" y="106"/>
                  </a:lnTo>
                  <a:lnTo>
                    <a:pt x="324" y="120"/>
                  </a:lnTo>
                  <a:lnTo>
                    <a:pt x="326" y="134"/>
                  </a:lnTo>
                  <a:lnTo>
                    <a:pt x="328" y="150"/>
                  </a:lnTo>
                  <a:lnTo>
                    <a:pt x="328" y="150"/>
                  </a:lnTo>
                  <a:lnTo>
                    <a:pt x="326" y="166"/>
                  </a:lnTo>
                  <a:lnTo>
                    <a:pt x="324" y="180"/>
                  </a:lnTo>
                  <a:lnTo>
                    <a:pt x="320" y="194"/>
                  </a:lnTo>
                  <a:lnTo>
                    <a:pt x="314" y="208"/>
                  </a:lnTo>
                  <a:lnTo>
                    <a:pt x="308" y="222"/>
                  </a:lnTo>
                  <a:lnTo>
                    <a:pt x="300" y="234"/>
                  </a:lnTo>
                  <a:lnTo>
                    <a:pt x="290" y="246"/>
                  </a:lnTo>
                  <a:lnTo>
                    <a:pt x="280" y="256"/>
                  </a:lnTo>
                  <a:lnTo>
                    <a:pt x="268" y="266"/>
                  </a:lnTo>
                  <a:lnTo>
                    <a:pt x="256" y="274"/>
                  </a:lnTo>
                  <a:lnTo>
                    <a:pt x="242" y="282"/>
                  </a:lnTo>
                  <a:lnTo>
                    <a:pt x="228" y="288"/>
                  </a:lnTo>
                  <a:lnTo>
                    <a:pt x="212" y="294"/>
                  </a:lnTo>
                  <a:lnTo>
                    <a:pt x="196" y="298"/>
                  </a:lnTo>
                  <a:lnTo>
                    <a:pt x="180" y="300"/>
                  </a:lnTo>
                  <a:lnTo>
                    <a:pt x="164" y="300"/>
                  </a:lnTo>
                  <a:lnTo>
                    <a:pt x="164" y="300"/>
                  </a:lnTo>
                  <a:lnTo>
                    <a:pt x="148" y="300"/>
                  </a:lnTo>
                  <a:lnTo>
                    <a:pt x="130" y="298"/>
                  </a:lnTo>
                  <a:lnTo>
                    <a:pt x="116" y="294"/>
                  </a:lnTo>
                  <a:lnTo>
                    <a:pt x="100" y="288"/>
                  </a:lnTo>
                  <a:lnTo>
                    <a:pt x="86" y="282"/>
                  </a:lnTo>
                  <a:lnTo>
                    <a:pt x="72" y="274"/>
                  </a:lnTo>
                  <a:lnTo>
                    <a:pt x="60" y="266"/>
                  </a:lnTo>
                  <a:lnTo>
                    <a:pt x="48" y="256"/>
                  </a:lnTo>
                  <a:lnTo>
                    <a:pt x="38" y="246"/>
                  </a:lnTo>
                  <a:lnTo>
                    <a:pt x="28" y="234"/>
                  </a:lnTo>
                  <a:lnTo>
                    <a:pt x="20" y="222"/>
                  </a:lnTo>
                  <a:lnTo>
                    <a:pt x="12" y="208"/>
                  </a:lnTo>
                  <a:lnTo>
                    <a:pt x="8" y="194"/>
                  </a:lnTo>
                  <a:lnTo>
                    <a:pt x="4" y="180"/>
                  </a:lnTo>
                  <a:lnTo>
                    <a:pt x="0" y="16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0" y="134"/>
                  </a:lnTo>
                  <a:lnTo>
                    <a:pt x="4" y="120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78"/>
                  </a:lnTo>
                  <a:lnTo>
                    <a:pt x="28" y="66"/>
                  </a:lnTo>
                  <a:lnTo>
                    <a:pt x="38" y="54"/>
                  </a:lnTo>
                  <a:lnTo>
                    <a:pt x="48" y="44"/>
                  </a:lnTo>
                  <a:lnTo>
                    <a:pt x="60" y="34"/>
                  </a:lnTo>
                  <a:lnTo>
                    <a:pt x="72" y="24"/>
                  </a:lnTo>
                  <a:lnTo>
                    <a:pt x="86" y="18"/>
                  </a:lnTo>
                  <a:lnTo>
                    <a:pt x="100" y="10"/>
                  </a:lnTo>
                  <a:lnTo>
                    <a:pt x="116" y="6"/>
                  </a:lnTo>
                  <a:lnTo>
                    <a:pt x="130" y="2"/>
                  </a:lnTo>
                  <a:lnTo>
                    <a:pt x="148" y="0"/>
                  </a:lnTo>
                  <a:lnTo>
                    <a:pt x="164" y="0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DEA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3709988" y="5621338"/>
              <a:ext cx="257175" cy="241300"/>
            </a:xfrm>
            <a:custGeom>
              <a:avLst/>
              <a:gdLst>
                <a:gd name="T0" fmla="*/ 94 w 162"/>
                <a:gd name="T1" fmla="*/ 134 h 152"/>
                <a:gd name="T2" fmla="*/ 94 w 162"/>
                <a:gd name="T3" fmla="*/ 134 h 152"/>
                <a:gd name="T4" fmla="*/ 106 w 162"/>
                <a:gd name="T5" fmla="*/ 136 h 152"/>
                <a:gd name="T6" fmla="*/ 118 w 162"/>
                <a:gd name="T7" fmla="*/ 138 h 152"/>
                <a:gd name="T8" fmla="*/ 130 w 162"/>
                <a:gd name="T9" fmla="*/ 142 h 152"/>
                <a:gd name="T10" fmla="*/ 140 w 162"/>
                <a:gd name="T11" fmla="*/ 148 h 152"/>
                <a:gd name="T12" fmla="*/ 140 w 162"/>
                <a:gd name="T13" fmla="*/ 148 h 152"/>
                <a:gd name="T14" fmla="*/ 150 w 162"/>
                <a:gd name="T15" fmla="*/ 132 h 152"/>
                <a:gd name="T16" fmla="*/ 158 w 162"/>
                <a:gd name="T17" fmla="*/ 114 h 152"/>
                <a:gd name="T18" fmla="*/ 162 w 162"/>
                <a:gd name="T19" fmla="*/ 92 h 152"/>
                <a:gd name="T20" fmla="*/ 162 w 162"/>
                <a:gd name="T21" fmla="*/ 66 h 152"/>
                <a:gd name="T22" fmla="*/ 162 w 162"/>
                <a:gd name="T23" fmla="*/ 66 h 152"/>
                <a:gd name="T24" fmla="*/ 162 w 162"/>
                <a:gd name="T25" fmla="*/ 66 h 152"/>
                <a:gd name="T26" fmla="*/ 160 w 162"/>
                <a:gd name="T27" fmla="*/ 66 h 152"/>
                <a:gd name="T28" fmla="*/ 158 w 162"/>
                <a:gd name="T29" fmla="*/ 68 h 152"/>
                <a:gd name="T30" fmla="*/ 158 w 162"/>
                <a:gd name="T31" fmla="*/ 66 h 152"/>
                <a:gd name="T32" fmla="*/ 158 w 162"/>
                <a:gd name="T33" fmla="*/ 68 h 152"/>
                <a:gd name="T34" fmla="*/ 156 w 162"/>
                <a:gd name="T35" fmla="*/ 66 h 152"/>
                <a:gd name="T36" fmla="*/ 104 w 162"/>
                <a:gd name="T37" fmla="*/ 62 h 152"/>
                <a:gd name="T38" fmla="*/ 44 w 162"/>
                <a:gd name="T39" fmla="*/ 26 h 152"/>
                <a:gd name="T40" fmla="*/ 18 w 162"/>
                <a:gd name="T41" fmla="*/ 2 h 152"/>
                <a:gd name="T42" fmla="*/ 12 w 162"/>
                <a:gd name="T43" fmla="*/ 0 h 152"/>
                <a:gd name="T44" fmla="*/ 12 w 162"/>
                <a:gd name="T45" fmla="*/ 0 h 152"/>
                <a:gd name="T46" fmla="*/ 6 w 162"/>
                <a:gd name="T47" fmla="*/ 12 h 152"/>
                <a:gd name="T48" fmla="*/ 4 w 162"/>
                <a:gd name="T49" fmla="*/ 26 h 152"/>
                <a:gd name="T50" fmla="*/ 2 w 162"/>
                <a:gd name="T51" fmla="*/ 40 h 152"/>
                <a:gd name="T52" fmla="*/ 0 w 162"/>
                <a:gd name="T53" fmla="*/ 56 h 152"/>
                <a:gd name="T54" fmla="*/ 0 w 162"/>
                <a:gd name="T55" fmla="*/ 56 h 152"/>
                <a:gd name="T56" fmla="*/ 2 w 162"/>
                <a:gd name="T57" fmla="*/ 70 h 152"/>
                <a:gd name="T58" fmla="*/ 4 w 162"/>
                <a:gd name="T59" fmla="*/ 84 h 152"/>
                <a:gd name="T60" fmla="*/ 8 w 162"/>
                <a:gd name="T61" fmla="*/ 98 h 152"/>
                <a:gd name="T62" fmla="*/ 12 w 162"/>
                <a:gd name="T63" fmla="*/ 112 h 152"/>
                <a:gd name="T64" fmla="*/ 18 w 162"/>
                <a:gd name="T65" fmla="*/ 124 h 152"/>
                <a:gd name="T66" fmla="*/ 24 w 162"/>
                <a:gd name="T67" fmla="*/ 134 h 152"/>
                <a:gd name="T68" fmla="*/ 32 w 162"/>
                <a:gd name="T69" fmla="*/ 144 h 152"/>
                <a:gd name="T70" fmla="*/ 40 w 162"/>
                <a:gd name="T71" fmla="*/ 152 h 152"/>
                <a:gd name="T72" fmla="*/ 40 w 162"/>
                <a:gd name="T73" fmla="*/ 152 h 152"/>
                <a:gd name="T74" fmla="*/ 50 w 162"/>
                <a:gd name="T75" fmla="*/ 146 h 152"/>
                <a:gd name="T76" fmla="*/ 64 w 162"/>
                <a:gd name="T77" fmla="*/ 140 h 152"/>
                <a:gd name="T78" fmla="*/ 78 w 162"/>
                <a:gd name="T79" fmla="*/ 136 h 152"/>
                <a:gd name="T80" fmla="*/ 94 w 162"/>
                <a:gd name="T81" fmla="*/ 134 h 152"/>
                <a:gd name="T82" fmla="*/ 94 w 162"/>
                <a:gd name="T83" fmla="*/ 13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2" h="152">
                  <a:moveTo>
                    <a:pt x="94" y="134"/>
                  </a:moveTo>
                  <a:lnTo>
                    <a:pt x="94" y="134"/>
                  </a:lnTo>
                  <a:lnTo>
                    <a:pt x="106" y="136"/>
                  </a:lnTo>
                  <a:lnTo>
                    <a:pt x="118" y="138"/>
                  </a:lnTo>
                  <a:lnTo>
                    <a:pt x="130" y="142"/>
                  </a:lnTo>
                  <a:lnTo>
                    <a:pt x="140" y="148"/>
                  </a:lnTo>
                  <a:lnTo>
                    <a:pt x="140" y="148"/>
                  </a:lnTo>
                  <a:lnTo>
                    <a:pt x="150" y="132"/>
                  </a:lnTo>
                  <a:lnTo>
                    <a:pt x="158" y="114"/>
                  </a:lnTo>
                  <a:lnTo>
                    <a:pt x="162" y="92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2" y="66"/>
                  </a:lnTo>
                  <a:lnTo>
                    <a:pt x="160" y="66"/>
                  </a:lnTo>
                  <a:lnTo>
                    <a:pt x="158" y="68"/>
                  </a:lnTo>
                  <a:lnTo>
                    <a:pt x="158" y="66"/>
                  </a:lnTo>
                  <a:lnTo>
                    <a:pt x="158" y="68"/>
                  </a:lnTo>
                  <a:lnTo>
                    <a:pt x="156" y="66"/>
                  </a:lnTo>
                  <a:lnTo>
                    <a:pt x="104" y="62"/>
                  </a:lnTo>
                  <a:lnTo>
                    <a:pt x="44" y="26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4" y="26"/>
                  </a:lnTo>
                  <a:lnTo>
                    <a:pt x="2" y="4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70"/>
                  </a:lnTo>
                  <a:lnTo>
                    <a:pt x="4" y="84"/>
                  </a:lnTo>
                  <a:lnTo>
                    <a:pt x="8" y="98"/>
                  </a:lnTo>
                  <a:lnTo>
                    <a:pt x="12" y="112"/>
                  </a:lnTo>
                  <a:lnTo>
                    <a:pt x="18" y="124"/>
                  </a:lnTo>
                  <a:lnTo>
                    <a:pt x="24" y="13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0" y="152"/>
                  </a:lnTo>
                  <a:lnTo>
                    <a:pt x="50" y="146"/>
                  </a:lnTo>
                  <a:lnTo>
                    <a:pt x="64" y="140"/>
                  </a:lnTo>
                  <a:lnTo>
                    <a:pt x="78" y="136"/>
                  </a:lnTo>
                  <a:lnTo>
                    <a:pt x="94" y="134"/>
                  </a:lnTo>
                  <a:lnTo>
                    <a:pt x="94" y="134"/>
                  </a:lnTo>
                  <a:close/>
                </a:path>
              </a:pathLst>
            </a:custGeom>
            <a:solidFill>
              <a:srgbClr val="FFC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3722688" y="5611813"/>
              <a:ext cx="238125" cy="244475"/>
            </a:xfrm>
            <a:custGeom>
              <a:avLst/>
              <a:gdLst>
                <a:gd name="T0" fmla="*/ 86 w 150"/>
                <a:gd name="T1" fmla="*/ 140 h 154"/>
                <a:gd name="T2" fmla="*/ 86 w 150"/>
                <a:gd name="T3" fmla="*/ 140 h 154"/>
                <a:gd name="T4" fmla="*/ 106 w 150"/>
                <a:gd name="T5" fmla="*/ 142 h 154"/>
                <a:gd name="T6" fmla="*/ 124 w 150"/>
                <a:gd name="T7" fmla="*/ 148 h 154"/>
                <a:gd name="T8" fmla="*/ 124 w 150"/>
                <a:gd name="T9" fmla="*/ 148 h 154"/>
                <a:gd name="T10" fmla="*/ 132 w 150"/>
                <a:gd name="T11" fmla="*/ 134 h 154"/>
                <a:gd name="T12" fmla="*/ 140 w 150"/>
                <a:gd name="T13" fmla="*/ 116 h 154"/>
                <a:gd name="T14" fmla="*/ 146 w 150"/>
                <a:gd name="T15" fmla="*/ 96 h 154"/>
                <a:gd name="T16" fmla="*/ 150 w 150"/>
                <a:gd name="T17" fmla="*/ 74 h 154"/>
                <a:gd name="T18" fmla="*/ 150 w 150"/>
                <a:gd name="T19" fmla="*/ 74 h 154"/>
                <a:gd name="T20" fmla="*/ 138 w 150"/>
                <a:gd name="T21" fmla="*/ 72 h 154"/>
                <a:gd name="T22" fmla="*/ 126 w 150"/>
                <a:gd name="T23" fmla="*/ 68 h 154"/>
                <a:gd name="T24" fmla="*/ 114 w 150"/>
                <a:gd name="T25" fmla="*/ 64 h 154"/>
                <a:gd name="T26" fmla="*/ 104 w 150"/>
                <a:gd name="T27" fmla="*/ 56 h 154"/>
                <a:gd name="T28" fmla="*/ 86 w 150"/>
                <a:gd name="T29" fmla="*/ 42 h 154"/>
                <a:gd name="T30" fmla="*/ 70 w 150"/>
                <a:gd name="T31" fmla="*/ 26 h 154"/>
                <a:gd name="T32" fmla="*/ 54 w 150"/>
                <a:gd name="T33" fmla="*/ 12 h 154"/>
                <a:gd name="T34" fmla="*/ 46 w 150"/>
                <a:gd name="T35" fmla="*/ 6 h 154"/>
                <a:gd name="T36" fmla="*/ 38 w 150"/>
                <a:gd name="T37" fmla="*/ 2 h 154"/>
                <a:gd name="T38" fmla="*/ 30 w 150"/>
                <a:gd name="T39" fmla="*/ 0 h 154"/>
                <a:gd name="T40" fmla="*/ 22 w 150"/>
                <a:gd name="T41" fmla="*/ 0 h 154"/>
                <a:gd name="T42" fmla="*/ 12 w 150"/>
                <a:gd name="T43" fmla="*/ 2 h 154"/>
                <a:gd name="T44" fmla="*/ 4 w 150"/>
                <a:gd name="T45" fmla="*/ 8 h 154"/>
                <a:gd name="T46" fmla="*/ 4 w 150"/>
                <a:gd name="T47" fmla="*/ 8 h 154"/>
                <a:gd name="T48" fmla="*/ 0 w 150"/>
                <a:gd name="T49" fmla="*/ 36 h 154"/>
                <a:gd name="T50" fmla="*/ 2 w 150"/>
                <a:gd name="T51" fmla="*/ 64 h 154"/>
                <a:gd name="T52" fmla="*/ 2 w 150"/>
                <a:gd name="T53" fmla="*/ 64 h 154"/>
                <a:gd name="T54" fmla="*/ 8 w 150"/>
                <a:gd name="T55" fmla="*/ 92 h 154"/>
                <a:gd name="T56" fmla="*/ 16 w 150"/>
                <a:gd name="T57" fmla="*/ 116 h 154"/>
                <a:gd name="T58" fmla="*/ 26 w 150"/>
                <a:gd name="T59" fmla="*/ 136 h 154"/>
                <a:gd name="T60" fmla="*/ 40 w 150"/>
                <a:gd name="T61" fmla="*/ 154 h 154"/>
                <a:gd name="T62" fmla="*/ 40 w 150"/>
                <a:gd name="T63" fmla="*/ 154 h 154"/>
                <a:gd name="T64" fmla="*/ 50 w 150"/>
                <a:gd name="T65" fmla="*/ 148 h 154"/>
                <a:gd name="T66" fmla="*/ 60 w 150"/>
                <a:gd name="T67" fmla="*/ 144 h 154"/>
                <a:gd name="T68" fmla="*/ 72 w 150"/>
                <a:gd name="T69" fmla="*/ 142 h 154"/>
                <a:gd name="T70" fmla="*/ 86 w 150"/>
                <a:gd name="T71" fmla="*/ 140 h 154"/>
                <a:gd name="T72" fmla="*/ 86 w 150"/>
                <a:gd name="T73" fmla="*/ 14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0" h="154">
                  <a:moveTo>
                    <a:pt x="86" y="140"/>
                  </a:moveTo>
                  <a:lnTo>
                    <a:pt x="86" y="140"/>
                  </a:lnTo>
                  <a:lnTo>
                    <a:pt x="106" y="142"/>
                  </a:lnTo>
                  <a:lnTo>
                    <a:pt x="124" y="148"/>
                  </a:lnTo>
                  <a:lnTo>
                    <a:pt x="124" y="148"/>
                  </a:lnTo>
                  <a:lnTo>
                    <a:pt x="132" y="134"/>
                  </a:lnTo>
                  <a:lnTo>
                    <a:pt x="140" y="116"/>
                  </a:lnTo>
                  <a:lnTo>
                    <a:pt x="146" y="96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38" y="72"/>
                  </a:lnTo>
                  <a:lnTo>
                    <a:pt x="126" y="68"/>
                  </a:lnTo>
                  <a:lnTo>
                    <a:pt x="114" y="64"/>
                  </a:lnTo>
                  <a:lnTo>
                    <a:pt x="104" y="56"/>
                  </a:lnTo>
                  <a:lnTo>
                    <a:pt x="86" y="42"/>
                  </a:lnTo>
                  <a:lnTo>
                    <a:pt x="70" y="26"/>
                  </a:lnTo>
                  <a:lnTo>
                    <a:pt x="54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4" y="8"/>
                  </a:lnTo>
                  <a:lnTo>
                    <a:pt x="4" y="8"/>
                  </a:lnTo>
                  <a:lnTo>
                    <a:pt x="0" y="3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8" y="92"/>
                  </a:lnTo>
                  <a:lnTo>
                    <a:pt x="16" y="116"/>
                  </a:lnTo>
                  <a:lnTo>
                    <a:pt x="26" y="136"/>
                  </a:lnTo>
                  <a:lnTo>
                    <a:pt x="40" y="154"/>
                  </a:lnTo>
                  <a:lnTo>
                    <a:pt x="40" y="154"/>
                  </a:lnTo>
                  <a:lnTo>
                    <a:pt x="50" y="148"/>
                  </a:lnTo>
                  <a:lnTo>
                    <a:pt x="60" y="144"/>
                  </a:lnTo>
                  <a:lnTo>
                    <a:pt x="72" y="142"/>
                  </a:lnTo>
                  <a:lnTo>
                    <a:pt x="86" y="140"/>
                  </a:lnTo>
                  <a:lnTo>
                    <a:pt x="86" y="14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3738563" y="5602288"/>
              <a:ext cx="206375" cy="244475"/>
            </a:xfrm>
            <a:custGeom>
              <a:avLst/>
              <a:gdLst>
                <a:gd name="T0" fmla="*/ 40 w 130"/>
                <a:gd name="T1" fmla="*/ 154 h 154"/>
                <a:gd name="T2" fmla="*/ 40 w 130"/>
                <a:gd name="T3" fmla="*/ 154 h 154"/>
                <a:gd name="T4" fmla="*/ 56 w 130"/>
                <a:gd name="T5" fmla="*/ 148 h 154"/>
                <a:gd name="T6" fmla="*/ 76 w 130"/>
                <a:gd name="T7" fmla="*/ 146 h 154"/>
                <a:gd name="T8" fmla="*/ 76 w 130"/>
                <a:gd name="T9" fmla="*/ 146 h 154"/>
                <a:gd name="T10" fmla="*/ 90 w 130"/>
                <a:gd name="T11" fmla="*/ 148 h 154"/>
                <a:gd name="T12" fmla="*/ 104 w 130"/>
                <a:gd name="T13" fmla="*/ 150 h 154"/>
                <a:gd name="T14" fmla="*/ 104 w 130"/>
                <a:gd name="T15" fmla="*/ 150 h 154"/>
                <a:gd name="T16" fmla="*/ 114 w 130"/>
                <a:gd name="T17" fmla="*/ 138 h 154"/>
                <a:gd name="T18" fmla="*/ 122 w 130"/>
                <a:gd name="T19" fmla="*/ 120 h 154"/>
                <a:gd name="T20" fmla="*/ 128 w 130"/>
                <a:gd name="T21" fmla="*/ 100 h 154"/>
                <a:gd name="T22" fmla="*/ 130 w 130"/>
                <a:gd name="T23" fmla="*/ 78 h 154"/>
                <a:gd name="T24" fmla="*/ 130 w 130"/>
                <a:gd name="T25" fmla="*/ 78 h 154"/>
                <a:gd name="T26" fmla="*/ 116 w 130"/>
                <a:gd name="T27" fmla="*/ 68 h 154"/>
                <a:gd name="T28" fmla="*/ 98 w 130"/>
                <a:gd name="T29" fmla="*/ 54 h 154"/>
                <a:gd name="T30" fmla="*/ 58 w 130"/>
                <a:gd name="T31" fmla="*/ 22 h 154"/>
                <a:gd name="T32" fmla="*/ 38 w 130"/>
                <a:gd name="T33" fmla="*/ 8 h 154"/>
                <a:gd name="T34" fmla="*/ 22 w 130"/>
                <a:gd name="T35" fmla="*/ 0 h 154"/>
                <a:gd name="T36" fmla="*/ 16 w 130"/>
                <a:gd name="T37" fmla="*/ 0 h 154"/>
                <a:gd name="T38" fmla="*/ 10 w 130"/>
                <a:gd name="T39" fmla="*/ 0 h 154"/>
                <a:gd name="T40" fmla="*/ 4 w 130"/>
                <a:gd name="T41" fmla="*/ 4 h 154"/>
                <a:gd name="T42" fmla="*/ 2 w 130"/>
                <a:gd name="T43" fmla="*/ 10 h 154"/>
                <a:gd name="T44" fmla="*/ 2 w 130"/>
                <a:gd name="T45" fmla="*/ 10 h 154"/>
                <a:gd name="T46" fmla="*/ 0 w 130"/>
                <a:gd name="T47" fmla="*/ 36 h 154"/>
                <a:gd name="T48" fmla="*/ 0 w 130"/>
                <a:gd name="T49" fmla="*/ 60 h 154"/>
                <a:gd name="T50" fmla="*/ 0 w 130"/>
                <a:gd name="T51" fmla="*/ 60 h 154"/>
                <a:gd name="T52" fmla="*/ 4 w 130"/>
                <a:gd name="T53" fmla="*/ 90 h 154"/>
                <a:gd name="T54" fmla="*/ 14 w 130"/>
                <a:gd name="T55" fmla="*/ 116 h 154"/>
                <a:gd name="T56" fmla="*/ 20 w 130"/>
                <a:gd name="T57" fmla="*/ 128 h 154"/>
                <a:gd name="T58" fmla="*/ 26 w 130"/>
                <a:gd name="T59" fmla="*/ 138 h 154"/>
                <a:gd name="T60" fmla="*/ 32 w 130"/>
                <a:gd name="T61" fmla="*/ 146 h 154"/>
                <a:gd name="T62" fmla="*/ 40 w 130"/>
                <a:gd name="T63" fmla="*/ 154 h 154"/>
                <a:gd name="T64" fmla="*/ 40 w 130"/>
                <a:gd name="T65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154">
                  <a:moveTo>
                    <a:pt x="40" y="154"/>
                  </a:moveTo>
                  <a:lnTo>
                    <a:pt x="40" y="154"/>
                  </a:lnTo>
                  <a:lnTo>
                    <a:pt x="56" y="148"/>
                  </a:lnTo>
                  <a:lnTo>
                    <a:pt x="76" y="146"/>
                  </a:lnTo>
                  <a:lnTo>
                    <a:pt x="76" y="146"/>
                  </a:lnTo>
                  <a:lnTo>
                    <a:pt x="90" y="148"/>
                  </a:lnTo>
                  <a:lnTo>
                    <a:pt x="104" y="150"/>
                  </a:lnTo>
                  <a:lnTo>
                    <a:pt x="104" y="150"/>
                  </a:lnTo>
                  <a:lnTo>
                    <a:pt x="114" y="138"/>
                  </a:lnTo>
                  <a:lnTo>
                    <a:pt x="122" y="120"/>
                  </a:lnTo>
                  <a:lnTo>
                    <a:pt x="128" y="100"/>
                  </a:lnTo>
                  <a:lnTo>
                    <a:pt x="130" y="78"/>
                  </a:lnTo>
                  <a:lnTo>
                    <a:pt x="130" y="78"/>
                  </a:lnTo>
                  <a:lnTo>
                    <a:pt x="116" y="68"/>
                  </a:lnTo>
                  <a:lnTo>
                    <a:pt x="98" y="54"/>
                  </a:lnTo>
                  <a:lnTo>
                    <a:pt x="58" y="22"/>
                  </a:lnTo>
                  <a:lnTo>
                    <a:pt x="38" y="8"/>
                  </a:lnTo>
                  <a:lnTo>
                    <a:pt x="22" y="0"/>
                  </a:lnTo>
                  <a:lnTo>
                    <a:pt x="16" y="0"/>
                  </a:lnTo>
                  <a:lnTo>
                    <a:pt x="10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0" y="36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4" y="90"/>
                  </a:lnTo>
                  <a:lnTo>
                    <a:pt x="14" y="116"/>
                  </a:lnTo>
                  <a:lnTo>
                    <a:pt x="20" y="128"/>
                  </a:lnTo>
                  <a:lnTo>
                    <a:pt x="26" y="138"/>
                  </a:lnTo>
                  <a:lnTo>
                    <a:pt x="32" y="146"/>
                  </a:lnTo>
                  <a:lnTo>
                    <a:pt x="40" y="154"/>
                  </a:lnTo>
                  <a:lnTo>
                    <a:pt x="40" y="154"/>
                  </a:lnTo>
                  <a:close/>
                </a:path>
              </a:pathLst>
            </a:custGeom>
            <a:solidFill>
              <a:srgbClr val="D2D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3751263" y="5741988"/>
              <a:ext cx="187325" cy="104775"/>
            </a:xfrm>
            <a:custGeom>
              <a:avLst/>
              <a:gdLst>
                <a:gd name="T0" fmla="*/ 32 w 118"/>
                <a:gd name="T1" fmla="*/ 66 h 66"/>
                <a:gd name="T2" fmla="*/ 32 w 118"/>
                <a:gd name="T3" fmla="*/ 66 h 66"/>
                <a:gd name="T4" fmla="*/ 48 w 118"/>
                <a:gd name="T5" fmla="*/ 60 h 66"/>
                <a:gd name="T6" fmla="*/ 68 w 118"/>
                <a:gd name="T7" fmla="*/ 58 h 66"/>
                <a:gd name="T8" fmla="*/ 68 w 118"/>
                <a:gd name="T9" fmla="*/ 58 h 66"/>
                <a:gd name="T10" fmla="*/ 82 w 118"/>
                <a:gd name="T11" fmla="*/ 60 h 66"/>
                <a:gd name="T12" fmla="*/ 96 w 118"/>
                <a:gd name="T13" fmla="*/ 62 h 66"/>
                <a:gd name="T14" fmla="*/ 96 w 118"/>
                <a:gd name="T15" fmla="*/ 62 h 66"/>
                <a:gd name="T16" fmla="*/ 102 w 118"/>
                <a:gd name="T17" fmla="*/ 54 h 66"/>
                <a:gd name="T18" fmla="*/ 108 w 118"/>
                <a:gd name="T19" fmla="*/ 42 h 66"/>
                <a:gd name="T20" fmla="*/ 114 w 118"/>
                <a:gd name="T21" fmla="*/ 30 h 66"/>
                <a:gd name="T22" fmla="*/ 118 w 118"/>
                <a:gd name="T23" fmla="*/ 16 h 66"/>
                <a:gd name="T24" fmla="*/ 118 w 118"/>
                <a:gd name="T25" fmla="*/ 16 h 66"/>
                <a:gd name="T26" fmla="*/ 104 w 118"/>
                <a:gd name="T27" fmla="*/ 10 h 66"/>
                <a:gd name="T28" fmla="*/ 90 w 118"/>
                <a:gd name="T29" fmla="*/ 4 h 66"/>
                <a:gd name="T30" fmla="*/ 74 w 118"/>
                <a:gd name="T31" fmla="*/ 0 h 66"/>
                <a:gd name="T32" fmla="*/ 56 w 118"/>
                <a:gd name="T33" fmla="*/ 0 h 66"/>
                <a:gd name="T34" fmla="*/ 56 w 118"/>
                <a:gd name="T35" fmla="*/ 0 h 66"/>
                <a:gd name="T36" fmla="*/ 40 w 118"/>
                <a:gd name="T37" fmla="*/ 0 h 66"/>
                <a:gd name="T38" fmla="*/ 26 w 118"/>
                <a:gd name="T39" fmla="*/ 2 h 66"/>
                <a:gd name="T40" fmla="*/ 12 w 118"/>
                <a:gd name="T41" fmla="*/ 6 h 66"/>
                <a:gd name="T42" fmla="*/ 0 w 118"/>
                <a:gd name="T43" fmla="*/ 12 h 66"/>
                <a:gd name="T44" fmla="*/ 0 w 118"/>
                <a:gd name="T45" fmla="*/ 12 h 66"/>
                <a:gd name="T46" fmla="*/ 6 w 118"/>
                <a:gd name="T47" fmla="*/ 28 h 66"/>
                <a:gd name="T48" fmla="*/ 14 w 118"/>
                <a:gd name="T49" fmla="*/ 44 h 66"/>
                <a:gd name="T50" fmla="*/ 22 w 118"/>
                <a:gd name="T51" fmla="*/ 56 h 66"/>
                <a:gd name="T52" fmla="*/ 32 w 118"/>
                <a:gd name="T53" fmla="*/ 66 h 66"/>
                <a:gd name="T54" fmla="*/ 32 w 118"/>
                <a:gd name="T55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8" h="66">
                  <a:moveTo>
                    <a:pt x="32" y="66"/>
                  </a:moveTo>
                  <a:lnTo>
                    <a:pt x="32" y="66"/>
                  </a:lnTo>
                  <a:lnTo>
                    <a:pt x="48" y="60"/>
                  </a:lnTo>
                  <a:lnTo>
                    <a:pt x="68" y="58"/>
                  </a:lnTo>
                  <a:lnTo>
                    <a:pt x="68" y="58"/>
                  </a:lnTo>
                  <a:lnTo>
                    <a:pt x="82" y="60"/>
                  </a:lnTo>
                  <a:lnTo>
                    <a:pt x="96" y="62"/>
                  </a:lnTo>
                  <a:lnTo>
                    <a:pt x="96" y="62"/>
                  </a:lnTo>
                  <a:lnTo>
                    <a:pt x="102" y="54"/>
                  </a:lnTo>
                  <a:lnTo>
                    <a:pt x="108" y="42"/>
                  </a:lnTo>
                  <a:lnTo>
                    <a:pt x="114" y="30"/>
                  </a:lnTo>
                  <a:lnTo>
                    <a:pt x="118" y="16"/>
                  </a:lnTo>
                  <a:lnTo>
                    <a:pt x="118" y="16"/>
                  </a:lnTo>
                  <a:lnTo>
                    <a:pt x="104" y="10"/>
                  </a:lnTo>
                  <a:lnTo>
                    <a:pt x="90" y="4"/>
                  </a:lnTo>
                  <a:lnTo>
                    <a:pt x="74" y="0"/>
                  </a:lnTo>
                  <a:lnTo>
                    <a:pt x="56" y="0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26" y="2"/>
                  </a:lnTo>
                  <a:lnTo>
                    <a:pt x="1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28"/>
                  </a:lnTo>
                  <a:lnTo>
                    <a:pt x="14" y="44"/>
                  </a:lnTo>
                  <a:lnTo>
                    <a:pt x="22" y="56"/>
                  </a:lnTo>
                  <a:lnTo>
                    <a:pt x="32" y="66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3757613" y="5827713"/>
              <a:ext cx="193675" cy="57150"/>
            </a:xfrm>
            <a:custGeom>
              <a:avLst/>
              <a:gdLst>
                <a:gd name="T0" fmla="*/ 122 w 122"/>
                <a:gd name="T1" fmla="*/ 22 h 36"/>
                <a:gd name="T2" fmla="*/ 122 w 122"/>
                <a:gd name="T3" fmla="*/ 22 h 36"/>
                <a:gd name="T4" fmla="*/ 112 w 122"/>
                <a:gd name="T5" fmla="*/ 14 h 36"/>
                <a:gd name="T6" fmla="*/ 98 w 122"/>
                <a:gd name="T7" fmla="*/ 8 h 36"/>
                <a:gd name="T8" fmla="*/ 82 w 122"/>
                <a:gd name="T9" fmla="*/ 2 h 36"/>
                <a:gd name="T10" fmla="*/ 74 w 122"/>
                <a:gd name="T11" fmla="*/ 0 h 36"/>
                <a:gd name="T12" fmla="*/ 64 w 122"/>
                <a:gd name="T13" fmla="*/ 0 h 36"/>
                <a:gd name="T14" fmla="*/ 54 w 122"/>
                <a:gd name="T15" fmla="*/ 0 h 36"/>
                <a:gd name="T16" fmla="*/ 42 w 122"/>
                <a:gd name="T17" fmla="*/ 4 h 36"/>
                <a:gd name="T18" fmla="*/ 32 w 122"/>
                <a:gd name="T19" fmla="*/ 8 h 36"/>
                <a:gd name="T20" fmla="*/ 20 w 122"/>
                <a:gd name="T21" fmla="*/ 14 h 36"/>
                <a:gd name="T22" fmla="*/ 10 w 122"/>
                <a:gd name="T23" fmla="*/ 24 h 36"/>
                <a:gd name="T24" fmla="*/ 0 w 122"/>
                <a:gd name="T25" fmla="*/ 36 h 36"/>
                <a:gd name="T26" fmla="*/ 0 w 122"/>
                <a:gd name="T27" fmla="*/ 36 h 36"/>
                <a:gd name="T28" fmla="*/ 6 w 122"/>
                <a:gd name="T29" fmla="*/ 28 h 36"/>
                <a:gd name="T30" fmla="*/ 16 w 122"/>
                <a:gd name="T31" fmla="*/ 22 h 36"/>
                <a:gd name="T32" fmla="*/ 30 w 122"/>
                <a:gd name="T33" fmla="*/ 16 h 36"/>
                <a:gd name="T34" fmla="*/ 48 w 122"/>
                <a:gd name="T35" fmla="*/ 10 h 36"/>
                <a:gd name="T36" fmla="*/ 68 w 122"/>
                <a:gd name="T37" fmla="*/ 8 h 36"/>
                <a:gd name="T38" fmla="*/ 82 w 122"/>
                <a:gd name="T39" fmla="*/ 10 h 36"/>
                <a:gd name="T40" fmla="*/ 94 w 122"/>
                <a:gd name="T41" fmla="*/ 12 h 36"/>
                <a:gd name="T42" fmla="*/ 108 w 122"/>
                <a:gd name="T43" fmla="*/ 16 h 36"/>
                <a:gd name="T44" fmla="*/ 122 w 122"/>
                <a:gd name="T45" fmla="*/ 22 h 36"/>
                <a:gd name="T46" fmla="*/ 122 w 122"/>
                <a:gd name="T4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22" h="36">
                  <a:moveTo>
                    <a:pt x="122" y="22"/>
                  </a:moveTo>
                  <a:lnTo>
                    <a:pt x="122" y="22"/>
                  </a:lnTo>
                  <a:lnTo>
                    <a:pt x="112" y="14"/>
                  </a:lnTo>
                  <a:lnTo>
                    <a:pt x="98" y="8"/>
                  </a:lnTo>
                  <a:lnTo>
                    <a:pt x="82" y="2"/>
                  </a:lnTo>
                  <a:lnTo>
                    <a:pt x="74" y="0"/>
                  </a:lnTo>
                  <a:lnTo>
                    <a:pt x="64" y="0"/>
                  </a:lnTo>
                  <a:lnTo>
                    <a:pt x="54" y="0"/>
                  </a:lnTo>
                  <a:lnTo>
                    <a:pt x="42" y="4"/>
                  </a:lnTo>
                  <a:lnTo>
                    <a:pt x="32" y="8"/>
                  </a:lnTo>
                  <a:lnTo>
                    <a:pt x="20" y="14"/>
                  </a:lnTo>
                  <a:lnTo>
                    <a:pt x="10" y="24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6" y="28"/>
                  </a:lnTo>
                  <a:lnTo>
                    <a:pt x="16" y="22"/>
                  </a:lnTo>
                  <a:lnTo>
                    <a:pt x="30" y="16"/>
                  </a:lnTo>
                  <a:lnTo>
                    <a:pt x="48" y="10"/>
                  </a:lnTo>
                  <a:lnTo>
                    <a:pt x="68" y="8"/>
                  </a:lnTo>
                  <a:lnTo>
                    <a:pt x="82" y="10"/>
                  </a:lnTo>
                  <a:lnTo>
                    <a:pt x="94" y="12"/>
                  </a:lnTo>
                  <a:lnTo>
                    <a:pt x="108" y="16"/>
                  </a:lnTo>
                  <a:lnTo>
                    <a:pt x="122" y="22"/>
                  </a:lnTo>
                  <a:lnTo>
                    <a:pt x="122" y="22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3805238" y="5859463"/>
              <a:ext cx="111125" cy="73025"/>
            </a:xfrm>
            <a:custGeom>
              <a:avLst/>
              <a:gdLst>
                <a:gd name="T0" fmla="*/ 70 w 70"/>
                <a:gd name="T1" fmla="*/ 20 h 46"/>
                <a:gd name="T2" fmla="*/ 70 w 70"/>
                <a:gd name="T3" fmla="*/ 20 h 46"/>
                <a:gd name="T4" fmla="*/ 70 w 70"/>
                <a:gd name="T5" fmla="*/ 24 h 46"/>
                <a:gd name="T6" fmla="*/ 68 w 70"/>
                <a:gd name="T7" fmla="*/ 28 h 46"/>
                <a:gd name="T8" fmla="*/ 62 w 70"/>
                <a:gd name="T9" fmla="*/ 36 h 46"/>
                <a:gd name="T10" fmla="*/ 52 w 70"/>
                <a:gd name="T11" fmla="*/ 42 h 46"/>
                <a:gd name="T12" fmla="*/ 38 w 70"/>
                <a:gd name="T13" fmla="*/ 46 h 46"/>
                <a:gd name="T14" fmla="*/ 38 w 70"/>
                <a:gd name="T15" fmla="*/ 46 h 46"/>
                <a:gd name="T16" fmla="*/ 24 w 70"/>
                <a:gd name="T17" fmla="*/ 46 h 46"/>
                <a:gd name="T18" fmla="*/ 12 w 70"/>
                <a:gd name="T19" fmla="*/ 42 h 46"/>
                <a:gd name="T20" fmla="*/ 4 w 70"/>
                <a:gd name="T21" fmla="*/ 36 h 46"/>
                <a:gd name="T22" fmla="*/ 2 w 70"/>
                <a:gd name="T23" fmla="*/ 30 h 46"/>
                <a:gd name="T24" fmla="*/ 0 w 70"/>
                <a:gd name="T25" fmla="*/ 26 h 46"/>
                <a:gd name="T26" fmla="*/ 0 w 70"/>
                <a:gd name="T27" fmla="*/ 26 h 46"/>
                <a:gd name="T28" fmla="*/ 0 w 70"/>
                <a:gd name="T29" fmla="*/ 22 h 46"/>
                <a:gd name="T30" fmla="*/ 2 w 70"/>
                <a:gd name="T31" fmla="*/ 18 h 46"/>
                <a:gd name="T32" fmla="*/ 10 w 70"/>
                <a:gd name="T33" fmla="*/ 10 h 46"/>
                <a:gd name="T34" fmla="*/ 20 w 70"/>
                <a:gd name="T35" fmla="*/ 4 h 46"/>
                <a:gd name="T36" fmla="*/ 34 w 70"/>
                <a:gd name="T37" fmla="*/ 0 h 46"/>
                <a:gd name="T38" fmla="*/ 34 w 70"/>
                <a:gd name="T39" fmla="*/ 0 h 46"/>
                <a:gd name="T40" fmla="*/ 48 w 70"/>
                <a:gd name="T41" fmla="*/ 2 h 46"/>
                <a:gd name="T42" fmla="*/ 58 w 70"/>
                <a:gd name="T43" fmla="*/ 4 h 46"/>
                <a:gd name="T44" fmla="*/ 68 w 70"/>
                <a:gd name="T45" fmla="*/ 12 h 46"/>
                <a:gd name="T46" fmla="*/ 70 w 70"/>
                <a:gd name="T47" fmla="*/ 16 h 46"/>
                <a:gd name="T48" fmla="*/ 70 w 70"/>
                <a:gd name="T49" fmla="*/ 20 h 46"/>
                <a:gd name="T50" fmla="*/ 70 w 70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6">
                  <a:moveTo>
                    <a:pt x="70" y="20"/>
                  </a:moveTo>
                  <a:lnTo>
                    <a:pt x="70" y="20"/>
                  </a:lnTo>
                  <a:lnTo>
                    <a:pt x="70" y="24"/>
                  </a:lnTo>
                  <a:lnTo>
                    <a:pt x="68" y="28"/>
                  </a:lnTo>
                  <a:lnTo>
                    <a:pt x="62" y="36"/>
                  </a:lnTo>
                  <a:lnTo>
                    <a:pt x="52" y="42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24" y="46"/>
                  </a:lnTo>
                  <a:lnTo>
                    <a:pt x="12" y="42"/>
                  </a:lnTo>
                  <a:lnTo>
                    <a:pt x="4" y="36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10" y="10"/>
                  </a:lnTo>
                  <a:lnTo>
                    <a:pt x="20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8" y="2"/>
                  </a:lnTo>
                  <a:lnTo>
                    <a:pt x="58" y="4"/>
                  </a:lnTo>
                  <a:lnTo>
                    <a:pt x="68" y="12"/>
                  </a:lnTo>
                  <a:lnTo>
                    <a:pt x="70" y="16"/>
                  </a:lnTo>
                  <a:lnTo>
                    <a:pt x="70" y="20"/>
                  </a:lnTo>
                  <a:lnTo>
                    <a:pt x="7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3808413" y="5862638"/>
              <a:ext cx="107950" cy="66675"/>
            </a:xfrm>
            <a:custGeom>
              <a:avLst/>
              <a:gdLst>
                <a:gd name="T0" fmla="*/ 0 w 68"/>
                <a:gd name="T1" fmla="*/ 24 h 42"/>
                <a:gd name="T2" fmla="*/ 0 w 68"/>
                <a:gd name="T3" fmla="*/ 24 h 42"/>
                <a:gd name="T4" fmla="*/ 0 w 68"/>
                <a:gd name="T5" fmla="*/ 20 h 42"/>
                <a:gd name="T6" fmla="*/ 2 w 68"/>
                <a:gd name="T7" fmla="*/ 16 h 42"/>
                <a:gd name="T8" fmla="*/ 8 w 68"/>
                <a:gd name="T9" fmla="*/ 8 h 42"/>
                <a:gd name="T10" fmla="*/ 18 w 68"/>
                <a:gd name="T11" fmla="*/ 2 h 42"/>
                <a:gd name="T12" fmla="*/ 32 w 68"/>
                <a:gd name="T13" fmla="*/ 0 h 42"/>
                <a:gd name="T14" fmla="*/ 32 w 68"/>
                <a:gd name="T15" fmla="*/ 0 h 42"/>
                <a:gd name="T16" fmla="*/ 44 w 68"/>
                <a:gd name="T17" fmla="*/ 0 h 42"/>
                <a:gd name="T18" fmla="*/ 56 w 68"/>
                <a:gd name="T19" fmla="*/ 4 h 42"/>
                <a:gd name="T20" fmla="*/ 64 w 68"/>
                <a:gd name="T21" fmla="*/ 10 h 42"/>
                <a:gd name="T22" fmla="*/ 66 w 68"/>
                <a:gd name="T23" fmla="*/ 14 h 42"/>
                <a:gd name="T24" fmla="*/ 68 w 68"/>
                <a:gd name="T25" fmla="*/ 18 h 42"/>
                <a:gd name="T26" fmla="*/ 68 w 68"/>
                <a:gd name="T27" fmla="*/ 18 h 42"/>
                <a:gd name="T28" fmla="*/ 68 w 68"/>
                <a:gd name="T29" fmla="*/ 22 h 42"/>
                <a:gd name="T30" fmla="*/ 66 w 68"/>
                <a:gd name="T31" fmla="*/ 26 h 42"/>
                <a:gd name="T32" fmla="*/ 60 w 68"/>
                <a:gd name="T33" fmla="*/ 34 h 42"/>
                <a:gd name="T34" fmla="*/ 48 w 68"/>
                <a:gd name="T35" fmla="*/ 40 h 42"/>
                <a:gd name="T36" fmla="*/ 36 w 68"/>
                <a:gd name="T37" fmla="*/ 42 h 42"/>
                <a:gd name="T38" fmla="*/ 36 w 68"/>
                <a:gd name="T39" fmla="*/ 42 h 42"/>
                <a:gd name="T40" fmla="*/ 22 w 68"/>
                <a:gd name="T41" fmla="*/ 42 h 42"/>
                <a:gd name="T42" fmla="*/ 12 w 68"/>
                <a:gd name="T43" fmla="*/ 38 h 42"/>
                <a:gd name="T44" fmla="*/ 4 w 68"/>
                <a:gd name="T45" fmla="*/ 32 h 42"/>
                <a:gd name="T46" fmla="*/ 0 w 68"/>
                <a:gd name="T47" fmla="*/ 28 h 42"/>
                <a:gd name="T48" fmla="*/ 0 w 68"/>
                <a:gd name="T49" fmla="*/ 24 h 42"/>
                <a:gd name="T50" fmla="*/ 0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0" y="24"/>
                  </a:moveTo>
                  <a:lnTo>
                    <a:pt x="0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4" y="10"/>
                  </a:lnTo>
                  <a:lnTo>
                    <a:pt x="66" y="14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22"/>
                  </a:lnTo>
                  <a:lnTo>
                    <a:pt x="66" y="26"/>
                  </a:lnTo>
                  <a:lnTo>
                    <a:pt x="60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50"/>
            <p:cNvSpPr>
              <a:spLocks/>
            </p:cNvSpPr>
            <p:nvPr/>
          </p:nvSpPr>
          <p:spPr bwMode="auto">
            <a:xfrm>
              <a:off x="3808413" y="5862638"/>
              <a:ext cx="104775" cy="66675"/>
            </a:xfrm>
            <a:custGeom>
              <a:avLst/>
              <a:gdLst>
                <a:gd name="T0" fmla="*/ 0 w 66"/>
                <a:gd name="T1" fmla="*/ 24 h 42"/>
                <a:gd name="T2" fmla="*/ 0 w 66"/>
                <a:gd name="T3" fmla="*/ 24 h 42"/>
                <a:gd name="T4" fmla="*/ 2 w 66"/>
                <a:gd name="T5" fmla="*/ 20 h 42"/>
                <a:gd name="T6" fmla="*/ 2 w 66"/>
                <a:gd name="T7" fmla="*/ 16 h 42"/>
                <a:gd name="T8" fmla="*/ 10 w 66"/>
                <a:gd name="T9" fmla="*/ 8 h 42"/>
                <a:gd name="T10" fmla="*/ 18 w 66"/>
                <a:gd name="T11" fmla="*/ 4 h 42"/>
                <a:gd name="T12" fmla="*/ 32 w 66"/>
                <a:gd name="T13" fmla="*/ 0 h 42"/>
                <a:gd name="T14" fmla="*/ 32 w 66"/>
                <a:gd name="T15" fmla="*/ 0 h 42"/>
                <a:gd name="T16" fmla="*/ 44 w 66"/>
                <a:gd name="T17" fmla="*/ 0 h 42"/>
                <a:gd name="T18" fmla="*/ 56 w 66"/>
                <a:gd name="T19" fmla="*/ 4 h 42"/>
                <a:gd name="T20" fmla="*/ 62 w 66"/>
                <a:gd name="T21" fmla="*/ 10 h 42"/>
                <a:gd name="T22" fmla="*/ 66 w 66"/>
                <a:gd name="T23" fmla="*/ 14 h 42"/>
                <a:gd name="T24" fmla="*/ 66 w 66"/>
                <a:gd name="T25" fmla="*/ 18 h 42"/>
                <a:gd name="T26" fmla="*/ 66 w 66"/>
                <a:gd name="T27" fmla="*/ 18 h 42"/>
                <a:gd name="T28" fmla="*/ 66 w 66"/>
                <a:gd name="T29" fmla="*/ 22 h 42"/>
                <a:gd name="T30" fmla="*/ 64 w 66"/>
                <a:gd name="T31" fmla="*/ 26 h 42"/>
                <a:gd name="T32" fmla="*/ 58 w 66"/>
                <a:gd name="T33" fmla="*/ 34 h 42"/>
                <a:gd name="T34" fmla="*/ 48 w 66"/>
                <a:gd name="T35" fmla="*/ 40 h 42"/>
                <a:gd name="T36" fmla="*/ 36 w 66"/>
                <a:gd name="T37" fmla="*/ 42 h 42"/>
                <a:gd name="T38" fmla="*/ 36 w 66"/>
                <a:gd name="T39" fmla="*/ 42 h 42"/>
                <a:gd name="T40" fmla="*/ 22 w 66"/>
                <a:gd name="T41" fmla="*/ 42 h 42"/>
                <a:gd name="T42" fmla="*/ 12 w 66"/>
                <a:gd name="T43" fmla="*/ 38 h 42"/>
                <a:gd name="T44" fmla="*/ 4 w 66"/>
                <a:gd name="T45" fmla="*/ 32 h 42"/>
                <a:gd name="T46" fmla="*/ 2 w 66"/>
                <a:gd name="T47" fmla="*/ 28 h 42"/>
                <a:gd name="T48" fmla="*/ 0 w 66"/>
                <a:gd name="T49" fmla="*/ 24 h 42"/>
                <a:gd name="T50" fmla="*/ 0 w 66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42">
                  <a:moveTo>
                    <a:pt x="0" y="24"/>
                  </a:moveTo>
                  <a:lnTo>
                    <a:pt x="0" y="24"/>
                  </a:lnTo>
                  <a:lnTo>
                    <a:pt x="2" y="20"/>
                  </a:lnTo>
                  <a:lnTo>
                    <a:pt x="2" y="16"/>
                  </a:lnTo>
                  <a:lnTo>
                    <a:pt x="10" y="8"/>
                  </a:lnTo>
                  <a:lnTo>
                    <a:pt x="18" y="4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4" y="0"/>
                  </a:lnTo>
                  <a:lnTo>
                    <a:pt x="56" y="4"/>
                  </a:lnTo>
                  <a:lnTo>
                    <a:pt x="62" y="10"/>
                  </a:lnTo>
                  <a:lnTo>
                    <a:pt x="66" y="14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66" y="22"/>
                  </a:lnTo>
                  <a:lnTo>
                    <a:pt x="64" y="26"/>
                  </a:lnTo>
                  <a:lnTo>
                    <a:pt x="58" y="34"/>
                  </a:lnTo>
                  <a:lnTo>
                    <a:pt x="48" y="40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22" y="42"/>
                  </a:lnTo>
                  <a:lnTo>
                    <a:pt x="12" y="38"/>
                  </a:lnTo>
                  <a:lnTo>
                    <a:pt x="4" y="32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3811588" y="5865813"/>
              <a:ext cx="98425" cy="63500"/>
            </a:xfrm>
            <a:custGeom>
              <a:avLst/>
              <a:gdLst>
                <a:gd name="T0" fmla="*/ 0 w 62"/>
                <a:gd name="T1" fmla="*/ 22 h 40"/>
                <a:gd name="T2" fmla="*/ 0 w 62"/>
                <a:gd name="T3" fmla="*/ 22 h 40"/>
                <a:gd name="T4" fmla="*/ 0 w 62"/>
                <a:gd name="T5" fmla="*/ 18 h 40"/>
                <a:gd name="T6" fmla="*/ 2 w 62"/>
                <a:gd name="T7" fmla="*/ 14 h 40"/>
                <a:gd name="T8" fmla="*/ 8 w 62"/>
                <a:gd name="T9" fmla="*/ 8 h 40"/>
                <a:gd name="T10" fmla="*/ 18 w 62"/>
                <a:gd name="T11" fmla="*/ 2 h 40"/>
                <a:gd name="T12" fmla="*/ 30 w 62"/>
                <a:gd name="T13" fmla="*/ 0 h 40"/>
                <a:gd name="T14" fmla="*/ 30 w 62"/>
                <a:gd name="T15" fmla="*/ 0 h 40"/>
                <a:gd name="T16" fmla="*/ 42 w 62"/>
                <a:gd name="T17" fmla="*/ 0 h 40"/>
                <a:gd name="T18" fmla="*/ 52 w 62"/>
                <a:gd name="T19" fmla="*/ 2 h 40"/>
                <a:gd name="T20" fmla="*/ 60 w 62"/>
                <a:gd name="T21" fmla="*/ 8 h 40"/>
                <a:gd name="T22" fmla="*/ 62 w 62"/>
                <a:gd name="T23" fmla="*/ 12 h 40"/>
                <a:gd name="T24" fmla="*/ 62 w 62"/>
                <a:gd name="T25" fmla="*/ 16 h 40"/>
                <a:gd name="T26" fmla="*/ 62 w 62"/>
                <a:gd name="T27" fmla="*/ 16 h 40"/>
                <a:gd name="T28" fmla="*/ 62 w 62"/>
                <a:gd name="T29" fmla="*/ 20 h 40"/>
                <a:gd name="T30" fmla="*/ 62 w 62"/>
                <a:gd name="T31" fmla="*/ 24 h 40"/>
                <a:gd name="T32" fmla="*/ 56 w 62"/>
                <a:gd name="T33" fmla="*/ 32 h 40"/>
                <a:gd name="T34" fmla="*/ 46 w 62"/>
                <a:gd name="T35" fmla="*/ 36 h 40"/>
                <a:gd name="T36" fmla="*/ 34 w 62"/>
                <a:gd name="T37" fmla="*/ 40 h 40"/>
                <a:gd name="T38" fmla="*/ 34 w 62"/>
                <a:gd name="T39" fmla="*/ 40 h 40"/>
                <a:gd name="T40" fmla="*/ 22 w 62"/>
                <a:gd name="T41" fmla="*/ 38 h 40"/>
                <a:gd name="T42" fmla="*/ 10 w 62"/>
                <a:gd name="T43" fmla="*/ 36 h 40"/>
                <a:gd name="T44" fmla="*/ 4 w 62"/>
                <a:gd name="T45" fmla="*/ 30 h 40"/>
                <a:gd name="T46" fmla="*/ 2 w 62"/>
                <a:gd name="T47" fmla="*/ 26 h 40"/>
                <a:gd name="T48" fmla="*/ 0 w 62"/>
                <a:gd name="T49" fmla="*/ 22 h 40"/>
                <a:gd name="T50" fmla="*/ 0 w 62"/>
                <a:gd name="T5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" h="40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8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52" y="2"/>
                  </a:lnTo>
                  <a:lnTo>
                    <a:pt x="60" y="8"/>
                  </a:lnTo>
                  <a:lnTo>
                    <a:pt x="62" y="12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20"/>
                  </a:lnTo>
                  <a:lnTo>
                    <a:pt x="62" y="24"/>
                  </a:lnTo>
                  <a:lnTo>
                    <a:pt x="56" y="32"/>
                  </a:lnTo>
                  <a:lnTo>
                    <a:pt x="46" y="36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22" y="38"/>
                  </a:lnTo>
                  <a:lnTo>
                    <a:pt x="10" y="36"/>
                  </a:lnTo>
                  <a:lnTo>
                    <a:pt x="4" y="30"/>
                  </a:lnTo>
                  <a:lnTo>
                    <a:pt x="2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3814763" y="5865813"/>
              <a:ext cx="95250" cy="60325"/>
            </a:xfrm>
            <a:custGeom>
              <a:avLst/>
              <a:gdLst>
                <a:gd name="T0" fmla="*/ 0 w 60"/>
                <a:gd name="T1" fmla="*/ 22 h 38"/>
                <a:gd name="T2" fmla="*/ 0 w 60"/>
                <a:gd name="T3" fmla="*/ 22 h 38"/>
                <a:gd name="T4" fmla="*/ 0 w 60"/>
                <a:gd name="T5" fmla="*/ 18 h 38"/>
                <a:gd name="T6" fmla="*/ 2 w 60"/>
                <a:gd name="T7" fmla="*/ 14 h 38"/>
                <a:gd name="T8" fmla="*/ 8 w 60"/>
                <a:gd name="T9" fmla="*/ 8 h 38"/>
                <a:gd name="T10" fmla="*/ 16 w 60"/>
                <a:gd name="T11" fmla="*/ 2 h 38"/>
                <a:gd name="T12" fmla="*/ 28 w 60"/>
                <a:gd name="T13" fmla="*/ 0 h 38"/>
                <a:gd name="T14" fmla="*/ 28 w 60"/>
                <a:gd name="T15" fmla="*/ 0 h 38"/>
                <a:gd name="T16" fmla="*/ 40 w 60"/>
                <a:gd name="T17" fmla="*/ 0 h 38"/>
                <a:gd name="T18" fmla="*/ 50 w 60"/>
                <a:gd name="T19" fmla="*/ 4 h 38"/>
                <a:gd name="T20" fmla="*/ 56 w 60"/>
                <a:gd name="T21" fmla="*/ 8 h 38"/>
                <a:gd name="T22" fmla="*/ 58 w 60"/>
                <a:gd name="T23" fmla="*/ 12 h 38"/>
                <a:gd name="T24" fmla="*/ 60 w 60"/>
                <a:gd name="T25" fmla="*/ 16 h 38"/>
                <a:gd name="T26" fmla="*/ 60 w 60"/>
                <a:gd name="T27" fmla="*/ 16 h 38"/>
                <a:gd name="T28" fmla="*/ 60 w 60"/>
                <a:gd name="T29" fmla="*/ 20 h 38"/>
                <a:gd name="T30" fmla="*/ 58 w 60"/>
                <a:gd name="T31" fmla="*/ 24 h 38"/>
                <a:gd name="T32" fmla="*/ 52 w 60"/>
                <a:gd name="T33" fmla="*/ 30 h 38"/>
                <a:gd name="T34" fmla="*/ 42 w 60"/>
                <a:gd name="T35" fmla="*/ 36 h 38"/>
                <a:gd name="T36" fmla="*/ 32 w 60"/>
                <a:gd name="T37" fmla="*/ 38 h 38"/>
                <a:gd name="T38" fmla="*/ 32 w 60"/>
                <a:gd name="T39" fmla="*/ 38 h 38"/>
                <a:gd name="T40" fmla="*/ 20 w 60"/>
                <a:gd name="T41" fmla="*/ 38 h 38"/>
                <a:gd name="T42" fmla="*/ 10 w 60"/>
                <a:gd name="T43" fmla="*/ 34 h 38"/>
                <a:gd name="T44" fmla="*/ 2 w 60"/>
                <a:gd name="T45" fmla="*/ 30 h 38"/>
                <a:gd name="T46" fmla="*/ 0 w 60"/>
                <a:gd name="T47" fmla="*/ 26 h 38"/>
                <a:gd name="T48" fmla="*/ 0 w 60"/>
                <a:gd name="T49" fmla="*/ 22 h 38"/>
                <a:gd name="T50" fmla="*/ 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0" y="22"/>
                  </a:move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0"/>
                  </a:lnTo>
                  <a:lnTo>
                    <a:pt x="50" y="4"/>
                  </a:lnTo>
                  <a:lnTo>
                    <a:pt x="56" y="8"/>
                  </a:lnTo>
                  <a:lnTo>
                    <a:pt x="58" y="12"/>
                  </a:lnTo>
                  <a:lnTo>
                    <a:pt x="60" y="16"/>
                  </a:lnTo>
                  <a:lnTo>
                    <a:pt x="60" y="16"/>
                  </a:lnTo>
                  <a:lnTo>
                    <a:pt x="60" y="20"/>
                  </a:lnTo>
                  <a:lnTo>
                    <a:pt x="58" y="24"/>
                  </a:lnTo>
                  <a:lnTo>
                    <a:pt x="52" y="30"/>
                  </a:lnTo>
                  <a:lnTo>
                    <a:pt x="42" y="36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2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3814763" y="5865813"/>
              <a:ext cx="92075" cy="60325"/>
            </a:xfrm>
            <a:custGeom>
              <a:avLst/>
              <a:gdLst>
                <a:gd name="T0" fmla="*/ 0 w 58"/>
                <a:gd name="T1" fmla="*/ 22 h 38"/>
                <a:gd name="T2" fmla="*/ 0 w 58"/>
                <a:gd name="T3" fmla="*/ 22 h 38"/>
                <a:gd name="T4" fmla="*/ 2 w 58"/>
                <a:gd name="T5" fmla="*/ 14 h 38"/>
                <a:gd name="T6" fmla="*/ 8 w 58"/>
                <a:gd name="T7" fmla="*/ 8 h 38"/>
                <a:gd name="T8" fmla="*/ 16 w 58"/>
                <a:gd name="T9" fmla="*/ 4 h 38"/>
                <a:gd name="T10" fmla="*/ 28 w 58"/>
                <a:gd name="T11" fmla="*/ 0 h 38"/>
                <a:gd name="T12" fmla="*/ 28 w 58"/>
                <a:gd name="T13" fmla="*/ 0 h 38"/>
                <a:gd name="T14" fmla="*/ 40 w 58"/>
                <a:gd name="T15" fmla="*/ 2 h 38"/>
                <a:gd name="T16" fmla="*/ 48 w 58"/>
                <a:gd name="T17" fmla="*/ 4 h 38"/>
                <a:gd name="T18" fmla="*/ 56 w 58"/>
                <a:gd name="T19" fmla="*/ 10 h 38"/>
                <a:gd name="T20" fmla="*/ 58 w 58"/>
                <a:gd name="T21" fmla="*/ 16 h 38"/>
                <a:gd name="T22" fmla="*/ 58 w 58"/>
                <a:gd name="T23" fmla="*/ 16 h 38"/>
                <a:gd name="T24" fmla="*/ 56 w 58"/>
                <a:gd name="T25" fmla="*/ 24 h 38"/>
                <a:gd name="T26" fmla="*/ 52 w 58"/>
                <a:gd name="T27" fmla="*/ 30 h 38"/>
                <a:gd name="T28" fmla="*/ 42 w 58"/>
                <a:gd name="T29" fmla="*/ 34 h 38"/>
                <a:gd name="T30" fmla="*/ 32 w 58"/>
                <a:gd name="T31" fmla="*/ 38 h 38"/>
                <a:gd name="T32" fmla="*/ 32 w 58"/>
                <a:gd name="T33" fmla="*/ 38 h 38"/>
                <a:gd name="T34" fmla="*/ 20 w 58"/>
                <a:gd name="T35" fmla="*/ 38 h 38"/>
                <a:gd name="T36" fmla="*/ 10 w 58"/>
                <a:gd name="T37" fmla="*/ 34 h 38"/>
                <a:gd name="T38" fmla="*/ 4 w 58"/>
                <a:gd name="T39" fmla="*/ 28 h 38"/>
                <a:gd name="T40" fmla="*/ 0 w 58"/>
                <a:gd name="T41" fmla="*/ 22 h 38"/>
                <a:gd name="T42" fmla="*/ 0 w 58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0" y="22"/>
                  </a:moveTo>
                  <a:lnTo>
                    <a:pt x="0" y="22"/>
                  </a:lnTo>
                  <a:lnTo>
                    <a:pt x="2" y="14"/>
                  </a:lnTo>
                  <a:lnTo>
                    <a:pt x="8" y="8"/>
                  </a:lnTo>
                  <a:lnTo>
                    <a:pt x="16" y="4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40" y="2"/>
                  </a:lnTo>
                  <a:lnTo>
                    <a:pt x="48" y="4"/>
                  </a:lnTo>
                  <a:lnTo>
                    <a:pt x="56" y="10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56" y="24"/>
                  </a:lnTo>
                  <a:lnTo>
                    <a:pt x="52" y="30"/>
                  </a:lnTo>
                  <a:lnTo>
                    <a:pt x="42" y="34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20" y="38"/>
                  </a:lnTo>
                  <a:lnTo>
                    <a:pt x="10" y="34"/>
                  </a:lnTo>
                  <a:lnTo>
                    <a:pt x="4" y="28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54"/>
            <p:cNvSpPr>
              <a:spLocks/>
            </p:cNvSpPr>
            <p:nvPr/>
          </p:nvSpPr>
          <p:spPr bwMode="auto">
            <a:xfrm>
              <a:off x="3817938" y="5868988"/>
              <a:ext cx="85725" cy="53975"/>
            </a:xfrm>
            <a:custGeom>
              <a:avLst/>
              <a:gdLst>
                <a:gd name="T0" fmla="*/ 0 w 54"/>
                <a:gd name="T1" fmla="*/ 20 h 34"/>
                <a:gd name="T2" fmla="*/ 0 w 54"/>
                <a:gd name="T3" fmla="*/ 20 h 34"/>
                <a:gd name="T4" fmla="*/ 2 w 54"/>
                <a:gd name="T5" fmla="*/ 12 h 34"/>
                <a:gd name="T6" fmla="*/ 6 w 54"/>
                <a:gd name="T7" fmla="*/ 6 h 34"/>
                <a:gd name="T8" fmla="*/ 16 w 54"/>
                <a:gd name="T9" fmla="*/ 2 h 34"/>
                <a:gd name="T10" fmla="*/ 26 w 54"/>
                <a:gd name="T11" fmla="*/ 0 h 34"/>
                <a:gd name="T12" fmla="*/ 26 w 54"/>
                <a:gd name="T13" fmla="*/ 0 h 34"/>
                <a:gd name="T14" fmla="*/ 36 w 54"/>
                <a:gd name="T15" fmla="*/ 0 h 34"/>
                <a:gd name="T16" fmla="*/ 46 w 54"/>
                <a:gd name="T17" fmla="*/ 2 h 34"/>
                <a:gd name="T18" fmla="*/ 52 w 54"/>
                <a:gd name="T19" fmla="*/ 8 h 34"/>
                <a:gd name="T20" fmla="*/ 54 w 54"/>
                <a:gd name="T21" fmla="*/ 14 h 34"/>
                <a:gd name="T22" fmla="*/ 54 w 54"/>
                <a:gd name="T23" fmla="*/ 14 h 34"/>
                <a:gd name="T24" fmla="*/ 54 w 54"/>
                <a:gd name="T25" fmla="*/ 22 h 34"/>
                <a:gd name="T26" fmla="*/ 48 w 54"/>
                <a:gd name="T27" fmla="*/ 28 h 34"/>
                <a:gd name="T28" fmla="*/ 40 w 54"/>
                <a:gd name="T29" fmla="*/ 32 h 34"/>
                <a:gd name="T30" fmla="*/ 30 w 54"/>
                <a:gd name="T31" fmla="*/ 34 h 34"/>
                <a:gd name="T32" fmla="*/ 30 w 54"/>
                <a:gd name="T33" fmla="*/ 34 h 34"/>
                <a:gd name="T34" fmla="*/ 18 w 54"/>
                <a:gd name="T35" fmla="*/ 34 h 34"/>
                <a:gd name="T36" fmla="*/ 10 w 54"/>
                <a:gd name="T37" fmla="*/ 32 h 34"/>
                <a:gd name="T38" fmla="*/ 2 w 54"/>
                <a:gd name="T39" fmla="*/ 26 h 34"/>
                <a:gd name="T40" fmla="*/ 0 w 54"/>
                <a:gd name="T41" fmla="*/ 20 h 34"/>
                <a:gd name="T42" fmla="*/ 0 w 54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34">
                  <a:moveTo>
                    <a:pt x="0" y="20"/>
                  </a:move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6" y="0"/>
                  </a:lnTo>
                  <a:lnTo>
                    <a:pt x="46" y="2"/>
                  </a:lnTo>
                  <a:lnTo>
                    <a:pt x="52" y="8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22"/>
                  </a:lnTo>
                  <a:lnTo>
                    <a:pt x="48" y="28"/>
                  </a:lnTo>
                  <a:lnTo>
                    <a:pt x="40" y="32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18" y="34"/>
                  </a:lnTo>
                  <a:lnTo>
                    <a:pt x="10" y="32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3821113" y="5868988"/>
              <a:ext cx="82550" cy="53975"/>
            </a:xfrm>
            <a:custGeom>
              <a:avLst/>
              <a:gdLst>
                <a:gd name="T0" fmla="*/ 0 w 52"/>
                <a:gd name="T1" fmla="*/ 20 h 34"/>
                <a:gd name="T2" fmla="*/ 0 w 52"/>
                <a:gd name="T3" fmla="*/ 20 h 34"/>
                <a:gd name="T4" fmla="*/ 0 w 52"/>
                <a:gd name="T5" fmla="*/ 12 h 34"/>
                <a:gd name="T6" fmla="*/ 6 w 52"/>
                <a:gd name="T7" fmla="*/ 8 h 34"/>
                <a:gd name="T8" fmla="*/ 14 w 52"/>
                <a:gd name="T9" fmla="*/ 2 h 34"/>
                <a:gd name="T10" fmla="*/ 24 w 52"/>
                <a:gd name="T11" fmla="*/ 0 h 34"/>
                <a:gd name="T12" fmla="*/ 24 w 52"/>
                <a:gd name="T13" fmla="*/ 0 h 34"/>
                <a:gd name="T14" fmla="*/ 34 w 52"/>
                <a:gd name="T15" fmla="*/ 0 h 34"/>
                <a:gd name="T16" fmla="*/ 42 w 52"/>
                <a:gd name="T17" fmla="*/ 4 h 34"/>
                <a:gd name="T18" fmla="*/ 48 w 52"/>
                <a:gd name="T19" fmla="*/ 8 h 34"/>
                <a:gd name="T20" fmla="*/ 52 w 52"/>
                <a:gd name="T21" fmla="*/ 14 h 34"/>
                <a:gd name="T22" fmla="*/ 52 w 52"/>
                <a:gd name="T23" fmla="*/ 14 h 34"/>
                <a:gd name="T24" fmla="*/ 50 w 52"/>
                <a:gd name="T25" fmla="*/ 22 h 34"/>
                <a:gd name="T26" fmla="*/ 46 w 52"/>
                <a:gd name="T27" fmla="*/ 28 h 34"/>
                <a:gd name="T28" fmla="*/ 38 w 52"/>
                <a:gd name="T29" fmla="*/ 32 h 34"/>
                <a:gd name="T30" fmla="*/ 28 w 52"/>
                <a:gd name="T31" fmla="*/ 34 h 34"/>
                <a:gd name="T32" fmla="*/ 28 w 52"/>
                <a:gd name="T33" fmla="*/ 34 h 34"/>
                <a:gd name="T34" fmla="*/ 16 w 52"/>
                <a:gd name="T35" fmla="*/ 34 h 34"/>
                <a:gd name="T36" fmla="*/ 8 w 52"/>
                <a:gd name="T37" fmla="*/ 30 h 34"/>
                <a:gd name="T38" fmla="*/ 2 w 52"/>
                <a:gd name="T39" fmla="*/ 26 h 34"/>
                <a:gd name="T40" fmla="*/ 0 w 52"/>
                <a:gd name="T41" fmla="*/ 20 h 34"/>
                <a:gd name="T42" fmla="*/ 0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0" y="20"/>
                  </a:moveTo>
                  <a:lnTo>
                    <a:pt x="0" y="20"/>
                  </a:lnTo>
                  <a:lnTo>
                    <a:pt x="0" y="12"/>
                  </a:lnTo>
                  <a:lnTo>
                    <a:pt x="6" y="8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4"/>
                  </a:lnTo>
                  <a:lnTo>
                    <a:pt x="48" y="8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0" y="22"/>
                  </a:lnTo>
                  <a:lnTo>
                    <a:pt x="46" y="28"/>
                  </a:lnTo>
                  <a:lnTo>
                    <a:pt x="38" y="32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16" y="34"/>
                  </a:lnTo>
                  <a:lnTo>
                    <a:pt x="8" y="30"/>
                  </a:lnTo>
                  <a:lnTo>
                    <a:pt x="2" y="26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3821113" y="5872163"/>
              <a:ext cx="79375" cy="47625"/>
            </a:xfrm>
            <a:custGeom>
              <a:avLst/>
              <a:gdLst>
                <a:gd name="T0" fmla="*/ 0 w 50"/>
                <a:gd name="T1" fmla="*/ 18 h 30"/>
                <a:gd name="T2" fmla="*/ 0 w 50"/>
                <a:gd name="T3" fmla="*/ 18 h 30"/>
                <a:gd name="T4" fmla="*/ 2 w 50"/>
                <a:gd name="T5" fmla="*/ 12 h 30"/>
                <a:gd name="T6" fmla="*/ 6 w 50"/>
                <a:gd name="T7" fmla="*/ 6 h 30"/>
                <a:gd name="T8" fmla="*/ 14 w 50"/>
                <a:gd name="T9" fmla="*/ 2 h 30"/>
                <a:gd name="T10" fmla="*/ 24 w 50"/>
                <a:gd name="T11" fmla="*/ 0 h 30"/>
                <a:gd name="T12" fmla="*/ 24 w 50"/>
                <a:gd name="T13" fmla="*/ 0 h 30"/>
                <a:gd name="T14" fmla="*/ 34 w 50"/>
                <a:gd name="T15" fmla="*/ 0 h 30"/>
                <a:gd name="T16" fmla="*/ 42 w 50"/>
                <a:gd name="T17" fmla="*/ 2 h 30"/>
                <a:gd name="T18" fmla="*/ 48 w 50"/>
                <a:gd name="T19" fmla="*/ 6 h 30"/>
                <a:gd name="T20" fmla="*/ 50 w 50"/>
                <a:gd name="T21" fmla="*/ 12 h 30"/>
                <a:gd name="T22" fmla="*/ 50 w 50"/>
                <a:gd name="T23" fmla="*/ 12 h 30"/>
                <a:gd name="T24" fmla="*/ 48 w 50"/>
                <a:gd name="T25" fmla="*/ 20 h 30"/>
                <a:gd name="T26" fmla="*/ 44 w 50"/>
                <a:gd name="T27" fmla="*/ 24 h 30"/>
                <a:gd name="T28" fmla="*/ 36 w 50"/>
                <a:gd name="T29" fmla="*/ 28 h 30"/>
                <a:gd name="T30" fmla="*/ 28 w 50"/>
                <a:gd name="T31" fmla="*/ 30 h 30"/>
                <a:gd name="T32" fmla="*/ 28 w 50"/>
                <a:gd name="T33" fmla="*/ 30 h 30"/>
                <a:gd name="T34" fmla="*/ 18 w 50"/>
                <a:gd name="T35" fmla="*/ 30 h 30"/>
                <a:gd name="T36" fmla="*/ 10 w 50"/>
                <a:gd name="T37" fmla="*/ 28 h 30"/>
                <a:gd name="T38" fmla="*/ 4 w 50"/>
                <a:gd name="T39" fmla="*/ 24 h 30"/>
                <a:gd name="T40" fmla="*/ 0 w 50"/>
                <a:gd name="T41" fmla="*/ 18 h 30"/>
                <a:gd name="T42" fmla="*/ 0 w 50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34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48" y="20"/>
                  </a:lnTo>
                  <a:lnTo>
                    <a:pt x="44" y="24"/>
                  </a:lnTo>
                  <a:lnTo>
                    <a:pt x="36" y="28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18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3824288" y="5872163"/>
              <a:ext cx="73025" cy="47625"/>
            </a:xfrm>
            <a:custGeom>
              <a:avLst/>
              <a:gdLst>
                <a:gd name="T0" fmla="*/ 0 w 46"/>
                <a:gd name="T1" fmla="*/ 18 h 30"/>
                <a:gd name="T2" fmla="*/ 0 w 46"/>
                <a:gd name="T3" fmla="*/ 18 h 30"/>
                <a:gd name="T4" fmla="*/ 2 w 46"/>
                <a:gd name="T5" fmla="*/ 12 h 30"/>
                <a:gd name="T6" fmla="*/ 6 w 46"/>
                <a:gd name="T7" fmla="*/ 6 h 30"/>
                <a:gd name="T8" fmla="*/ 14 w 46"/>
                <a:gd name="T9" fmla="*/ 2 h 30"/>
                <a:gd name="T10" fmla="*/ 22 w 46"/>
                <a:gd name="T11" fmla="*/ 0 h 30"/>
                <a:gd name="T12" fmla="*/ 22 w 46"/>
                <a:gd name="T13" fmla="*/ 0 h 30"/>
                <a:gd name="T14" fmla="*/ 32 w 46"/>
                <a:gd name="T15" fmla="*/ 0 h 30"/>
                <a:gd name="T16" fmla="*/ 40 w 46"/>
                <a:gd name="T17" fmla="*/ 2 h 30"/>
                <a:gd name="T18" fmla="*/ 44 w 46"/>
                <a:gd name="T19" fmla="*/ 8 h 30"/>
                <a:gd name="T20" fmla="*/ 46 w 46"/>
                <a:gd name="T21" fmla="*/ 12 h 30"/>
                <a:gd name="T22" fmla="*/ 46 w 46"/>
                <a:gd name="T23" fmla="*/ 12 h 30"/>
                <a:gd name="T24" fmla="*/ 46 w 46"/>
                <a:gd name="T25" fmla="*/ 18 h 30"/>
                <a:gd name="T26" fmla="*/ 42 w 46"/>
                <a:gd name="T27" fmla="*/ 24 h 30"/>
                <a:gd name="T28" fmla="*/ 34 w 46"/>
                <a:gd name="T29" fmla="*/ 28 h 30"/>
                <a:gd name="T30" fmla="*/ 24 w 46"/>
                <a:gd name="T31" fmla="*/ 30 h 30"/>
                <a:gd name="T32" fmla="*/ 24 w 46"/>
                <a:gd name="T33" fmla="*/ 30 h 30"/>
                <a:gd name="T34" fmla="*/ 16 w 46"/>
                <a:gd name="T35" fmla="*/ 30 h 30"/>
                <a:gd name="T36" fmla="*/ 8 w 46"/>
                <a:gd name="T37" fmla="*/ 28 h 30"/>
                <a:gd name="T38" fmla="*/ 2 w 46"/>
                <a:gd name="T39" fmla="*/ 24 h 30"/>
                <a:gd name="T40" fmla="*/ 0 w 46"/>
                <a:gd name="T41" fmla="*/ 18 h 30"/>
                <a:gd name="T42" fmla="*/ 0 w 46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0" y="18"/>
                  </a:move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4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4" y="8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6" y="18"/>
                  </a:lnTo>
                  <a:lnTo>
                    <a:pt x="42" y="24"/>
                  </a:lnTo>
                  <a:lnTo>
                    <a:pt x="34" y="28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16" y="30"/>
                  </a:lnTo>
                  <a:lnTo>
                    <a:pt x="8" y="28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3827463" y="5872163"/>
              <a:ext cx="69850" cy="47625"/>
            </a:xfrm>
            <a:custGeom>
              <a:avLst/>
              <a:gdLst>
                <a:gd name="T0" fmla="*/ 0 w 44"/>
                <a:gd name="T1" fmla="*/ 18 h 30"/>
                <a:gd name="T2" fmla="*/ 0 w 44"/>
                <a:gd name="T3" fmla="*/ 18 h 30"/>
                <a:gd name="T4" fmla="*/ 0 w 44"/>
                <a:gd name="T5" fmla="*/ 12 h 30"/>
                <a:gd name="T6" fmla="*/ 4 w 44"/>
                <a:gd name="T7" fmla="*/ 6 h 30"/>
                <a:gd name="T8" fmla="*/ 12 w 44"/>
                <a:gd name="T9" fmla="*/ 2 h 30"/>
                <a:gd name="T10" fmla="*/ 20 w 44"/>
                <a:gd name="T11" fmla="*/ 0 h 30"/>
                <a:gd name="T12" fmla="*/ 20 w 44"/>
                <a:gd name="T13" fmla="*/ 0 h 30"/>
                <a:gd name="T14" fmla="*/ 28 w 44"/>
                <a:gd name="T15" fmla="*/ 2 h 30"/>
                <a:gd name="T16" fmla="*/ 36 w 44"/>
                <a:gd name="T17" fmla="*/ 4 h 30"/>
                <a:gd name="T18" fmla="*/ 42 w 44"/>
                <a:gd name="T19" fmla="*/ 8 h 30"/>
                <a:gd name="T20" fmla="*/ 44 w 44"/>
                <a:gd name="T21" fmla="*/ 12 h 30"/>
                <a:gd name="T22" fmla="*/ 44 w 44"/>
                <a:gd name="T23" fmla="*/ 12 h 30"/>
                <a:gd name="T24" fmla="*/ 42 w 44"/>
                <a:gd name="T25" fmla="*/ 18 h 30"/>
                <a:gd name="T26" fmla="*/ 38 w 44"/>
                <a:gd name="T27" fmla="*/ 24 h 30"/>
                <a:gd name="T28" fmla="*/ 32 w 44"/>
                <a:gd name="T29" fmla="*/ 28 h 30"/>
                <a:gd name="T30" fmla="*/ 22 w 44"/>
                <a:gd name="T31" fmla="*/ 30 h 30"/>
                <a:gd name="T32" fmla="*/ 22 w 44"/>
                <a:gd name="T33" fmla="*/ 30 h 30"/>
                <a:gd name="T34" fmla="*/ 14 w 44"/>
                <a:gd name="T35" fmla="*/ 28 h 30"/>
                <a:gd name="T36" fmla="*/ 6 w 44"/>
                <a:gd name="T37" fmla="*/ 26 h 30"/>
                <a:gd name="T38" fmla="*/ 2 w 44"/>
                <a:gd name="T39" fmla="*/ 22 h 30"/>
                <a:gd name="T40" fmla="*/ 0 w 44"/>
                <a:gd name="T41" fmla="*/ 18 h 30"/>
                <a:gd name="T42" fmla="*/ 0 w 44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30">
                  <a:moveTo>
                    <a:pt x="0" y="18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2" y="8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2" y="18"/>
                  </a:lnTo>
                  <a:lnTo>
                    <a:pt x="38" y="24"/>
                  </a:lnTo>
                  <a:lnTo>
                    <a:pt x="32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14" y="28"/>
                  </a:lnTo>
                  <a:lnTo>
                    <a:pt x="6" y="26"/>
                  </a:lnTo>
                  <a:lnTo>
                    <a:pt x="2" y="22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59"/>
            <p:cNvSpPr>
              <a:spLocks/>
            </p:cNvSpPr>
            <p:nvPr/>
          </p:nvSpPr>
          <p:spPr bwMode="auto">
            <a:xfrm>
              <a:off x="3827463" y="5875338"/>
              <a:ext cx="66675" cy="41275"/>
            </a:xfrm>
            <a:custGeom>
              <a:avLst/>
              <a:gdLst>
                <a:gd name="T0" fmla="*/ 0 w 42"/>
                <a:gd name="T1" fmla="*/ 16 h 26"/>
                <a:gd name="T2" fmla="*/ 0 w 42"/>
                <a:gd name="T3" fmla="*/ 16 h 26"/>
                <a:gd name="T4" fmla="*/ 2 w 42"/>
                <a:gd name="T5" fmla="*/ 10 h 26"/>
                <a:gd name="T6" fmla="*/ 6 w 42"/>
                <a:gd name="T7" fmla="*/ 6 h 26"/>
                <a:gd name="T8" fmla="*/ 12 w 42"/>
                <a:gd name="T9" fmla="*/ 2 h 26"/>
                <a:gd name="T10" fmla="*/ 20 w 42"/>
                <a:gd name="T11" fmla="*/ 0 h 26"/>
                <a:gd name="T12" fmla="*/ 20 w 42"/>
                <a:gd name="T13" fmla="*/ 0 h 26"/>
                <a:gd name="T14" fmla="*/ 28 w 42"/>
                <a:gd name="T15" fmla="*/ 0 h 26"/>
                <a:gd name="T16" fmla="*/ 36 w 42"/>
                <a:gd name="T17" fmla="*/ 2 h 26"/>
                <a:gd name="T18" fmla="*/ 40 w 42"/>
                <a:gd name="T19" fmla="*/ 6 h 26"/>
                <a:gd name="T20" fmla="*/ 42 w 42"/>
                <a:gd name="T21" fmla="*/ 12 h 26"/>
                <a:gd name="T22" fmla="*/ 42 w 42"/>
                <a:gd name="T23" fmla="*/ 12 h 26"/>
                <a:gd name="T24" fmla="*/ 42 w 42"/>
                <a:gd name="T25" fmla="*/ 16 h 26"/>
                <a:gd name="T26" fmla="*/ 38 w 42"/>
                <a:gd name="T27" fmla="*/ 22 h 26"/>
                <a:gd name="T28" fmla="*/ 30 w 42"/>
                <a:gd name="T29" fmla="*/ 24 h 26"/>
                <a:gd name="T30" fmla="*/ 22 w 42"/>
                <a:gd name="T31" fmla="*/ 26 h 26"/>
                <a:gd name="T32" fmla="*/ 22 w 42"/>
                <a:gd name="T33" fmla="*/ 26 h 26"/>
                <a:gd name="T34" fmla="*/ 14 w 42"/>
                <a:gd name="T35" fmla="*/ 26 h 26"/>
                <a:gd name="T36" fmla="*/ 8 w 42"/>
                <a:gd name="T37" fmla="*/ 24 h 26"/>
                <a:gd name="T38" fmla="*/ 2 w 42"/>
                <a:gd name="T39" fmla="*/ 20 h 26"/>
                <a:gd name="T40" fmla="*/ 0 w 42"/>
                <a:gd name="T41" fmla="*/ 16 h 26"/>
                <a:gd name="T42" fmla="*/ 0 w 42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6" y="6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0" y="6"/>
                  </a:lnTo>
                  <a:lnTo>
                    <a:pt x="42" y="12"/>
                  </a:lnTo>
                  <a:lnTo>
                    <a:pt x="42" y="12"/>
                  </a:lnTo>
                  <a:lnTo>
                    <a:pt x="42" y="16"/>
                  </a:lnTo>
                  <a:lnTo>
                    <a:pt x="38" y="22"/>
                  </a:lnTo>
                  <a:lnTo>
                    <a:pt x="30" y="24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60"/>
            <p:cNvSpPr>
              <a:spLocks/>
            </p:cNvSpPr>
            <p:nvPr/>
          </p:nvSpPr>
          <p:spPr bwMode="auto">
            <a:xfrm>
              <a:off x="3830638" y="5875338"/>
              <a:ext cx="63500" cy="41275"/>
            </a:xfrm>
            <a:custGeom>
              <a:avLst/>
              <a:gdLst>
                <a:gd name="T0" fmla="*/ 0 w 40"/>
                <a:gd name="T1" fmla="*/ 16 h 26"/>
                <a:gd name="T2" fmla="*/ 0 w 40"/>
                <a:gd name="T3" fmla="*/ 16 h 26"/>
                <a:gd name="T4" fmla="*/ 2 w 40"/>
                <a:gd name="T5" fmla="*/ 10 h 26"/>
                <a:gd name="T6" fmla="*/ 4 w 40"/>
                <a:gd name="T7" fmla="*/ 6 h 26"/>
                <a:gd name="T8" fmla="*/ 10 w 40"/>
                <a:gd name="T9" fmla="*/ 2 h 26"/>
                <a:gd name="T10" fmla="*/ 18 w 40"/>
                <a:gd name="T11" fmla="*/ 0 h 26"/>
                <a:gd name="T12" fmla="*/ 18 w 40"/>
                <a:gd name="T13" fmla="*/ 0 h 26"/>
                <a:gd name="T14" fmla="*/ 26 w 40"/>
                <a:gd name="T15" fmla="*/ 0 h 26"/>
                <a:gd name="T16" fmla="*/ 32 w 40"/>
                <a:gd name="T17" fmla="*/ 2 h 26"/>
                <a:gd name="T18" fmla="*/ 38 w 40"/>
                <a:gd name="T19" fmla="*/ 6 h 26"/>
                <a:gd name="T20" fmla="*/ 40 w 40"/>
                <a:gd name="T21" fmla="*/ 12 h 26"/>
                <a:gd name="T22" fmla="*/ 40 w 40"/>
                <a:gd name="T23" fmla="*/ 12 h 26"/>
                <a:gd name="T24" fmla="*/ 38 w 40"/>
                <a:gd name="T25" fmla="*/ 16 h 26"/>
                <a:gd name="T26" fmla="*/ 34 w 40"/>
                <a:gd name="T27" fmla="*/ 20 h 26"/>
                <a:gd name="T28" fmla="*/ 28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14 w 40"/>
                <a:gd name="T35" fmla="*/ 26 h 26"/>
                <a:gd name="T36" fmla="*/ 6 w 40"/>
                <a:gd name="T37" fmla="*/ 24 h 26"/>
                <a:gd name="T38" fmla="*/ 2 w 40"/>
                <a:gd name="T39" fmla="*/ 20 h 26"/>
                <a:gd name="T40" fmla="*/ 0 w 40"/>
                <a:gd name="T41" fmla="*/ 16 h 26"/>
                <a:gd name="T42" fmla="*/ 0 w 40"/>
                <a:gd name="T43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0" y="16"/>
                  </a:moveTo>
                  <a:lnTo>
                    <a:pt x="0" y="16"/>
                  </a:lnTo>
                  <a:lnTo>
                    <a:pt x="2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6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38" y="16"/>
                  </a:lnTo>
                  <a:lnTo>
                    <a:pt x="34" y="20"/>
                  </a:lnTo>
                  <a:lnTo>
                    <a:pt x="28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14" y="26"/>
                  </a:lnTo>
                  <a:lnTo>
                    <a:pt x="6" y="24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61"/>
            <p:cNvSpPr>
              <a:spLocks/>
            </p:cNvSpPr>
            <p:nvPr/>
          </p:nvSpPr>
          <p:spPr bwMode="auto">
            <a:xfrm>
              <a:off x="3833813" y="5878513"/>
              <a:ext cx="57150" cy="34925"/>
            </a:xfrm>
            <a:custGeom>
              <a:avLst/>
              <a:gdLst>
                <a:gd name="T0" fmla="*/ 36 w 36"/>
                <a:gd name="T1" fmla="*/ 10 h 22"/>
                <a:gd name="T2" fmla="*/ 36 w 36"/>
                <a:gd name="T3" fmla="*/ 10 h 22"/>
                <a:gd name="T4" fmla="*/ 34 w 36"/>
                <a:gd name="T5" fmla="*/ 14 h 22"/>
                <a:gd name="T6" fmla="*/ 32 w 36"/>
                <a:gd name="T7" fmla="*/ 18 h 22"/>
                <a:gd name="T8" fmla="*/ 26 w 36"/>
                <a:gd name="T9" fmla="*/ 22 h 22"/>
                <a:gd name="T10" fmla="*/ 18 w 36"/>
                <a:gd name="T11" fmla="*/ 22 h 22"/>
                <a:gd name="T12" fmla="*/ 18 w 36"/>
                <a:gd name="T13" fmla="*/ 22 h 22"/>
                <a:gd name="T14" fmla="*/ 12 w 36"/>
                <a:gd name="T15" fmla="*/ 22 h 22"/>
                <a:gd name="T16" fmla="*/ 6 w 36"/>
                <a:gd name="T17" fmla="*/ 20 h 22"/>
                <a:gd name="T18" fmla="*/ 2 w 36"/>
                <a:gd name="T19" fmla="*/ 18 h 22"/>
                <a:gd name="T20" fmla="*/ 0 w 36"/>
                <a:gd name="T21" fmla="*/ 12 h 22"/>
                <a:gd name="T22" fmla="*/ 0 w 36"/>
                <a:gd name="T23" fmla="*/ 12 h 22"/>
                <a:gd name="T24" fmla="*/ 0 w 36"/>
                <a:gd name="T25" fmla="*/ 8 h 22"/>
                <a:gd name="T26" fmla="*/ 4 w 36"/>
                <a:gd name="T27" fmla="*/ 4 h 22"/>
                <a:gd name="T28" fmla="*/ 10 w 36"/>
                <a:gd name="T29" fmla="*/ 2 h 22"/>
                <a:gd name="T30" fmla="*/ 16 w 36"/>
                <a:gd name="T31" fmla="*/ 0 h 22"/>
                <a:gd name="T32" fmla="*/ 16 w 36"/>
                <a:gd name="T33" fmla="*/ 0 h 22"/>
                <a:gd name="T34" fmla="*/ 24 w 36"/>
                <a:gd name="T35" fmla="*/ 0 h 22"/>
                <a:gd name="T36" fmla="*/ 30 w 36"/>
                <a:gd name="T37" fmla="*/ 2 h 22"/>
                <a:gd name="T38" fmla="*/ 34 w 36"/>
                <a:gd name="T39" fmla="*/ 4 h 22"/>
                <a:gd name="T40" fmla="*/ 36 w 36"/>
                <a:gd name="T41" fmla="*/ 10 h 22"/>
                <a:gd name="T42" fmla="*/ 36 w 36"/>
                <a:gd name="T43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36" y="10"/>
                  </a:moveTo>
                  <a:lnTo>
                    <a:pt x="36" y="10"/>
                  </a:lnTo>
                  <a:lnTo>
                    <a:pt x="34" y="14"/>
                  </a:lnTo>
                  <a:lnTo>
                    <a:pt x="32" y="18"/>
                  </a:lnTo>
                  <a:lnTo>
                    <a:pt x="26" y="22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2" y="22"/>
                  </a:lnTo>
                  <a:lnTo>
                    <a:pt x="6" y="20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8"/>
                  </a:lnTo>
                  <a:lnTo>
                    <a:pt x="4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6" y="10"/>
                  </a:lnTo>
                  <a:lnTo>
                    <a:pt x="36" y="1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3798888" y="5672138"/>
              <a:ext cx="101600" cy="136525"/>
            </a:xfrm>
            <a:custGeom>
              <a:avLst/>
              <a:gdLst>
                <a:gd name="T0" fmla="*/ 0 w 64"/>
                <a:gd name="T1" fmla="*/ 48 h 86"/>
                <a:gd name="T2" fmla="*/ 0 w 64"/>
                <a:gd name="T3" fmla="*/ 48 h 86"/>
                <a:gd name="T4" fmla="*/ 2 w 64"/>
                <a:gd name="T5" fmla="*/ 56 h 86"/>
                <a:gd name="T6" fmla="*/ 4 w 64"/>
                <a:gd name="T7" fmla="*/ 64 h 86"/>
                <a:gd name="T8" fmla="*/ 8 w 64"/>
                <a:gd name="T9" fmla="*/ 72 h 86"/>
                <a:gd name="T10" fmla="*/ 14 w 64"/>
                <a:gd name="T11" fmla="*/ 78 h 86"/>
                <a:gd name="T12" fmla="*/ 20 w 64"/>
                <a:gd name="T13" fmla="*/ 82 h 86"/>
                <a:gd name="T14" fmla="*/ 26 w 64"/>
                <a:gd name="T15" fmla="*/ 86 h 86"/>
                <a:gd name="T16" fmla="*/ 32 w 64"/>
                <a:gd name="T17" fmla="*/ 86 h 86"/>
                <a:gd name="T18" fmla="*/ 38 w 64"/>
                <a:gd name="T19" fmla="*/ 86 h 86"/>
                <a:gd name="T20" fmla="*/ 38 w 64"/>
                <a:gd name="T21" fmla="*/ 86 h 86"/>
                <a:gd name="T22" fmla="*/ 44 w 64"/>
                <a:gd name="T23" fmla="*/ 86 h 86"/>
                <a:gd name="T24" fmla="*/ 50 w 64"/>
                <a:gd name="T25" fmla="*/ 82 h 86"/>
                <a:gd name="T26" fmla="*/ 56 w 64"/>
                <a:gd name="T27" fmla="*/ 78 h 86"/>
                <a:gd name="T28" fmla="*/ 60 w 64"/>
                <a:gd name="T29" fmla="*/ 72 h 86"/>
                <a:gd name="T30" fmla="*/ 62 w 64"/>
                <a:gd name="T31" fmla="*/ 64 h 86"/>
                <a:gd name="T32" fmla="*/ 64 w 64"/>
                <a:gd name="T33" fmla="*/ 56 h 86"/>
                <a:gd name="T34" fmla="*/ 64 w 64"/>
                <a:gd name="T35" fmla="*/ 48 h 86"/>
                <a:gd name="T36" fmla="*/ 64 w 64"/>
                <a:gd name="T37" fmla="*/ 40 h 86"/>
                <a:gd name="T38" fmla="*/ 64 w 64"/>
                <a:gd name="T39" fmla="*/ 40 h 86"/>
                <a:gd name="T40" fmla="*/ 62 w 64"/>
                <a:gd name="T41" fmla="*/ 30 h 86"/>
                <a:gd name="T42" fmla="*/ 60 w 64"/>
                <a:gd name="T43" fmla="*/ 22 h 86"/>
                <a:gd name="T44" fmla="*/ 56 w 64"/>
                <a:gd name="T45" fmla="*/ 16 h 86"/>
                <a:gd name="T46" fmla="*/ 50 w 64"/>
                <a:gd name="T47" fmla="*/ 10 h 86"/>
                <a:gd name="T48" fmla="*/ 46 w 64"/>
                <a:gd name="T49" fmla="*/ 6 h 86"/>
                <a:gd name="T50" fmla="*/ 40 w 64"/>
                <a:gd name="T51" fmla="*/ 2 h 86"/>
                <a:gd name="T52" fmla="*/ 32 w 64"/>
                <a:gd name="T53" fmla="*/ 0 h 86"/>
                <a:gd name="T54" fmla="*/ 26 w 64"/>
                <a:gd name="T55" fmla="*/ 0 h 86"/>
                <a:gd name="T56" fmla="*/ 26 w 64"/>
                <a:gd name="T57" fmla="*/ 0 h 86"/>
                <a:gd name="T58" fmla="*/ 20 w 64"/>
                <a:gd name="T59" fmla="*/ 2 h 86"/>
                <a:gd name="T60" fmla="*/ 14 w 64"/>
                <a:gd name="T61" fmla="*/ 6 h 86"/>
                <a:gd name="T62" fmla="*/ 10 w 64"/>
                <a:gd name="T63" fmla="*/ 10 h 86"/>
                <a:gd name="T64" fmla="*/ 6 w 64"/>
                <a:gd name="T65" fmla="*/ 16 h 86"/>
                <a:gd name="T66" fmla="*/ 2 w 64"/>
                <a:gd name="T67" fmla="*/ 22 h 86"/>
                <a:gd name="T68" fmla="*/ 0 w 64"/>
                <a:gd name="T69" fmla="*/ 30 h 86"/>
                <a:gd name="T70" fmla="*/ 0 w 64"/>
                <a:gd name="T71" fmla="*/ 40 h 86"/>
                <a:gd name="T72" fmla="*/ 0 w 64"/>
                <a:gd name="T73" fmla="*/ 48 h 86"/>
                <a:gd name="T74" fmla="*/ 0 w 64"/>
                <a:gd name="T75" fmla="*/ 4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" h="86">
                  <a:moveTo>
                    <a:pt x="0" y="48"/>
                  </a:moveTo>
                  <a:lnTo>
                    <a:pt x="0" y="48"/>
                  </a:lnTo>
                  <a:lnTo>
                    <a:pt x="2" y="56"/>
                  </a:lnTo>
                  <a:lnTo>
                    <a:pt x="4" y="64"/>
                  </a:lnTo>
                  <a:lnTo>
                    <a:pt x="8" y="72"/>
                  </a:lnTo>
                  <a:lnTo>
                    <a:pt x="14" y="78"/>
                  </a:lnTo>
                  <a:lnTo>
                    <a:pt x="20" y="82"/>
                  </a:lnTo>
                  <a:lnTo>
                    <a:pt x="26" y="86"/>
                  </a:lnTo>
                  <a:lnTo>
                    <a:pt x="32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4" y="86"/>
                  </a:lnTo>
                  <a:lnTo>
                    <a:pt x="50" y="82"/>
                  </a:lnTo>
                  <a:lnTo>
                    <a:pt x="56" y="78"/>
                  </a:lnTo>
                  <a:lnTo>
                    <a:pt x="60" y="72"/>
                  </a:lnTo>
                  <a:lnTo>
                    <a:pt x="62" y="64"/>
                  </a:lnTo>
                  <a:lnTo>
                    <a:pt x="64" y="56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2" y="30"/>
                  </a:lnTo>
                  <a:lnTo>
                    <a:pt x="60" y="22"/>
                  </a:lnTo>
                  <a:lnTo>
                    <a:pt x="56" y="16"/>
                  </a:lnTo>
                  <a:lnTo>
                    <a:pt x="50" y="10"/>
                  </a:lnTo>
                  <a:lnTo>
                    <a:pt x="46" y="6"/>
                  </a:lnTo>
                  <a:lnTo>
                    <a:pt x="40" y="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30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3808413" y="5684838"/>
              <a:ext cx="82550" cy="111125"/>
            </a:xfrm>
            <a:custGeom>
              <a:avLst/>
              <a:gdLst>
                <a:gd name="T0" fmla="*/ 0 w 52"/>
                <a:gd name="T1" fmla="*/ 40 h 70"/>
                <a:gd name="T2" fmla="*/ 0 w 52"/>
                <a:gd name="T3" fmla="*/ 40 h 70"/>
                <a:gd name="T4" fmla="*/ 4 w 52"/>
                <a:gd name="T5" fmla="*/ 52 h 70"/>
                <a:gd name="T6" fmla="*/ 12 w 52"/>
                <a:gd name="T7" fmla="*/ 62 h 70"/>
                <a:gd name="T8" fmla="*/ 20 w 52"/>
                <a:gd name="T9" fmla="*/ 68 h 70"/>
                <a:gd name="T10" fmla="*/ 26 w 52"/>
                <a:gd name="T11" fmla="*/ 70 h 70"/>
                <a:gd name="T12" fmla="*/ 30 w 52"/>
                <a:gd name="T13" fmla="*/ 70 h 70"/>
                <a:gd name="T14" fmla="*/ 30 w 52"/>
                <a:gd name="T15" fmla="*/ 70 h 70"/>
                <a:gd name="T16" fmla="*/ 36 w 52"/>
                <a:gd name="T17" fmla="*/ 68 h 70"/>
                <a:gd name="T18" fmla="*/ 40 w 52"/>
                <a:gd name="T19" fmla="*/ 66 h 70"/>
                <a:gd name="T20" fmla="*/ 48 w 52"/>
                <a:gd name="T21" fmla="*/ 58 h 70"/>
                <a:gd name="T22" fmla="*/ 52 w 52"/>
                <a:gd name="T23" fmla="*/ 46 h 70"/>
                <a:gd name="T24" fmla="*/ 52 w 52"/>
                <a:gd name="T25" fmla="*/ 32 h 70"/>
                <a:gd name="T26" fmla="*/ 52 w 52"/>
                <a:gd name="T27" fmla="*/ 32 h 70"/>
                <a:gd name="T28" fmla="*/ 48 w 52"/>
                <a:gd name="T29" fmla="*/ 18 h 70"/>
                <a:gd name="T30" fmla="*/ 42 w 52"/>
                <a:gd name="T31" fmla="*/ 8 h 70"/>
                <a:gd name="T32" fmla="*/ 32 w 52"/>
                <a:gd name="T33" fmla="*/ 2 h 70"/>
                <a:gd name="T34" fmla="*/ 26 w 52"/>
                <a:gd name="T35" fmla="*/ 0 h 70"/>
                <a:gd name="T36" fmla="*/ 22 w 52"/>
                <a:gd name="T37" fmla="*/ 0 h 70"/>
                <a:gd name="T38" fmla="*/ 22 w 52"/>
                <a:gd name="T39" fmla="*/ 0 h 70"/>
                <a:gd name="T40" fmla="*/ 16 w 52"/>
                <a:gd name="T41" fmla="*/ 2 h 70"/>
                <a:gd name="T42" fmla="*/ 12 w 52"/>
                <a:gd name="T43" fmla="*/ 6 h 70"/>
                <a:gd name="T44" fmla="*/ 4 w 52"/>
                <a:gd name="T45" fmla="*/ 14 h 70"/>
                <a:gd name="T46" fmla="*/ 0 w 52"/>
                <a:gd name="T47" fmla="*/ 26 h 70"/>
                <a:gd name="T48" fmla="*/ 0 w 52"/>
                <a:gd name="T49" fmla="*/ 40 h 70"/>
                <a:gd name="T50" fmla="*/ 0 w 52"/>
                <a:gd name="T51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2" h="70">
                  <a:moveTo>
                    <a:pt x="0" y="40"/>
                  </a:moveTo>
                  <a:lnTo>
                    <a:pt x="0" y="40"/>
                  </a:lnTo>
                  <a:lnTo>
                    <a:pt x="4" y="52"/>
                  </a:lnTo>
                  <a:lnTo>
                    <a:pt x="12" y="62"/>
                  </a:lnTo>
                  <a:lnTo>
                    <a:pt x="20" y="68"/>
                  </a:lnTo>
                  <a:lnTo>
                    <a:pt x="26" y="70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36" y="68"/>
                  </a:lnTo>
                  <a:lnTo>
                    <a:pt x="40" y="66"/>
                  </a:lnTo>
                  <a:lnTo>
                    <a:pt x="48" y="58"/>
                  </a:lnTo>
                  <a:lnTo>
                    <a:pt x="52" y="46"/>
                  </a:lnTo>
                  <a:lnTo>
                    <a:pt x="52" y="32"/>
                  </a:lnTo>
                  <a:lnTo>
                    <a:pt x="52" y="32"/>
                  </a:lnTo>
                  <a:lnTo>
                    <a:pt x="48" y="18"/>
                  </a:lnTo>
                  <a:lnTo>
                    <a:pt x="42" y="8"/>
                  </a:lnTo>
                  <a:lnTo>
                    <a:pt x="32" y="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6" y="2"/>
                  </a:lnTo>
                  <a:lnTo>
                    <a:pt x="12" y="6"/>
                  </a:lnTo>
                  <a:lnTo>
                    <a:pt x="4" y="14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3824288" y="5710238"/>
              <a:ext cx="53975" cy="66675"/>
            </a:xfrm>
            <a:custGeom>
              <a:avLst/>
              <a:gdLst>
                <a:gd name="T0" fmla="*/ 0 w 34"/>
                <a:gd name="T1" fmla="*/ 24 h 42"/>
                <a:gd name="T2" fmla="*/ 0 w 34"/>
                <a:gd name="T3" fmla="*/ 24 h 42"/>
                <a:gd name="T4" fmla="*/ 2 w 34"/>
                <a:gd name="T5" fmla="*/ 32 h 42"/>
                <a:gd name="T6" fmla="*/ 6 w 34"/>
                <a:gd name="T7" fmla="*/ 38 h 42"/>
                <a:gd name="T8" fmla="*/ 12 w 34"/>
                <a:gd name="T9" fmla="*/ 42 h 42"/>
                <a:gd name="T10" fmla="*/ 20 w 34"/>
                <a:gd name="T11" fmla="*/ 42 h 42"/>
                <a:gd name="T12" fmla="*/ 20 w 34"/>
                <a:gd name="T13" fmla="*/ 42 h 42"/>
                <a:gd name="T14" fmla="*/ 26 w 34"/>
                <a:gd name="T15" fmla="*/ 40 h 42"/>
                <a:gd name="T16" fmla="*/ 30 w 34"/>
                <a:gd name="T17" fmla="*/ 34 h 42"/>
                <a:gd name="T18" fmla="*/ 34 w 34"/>
                <a:gd name="T19" fmla="*/ 28 h 42"/>
                <a:gd name="T20" fmla="*/ 34 w 34"/>
                <a:gd name="T21" fmla="*/ 18 h 42"/>
                <a:gd name="T22" fmla="*/ 34 w 34"/>
                <a:gd name="T23" fmla="*/ 18 h 42"/>
                <a:gd name="T24" fmla="*/ 30 w 34"/>
                <a:gd name="T25" fmla="*/ 10 h 42"/>
                <a:gd name="T26" fmla="*/ 26 w 34"/>
                <a:gd name="T27" fmla="*/ 4 h 42"/>
                <a:gd name="T28" fmla="*/ 20 w 34"/>
                <a:gd name="T29" fmla="*/ 0 h 42"/>
                <a:gd name="T30" fmla="*/ 14 w 34"/>
                <a:gd name="T31" fmla="*/ 0 h 42"/>
                <a:gd name="T32" fmla="*/ 14 w 34"/>
                <a:gd name="T33" fmla="*/ 0 h 42"/>
                <a:gd name="T34" fmla="*/ 8 w 34"/>
                <a:gd name="T35" fmla="*/ 2 h 42"/>
                <a:gd name="T36" fmla="*/ 2 w 34"/>
                <a:gd name="T37" fmla="*/ 8 h 42"/>
                <a:gd name="T38" fmla="*/ 0 w 34"/>
                <a:gd name="T39" fmla="*/ 14 h 42"/>
                <a:gd name="T40" fmla="*/ 0 w 34"/>
                <a:gd name="T41" fmla="*/ 24 h 42"/>
                <a:gd name="T42" fmla="*/ 0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0" y="24"/>
                  </a:moveTo>
                  <a:lnTo>
                    <a:pt x="0" y="24"/>
                  </a:lnTo>
                  <a:lnTo>
                    <a:pt x="2" y="32"/>
                  </a:lnTo>
                  <a:lnTo>
                    <a:pt x="6" y="38"/>
                  </a:lnTo>
                  <a:lnTo>
                    <a:pt x="12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6" y="40"/>
                  </a:lnTo>
                  <a:lnTo>
                    <a:pt x="30" y="34"/>
                  </a:lnTo>
                  <a:lnTo>
                    <a:pt x="34" y="28"/>
                  </a:lnTo>
                  <a:lnTo>
                    <a:pt x="34" y="18"/>
                  </a:lnTo>
                  <a:lnTo>
                    <a:pt x="34" y="18"/>
                  </a:lnTo>
                  <a:lnTo>
                    <a:pt x="30" y="10"/>
                  </a:lnTo>
                  <a:lnTo>
                    <a:pt x="26" y="4"/>
                  </a:lnTo>
                  <a:lnTo>
                    <a:pt x="2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24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4087813" y="5624513"/>
              <a:ext cx="234950" cy="244475"/>
            </a:xfrm>
            <a:custGeom>
              <a:avLst/>
              <a:gdLst>
                <a:gd name="T0" fmla="*/ 146 w 148"/>
                <a:gd name="T1" fmla="*/ 0 h 154"/>
                <a:gd name="T2" fmla="*/ 146 w 148"/>
                <a:gd name="T3" fmla="*/ 0 h 154"/>
                <a:gd name="T4" fmla="*/ 148 w 148"/>
                <a:gd name="T5" fmla="*/ 28 h 154"/>
                <a:gd name="T6" fmla="*/ 148 w 148"/>
                <a:gd name="T7" fmla="*/ 56 h 154"/>
                <a:gd name="T8" fmla="*/ 148 w 148"/>
                <a:gd name="T9" fmla="*/ 56 h 154"/>
                <a:gd name="T10" fmla="*/ 144 w 148"/>
                <a:gd name="T11" fmla="*/ 72 h 154"/>
                <a:gd name="T12" fmla="*/ 140 w 148"/>
                <a:gd name="T13" fmla="*/ 88 h 154"/>
                <a:gd name="T14" fmla="*/ 136 w 148"/>
                <a:gd name="T15" fmla="*/ 102 h 154"/>
                <a:gd name="T16" fmla="*/ 130 w 148"/>
                <a:gd name="T17" fmla="*/ 116 h 154"/>
                <a:gd name="T18" fmla="*/ 122 w 148"/>
                <a:gd name="T19" fmla="*/ 128 h 154"/>
                <a:gd name="T20" fmla="*/ 116 w 148"/>
                <a:gd name="T21" fmla="*/ 138 h 154"/>
                <a:gd name="T22" fmla="*/ 106 w 148"/>
                <a:gd name="T23" fmla="*/ 148 h 154"/>
                <a:gd name="T24" fmla="*/ 98 w 148"/>
                <a:gd name="T25" fmla="*/ 154 h 154"/>
                <a:gd name="T26" fmla="*/ 98 w 148"/>
                <a:gd name="T27" fmla="*/ 154 h 154"/>
                <a:gd name="T28" fmla="*/ 88 w 148"/>
                <a:gd name="T29" fmla="*/ 150 h 154"/>
                <a:gd name="T30" fmla="*/ 80 w 148"/>
                <a:gd name="T31" fmla="*/ 144 h 154"/>
                <a:gd name="T32" fmla="*/ 70 w 148"/>
                <a:gd name="T33" fmla="*/ 142 h 154"/>
                <a:gd name="T34" fmla="*/ 60 w 148"/>
                <a:gd name="T35" fmla="*/ 140 h 154"/>
                <a:gd name="T36" fmla="*/ 42 w 148"/>
                <a:gd name="T37" fmla="*/ 140 h 154"/>
                <a:gd name="T38" fmla="*/ 28 w 148"/>
                <a:gd name="T39" fmla="*/ 144 h 154"/>
                <a:gd name="T40" fmla="*/ 28 w 148"/>
                <a:gd name="T41" fmla="*/ 144 h 154"/>
                <a:gd name="T42" fmla="*/ 18 w 148"/>
                <a:gd name="T43" fmla="*/ 128 h 154"/>
                <a:gd name="T44" fmla="*/ 10 w 148"/>
                <a:gd name="T45" fmla="*/ 110 h 154"/>
                <a:gd name="T46" fmla="*/ 4 w 148"/>
                <a:gd name="T47" fmla="*/ 88 h 154"/>
                <a:gd name="T48" fmla="*/ 0 w 148"/>
                <a:gd name="T49" fmla="*/ 66 h 154"/>
                <a:gd name="T50" fmla="*/ 0 w 148"/>
                <a:gd name="T51" fmla="*/ 66 h 154"/>
                <a:gd name="T52" fmla="*/ 24 w 148"/>
                <a:gd name="T53" fmla="*/ 62 h 154"/>
                <a:gd name="T54" fmla="*/ 48 w 148"/>
                <a:gd name="T55" fmla="*/ 58 h 154"/>
                <a:gd name="T56" fmla="*/ 70 w 148"/>
                <a:gd name="T57" fmla="*/ 50 h 154"/>
                <a:gd name="T58" fmla="*/ 90 w 148"/>
                <a:gd name="T59" fmla="*/ 40 h 154"/>
                <a:gd name="T60" fmla="*/ 106 w 148"/>
                <a:gd name="T61" fmla="*/ 30 h 154"/>
                <a:gd name="T62" fmla="*/ 122 w 148"/>
                <a:gd name="T63" fmla="*/ 20 h 154"/>
                <a:gd name="T64" fmla="*/ 146 w 148"/>
                <a:gd name="T65" fmla="*/ 0 h 154"/>
                <a:gd name="T66" fmla="*/ 146 w 148"/>
                <a:gd name="T6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8" h="154">
                  <a:moveTo>
                    <a:pt x="146" y="0"/>
                  </a:moveTo>
                  <a:lnTo>
                    <a:pt x="146" y="0"/>
                  </a:lnTo>
                  <a:lnTo>
                    <a:pt x="148" y="28"/>
                  </a:lnTo>
                  <a:lnTo>
                    <a:pt x="148" y="56"/>
                  </a:lnTo>
                  <a:lnTo>
                    <a:pt x="148" y="56"/>
                  </a:lnTo>
                  <a:lnTo>
                    <a:pt x="144" y="72"/>
                  </a:lnTo>
                  <a:lnTo>
                    <a:pt x="140" y="88"/>
                  </a:lnTo>
                  <a:lnTo>
                    <a:pt x="136" y="102"/>
                  </a:lnTo>
                  <a:lnTo>
                    <a:pt x="130" y="116"/>
                  </a:lnTo>
                  <a:lnTo>
                    <a:pt x="122" y="128"/>
                  </a:lnTo>
                  <a:lnTo>
                    <a:pt x="116" y="138"/>
                  </a:lnTo>
                  <a:lnTo>
                    <a:pt x="106" y="148"/>
                  </a:lnTo>
                  <a:lnTo>
                    <a:pt x="98" y="154"/>
                  </a:lnTo>
                  <a:lnTo>
                    <a:pt x="98" y="154"/>
                  </a:lnTo>
                  <a:lnTo>
                    <a:pt x="88" y="150"/>
                  </a:lnTo>
                  <a:lnTo>
                    <a:pt x="80" y="144"/>
                  </a:lnTo>
                  <a:lnTo>
                    <a:pt x="70" y="142"/>
                  </a:lnTo>
                  <a:lnTo>
                    <a:pt x="60" y="140"/>
                  </a:lnTo>
                  <a:lnTo>
                    <a:pt x="42" y="140"/>
                  </a:lnTo>
                  <a:lnTo>
                    <a:pt x="28" y="144"/>
                  </a:lnTo>
                  <a:lnTo>
                    <a:pt x="28" y="144"/>
                  </a:lnTo>
                  <a:lnTo>
                    <a:pt x="18" y="128"/>
                  </a:lnTo>
                  <a:lnTo>
                    <a:pt x="10" y="110"/>
                  </a:lnTo>
                  <a:lnTo>
                    <a:pt x="4" y="8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4" y="62"/>
                  </a:lnTo>
                  <a:lnTo>
                    <a:pt x="48" y="58"/>
                  </a:lnTo>
                  <a:lnTo>
                    <a:pt x="70" y="50"/>
                  </a:lnTo>
                  <a:lnTo>
                    <a:pt x="90" y="40"/>
                  </a:lnTo>
                  <a:lnTo>
                    <a:pt x="106" y="30"/>
                  </a:lnTo>
                  <a:lnTo>
                    <a:pt x="122" y="20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68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4100513" y="5634038"/>
              <a:ext cx="209550" cy="225425"/>
            </a:xfrm>
            <a:custGeom>
              <a:avLst/>
              <a:gdLst>
                <a:gd name="T0" fmla="*/ 130 w 132"/>
                <a:gd name="T1" fmla="*/ 0 h 142"/>
                <a:gd name="T2" fmla="*/ 130 w 132"/>
                <a:gd name="T3" fmla="*/ 0 h 142"/>
                <a:gd name="T4" fmla="*/ 132 w 132"/>
                <a:gd name="T5" fmla="*/ 20 h 142"/>
                <a:gd name="T6" fmla="*/ 132 w 132"/>
                <a:gd name="T7" fmla="*/ 40 h 142"/>
                <a:gd name="T8" fmla="*/ 132 w 132"/>
                <a:gd name="T9" fmla="*/ 40 h 142"/>
                <a:gd name="T10" fmla="*/ 128 w 132"/>
                <a:gd name="T11" fmla="*/ 58 h 142"/>
                <a:gd name="T12" fmla="*/ 126 w 132"/>
                <a:gd name="T13" fmla="*/ 76 h 142"/>
                <a:gd name="T14" fmla="*/ 120 w 132"/>
                <a:gd name="T15" fmla="*/ 90 h 142"/>
                <a:gd name="T16" fmla="*/ 114 w 132"/>
                <a:gd name="T17" fmla="*/ 104 h 142"/>
                <a:gd name="T18" fmla="*/ 106 w 132"/>
                <a:gd name="T19" fmla="*/ 118 h 142"/>
                <a:gd name="T20" fmla="*/ 98 w 132"/>
                <a:gd name="T21" fmla="*/ 128 h 142"/>
                <a:gd name="T22" fmla="*/ 88 w 132"/>
                <a:gd name="T23" fmla="*/ 136 h 142"/>
                <a:gd name="T24" fmla="*/ 78 w 132"/>
                <a:gd name="T25" fmla="*/ 142 h 142"/>
                <a:gd name="T26" fmla="*/ 78 w 132"/>
                <a:gd name="T27" fmla="*/ 142 h 142"/>
                <a:gd name="T28" fmla="*/ 66 w 132"/>
                <a:gd name="T29" fmla="*/ 138 h 142"/>
                <a:gd name="T30" fmla="*/ 54 w 132"/>
                <a:gd name="T31" fmla="*/ 134 h 142"/>
                <a:gd name="T32" fmla="*/ 42 w 132"/>
                <a:gd name="T33" fmla="*/ 134 h 142"/>
                <a:gd name="T34" fmla="*/ 32 w 132"/>
                <a:gd name="T35" fmla="*/ 134 h 142"/>
                <a:gd name="T36" fmla="*/ 32 w 132"/>
                <a:gd name="T37" fmla="*/ 134 h 142"/>
                <a:gd name="T38" fmla="*/ 20 w 132"/>
                <a:gd name="T39" fmla="*/ 122 h 142"/>
                <a:gd name="T40" fmla="*/ 12 w 132"/>
                <a:gd name="T41" fmla="*/ 104 h 142"/>
                <a:gd name="T42" fmla="*/ 4 w 132"/>
                <a:gd name="T43" fmla="*/ 82 h 142"/>
                <a:gd name="T44" fmla="*/ 0 w 132"/>
                <a:gd name="T45" fmla="*/ 58 h 142"/>
                <a:gd name="T46" fmla="*/ 0 w 132"/>
                <a:gd name="T47" fmla="*/ 58 h 142"/>
                <a:gd name="T48" fmla="*/ 22 w 132"/>
                <a:gd name="T49" fmla="*/ 56 h 142"/>
                <a:gd name="T50" fmla="*/ 42 w 132"/>
                <a:gd name="T51" fmla="*/ 50 h 142"/>
                <a:gd name="T52" fmla="*/ 60 w 132"/>
                <a:gd name="T53" fmla="*/ 44 h 142"/>
                <a:gd name="T54" fmla="*/ 78 w 132"/>
                <a:gd name="T55" fmla="*/ 36 h 142"/>
                <a:gd name="T56" fmla="*/ 94 w 132"/>
                <a:gd name="T57" fmla="*/ 28 h 142"/>
                <a:gd name="T58" fmla="*/ 108 w 132"/>
                <a:gd name="T59" fmla="*/ 18 h 142"/>
                <a:gd name="T60" fmla="*/ 130 w 132"/>
                <a:gd name="T61" fmla="*/ 0 h 142"/>
                <a:gd name="T62" fmla="*/ 130 w 132"/>
                <a:gd name="T63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2" h="142">
                  <a:moveTo>
                    <a:pt x="130" y="0"/>
                  </a:moveTo>
                  <a:lnTo>
                    <a:pt x="130" y="0"/>
                  </a:lnTo>
                  <a:lnTo>
                    <a:pt x="132" y="20"/>
                  </a:lnTo>
                  <a:lnTo>
                    <a:pt x="132" y="40"/>
                  </a:lnTo>
                  <a:lnTo>
                    <a:pt x="132" y="40"/>
                  </a:lnTo>
                  <a:lnTo>
                    <a:pt x="128" y="58"/>
                  </a:lnTo>
                  <a:lnTo>
                    <a:pt x="126" y="76"/>
                  </a:lnTo>
                  <a:lnTo>
                    <a:pt x="120" y="90"/>
                  </a:lnTo>
                  <a:lnTo>
                    <a:pt x="114" y="104"/>
                  </a:lnTo>
                  <a:lnTo>
                    <a:pt x="106" y="118"/>
                  </a:lnTo>
                  <a:lnTo>
                    <a:pt x="98" y="128"/>
                  </a:lnTo>
                  <a:lnTo>
                    <a:pt x="88" y="136"/>
                  </a:lnTo>
                  <a:lnTo>
                    <a:pt x="78" y="142"/>
                  </a:lnTo>
                  <a:lnTo>
                    <a:pt x="78" y="142"/>
                  </a:lnTo>
                  <a:lnTo>
                    <a:pt x="66" y="138"/>
                  </a:lnTo>
                  <a:lnTo>
                    <a:pt x="54" y="134"/>
                  </a:lnTo>
                  <a:lnTo>
                    <a:pt x="42" y="134"/>
                  </a:lnTo>
                  <a:lnTo>
                    <a:pt x="32" y="134"/>
                  </a:lnTo>
                  <a:lnTo>
                    <a:pt x="32" y="134"/>
                  </a:lnTo>
                  <a:lnTo>
                    <a:pt x="20" y="122"/>
                  </a:lnTo>
                  <a:lnTo>
                    <a:pt x="12" y="104"/>
                  </a:lnTo>
                  <a:lnTo>
                    <a:pt x="4" y="82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2" y="56"/>
                  </a:lnTo>
                  <a:lnTo>
                    <a:pt x="42" y="50"/>
                  </a:lnTo>
                  <a:lnTo>
                    <a:pt x="60" y="44"/>
                  </a:lnTo>
                  <a:lnTo>
                    <a:pt x="78" y="36"/>
                  </a:lnTo>
                  <a:lnTo>
                    <a:pt x="94" y="28"/>
                  </a:lnTo>
                  <a:lnTo>
                    <a:pt x="108" y="18"/>
                  </a:lnTo>
                  <a:lnTo>
                    <a:pt x="130" y="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4106863" y="5843588"/>
              <a:ext cx="184150" cy="85725"/>
            </a:xfrm>
            <a:custGeom>
              <a:avLst/>
              <a:gdLst>
                <a:gd name="T0" fmla="*/ 0 w 116"/>
                <a:gd name="T1" fmla="*/ 8 h 54"/>
                <a:gd name="T2" fmla="*/ 0 w 116"/>
                <a:gd name="T3" fmla="*/ 8 h 54"/>
                <a:gd name="T4" fmla="*/ 14 w 116"/>
                <a:gd name="T5" fmla="*/ 4 h 54"/>
                <a:gd name="T6" fmla="*/ 28 w 116"/>
                <a:gd name="T7" fmla="*/ 0 h 54"/>
                <a:gd name="T8" fmla="*/ 46 w 116"/>
                <a:gd name="T9" fmla="*/ 0 h 54"/>
                <a:gd name="T10" fmla="*/ 54 w 116"/>
                <a:gd name="T11" fmla="*/ 0 h 54"/>
                <a:gd name="T12" fmla="*/ 64 w 116"/>
                <a:gd name="T13" fmla="*/ 2 h 54"/>
                <a:gd name="T14" fmla="*/ 74 w 116"/>
                <a:gd name="T15" fmla="*/ 6 h 54"/>
                <a:gd name="T16" fmla="*/ 84 w 116"/>
                <a:gd name="T17" fmla="*/ 10 h 54"/>
                <a:gd name="T18" fmla="*/ 92 w 116"/>
                <a:gd name="T19" fmla="*/ 18 h 54"/>
                <a:gd name="T20" fmla="*/ 102 w 116"/>
                <a:gd name="T21" fmla="*/ 28 h 54"/>
                <a:gd name="T22" fmla="*/ 110 w 116"/>
                <a:gd name="T23" fmla="*/ 38 h 54"/>
                <a:gd name="T24" fmla="*/ 116 w 116"/>
                <a:gd name="T25" fmla="*/ 54 h 54"/>
                <a:gd name="T26" fmla="*/ 116 w 116"/>
                <a:gd name="T27" fmla="*/ 54 h 54"/>
                <a:gd name="T28" fmla="*/ 112 w 116"/>
                <a:gd name="T29" fmla="*/ 44 h 54"/>
                <a:gd name="T30" fmla="*/ 104 w 116"/>
                <a:gd name="T31" fmla="*/ 36 h 54"/>
                <a:gd name="T32" fmla="*/ 92 w 116"/>
                <a:gd name="T33" fmla="*/ 26 h 54"/>
                <a:gd name="T34" fmla="*/ 76 w 116"/>
                <a:gd name="T35" fmla="*/ 16 h 54"/>
                <a:gd name="T36" fmla="*/ 56 w 116"/>
                <a:gd name="T37" fmla="*/ 8 h 54"/>
                <a:gd name="T38" fmla="*/ 44 w 116"/>
                <a:gd name="T39" fmla="*/ 6 h 54"/>
                <a:gd name="T40" fmla="*/ 32 w 116"/>
                <a:gd name="T41" fmla="*/ 6 h 54"/>
                <a:gd name="T42" fmla="*/ 16 w 116"/>
                <a:gd name="T43" fmla="*/ 6 h 54"/>
                <a:gd name="T44" fmla="*/ 0 w 116"/>
                <a:gd name="T45" fmla="*/ 8 h 54"/>
                <a:gd name="T46" fmla="*/ 0 w 116"/>
                <a:gd name="T47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6" h="54">
                  <a:moveTo>
                    <a:pt x="0" y="8"/>
                  </a:moveTo>
                  <a:lnTo>
                    <a:pt x="0" y="8"/>
                  </a:lnTo>
                  <a:lnTo>
                    <a:pt x="14" y="4"/>
                  </a:lnTo>
                  <a:lnTo>
                    <a:pt x="28" y="0"/>
                  </a:lnTo>
                  <a:lnTo>
                    <a:pt x="46" y="0"/>
                  </a:lnTo>
                  <a:lnTo>
                    <a:pt x="54" y="0"/>
                  </a:lnTo>
                  <a:lnTo>
                    <a:pt x="64" y="2"/>
                  </a:lnTo>
                  <a:lnTo>
                    <a:pt x="74" y="6"/>
                  </a:lnTo>
                  <a:lnTo>
                    <a:pt x="84" y="10"/>
                  </a:lnTo>
                  <a:lnTo>
                    <a:pt x="92" y="18"/>
                  </a:lnTo>
                  <a:lnTo>
                    <a:pt x="102" y="28"/>
                  </a:lnTo>
                  <a:lnTo>
                    <a:pt x="110" y="38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12" y="44"/>
                  </a:lnTo>
                  <a:lnTo>
                    <a:pt x="104" y="36"/>
                  </a:lnTo>
                  <a:lnTo>
                    <a:pt x="92" y="26"/>
                  </a:lnTo>
                  <a:lnTo>
                    <a:pt x="76" y="16"/>
                  </a:lnTo>
                  <a:lnTo>
                    <a:pt x="56" y="8"/>
                  </a:lnTo>
                  <a:lnTo>
                    <a:pt x="44" y="6"/>
                  </a:lnTo>
                  <a:lnTo>
                    <a:pt x="32" y="6"/>
                  </a:lnTo>
                  <a:lnTo>
                    <a:pt x="16" y="6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CA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4119563" y="5868988"/>
              <a:ext cx="114300" cy="73025"/>
            </a:xfrm>
            <a:custGeom>
              <a:avLst/>
              <a:gdLst>
                <a:gd name="T0" fmla="*/ 0 w 72"/>
                <a:gd name="T1" fmla="*/ 20 h 46"/>
                <a:gd name="T2" fmla="*/ 0 w 72"/>
                <a:gd name="T3" fmla="*/ 20 h 46"/>
                <a:gd name="T4" fmla="*/ 2 w 72"/>
                <a:gd name="T5" fmla="*/ 24 h 46"/>
                <a:gd name="T6" fmla="*/ 2 w 72"/>
                <a:gd name="T7" fmla="*/ 28 h 46"/>
                <a:gd name="T8" fmla="*/ 10 w 72"/>
                <a:gd name="T9" fmla="*/ 36 h 46"/>
                <a:gd name="T10" fmla="*/ 20 w 72"/>
                <a:gd name="T11" fmla="*/ 42 h 46"/>
                <a:gd name="T12" fmla="*/ 34 w 72"/>
                <a:gd name="T13" fmla="*/ 46 h 46"/>
                <a:gd name="T14" fmla="*/ 34 w 72"/>
                <a:gd name="T15" fmla="*/ 46 h 46"/>
                <a:gd name="T16" fmla="*/ 48 w 72"/>
                <a:gd name="T17" fmla="*/ 44 h 46"/>
                <a:gd name="T18" fmla="*/ 60 w 72"/>
                <a:gd name="T19" fmla="*/ 42 h 46"/>
                <a:gd name="T20" fmla="*/ 68 w 72"/>
                <a:gd name="T21" fmla="*/ 34 h 46"/>
                <a:gd name="T22" fmla="*/ 70 w 72"/>
                <a:gd name="T23" fmla="*/ 30 h 46"/>
                <a:gd name="T24" fmla="*/ 72 w 72"/>
                <a:gd name="T25" fmla="*/ 26 h 46"/>
                <a:gd name="T26" fmla="*/ 72 w 72"/>
                <a:gd name="T27" fmla="*/ 26 h 46"/>
                <a:gd name="T28" fmla="*/ 72 w 72"/>
                <a:gd name="T29" fmla="*/ 22 h 46"/>
                <a:gd name="T30" fmla="*/ 70 w 72"/>
                <a:gd name="T31" fmla="*/ 18 h 46"/>
                <a:gd name="T32" fmla="*/ 62 w 72"/>
                <a:gd name="T33" fmla="*/ 10 h 46"/>
                <a:gd name="T34" fmla="*/ 52 w 72"/>
                <a:gd name="T35" fmla="*/ 4 h 46"/>
                <a:gd name="T36" fmla="*/ 38 w 72"/>
                <a:gd name="T37" fmla="*/ 0 h 46"/>
                <a:gd name="T38" fmla="*/ 38 w 72"/>
                <a:gd name="T39" fmla="*/ 0 h 46"/>
                <a:gd name="T40" fmla="*/ 24 w 72"/>
                <a:gd name="T41" fmla="*/ 0 h 46"/>
                <a:gd name="T42" fmla="*/ 12 w 72"/>
                <a:gd name="T43" fmla="*/ 4 h 46"/>
                <a:gd name="T44" fmla="*/ 4 w 72"/>
                <a:gd name="T45" fmla="*/ 10 h 46"/>
                <a:gd name="T46" fmla="*/ 2 w 72"/>
                <a:gd name="T47" fmla="*/ 14 h 46"/>
                <a:gd name="T48" fmla="*/ 0 w 72"/>
                <a:gd name="T49" fmla="*/ 20 h 46"/>
                <a:gd name="T50" fmla="*/ 0 w 72"/>
                <a:gd name="T51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2" h="46">
                  <a:moveTo>
                    <a:pt x="0" y="20"/>
                  </a:moveTo>
                  <a:lnTo>
                    <a:pt x="0" y="20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10" y="36"/>
                  </a:lnTo>
                  <a:lnTo>
                    <a:pt x="20" y="42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8" y="44"/>
                  </a:lnTo>
                  <a:lnTo>
                    <a:pt x="60" y="42"/>
                  </a:lnTo>
                  <a:lnTo>
                    <a:pt x="68" y="34"/>
                  </a:lnTo>
                  <a:lnTo>
                    <a:pt x="70" y="30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2" y="22"/>
                  </a:lnTo>
                  <a:lnTo>
                    <a:pt x="70" y="18"/>
                  </a:lnTo>
                  <a:lnTo>
                    <a:pt x="62" y="10"/>
                  </a:lnTo>
                  <a:lnTo>
                    <a:pt x="52" y="4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24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E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4122738" y="5872163"/>
              <a:ext cx="107950" cy="66675"/>
            </a:xfrm>
            <a:custGeom>
              <a:avLst/>
              <a:gdLst>
                <a:gd name="T0" fmla="*/ 68 w 68"/>
                <a:gd name="T1" fmla="*/ 24 h 42"/>
                <a:gd name="T2" fmla="*/ 68 w 68"/>
                <a:gd name="T3" fmla="*/ 24 h 42"/>
                <a:gd name="T4" fmla="*/ 68 w 68"/>
                <a:gd name="T5" fmla="*/ 20 h 42"/>
                <a:gd name="T6" fmla="*/ 66 w 68"/>
                <a:gd name="T7" fmla="*/ 16 h 42"/>
                <a:gd name="T8" fmla="*/ 60 w 68"/>
                <a:gd name="T9" fmla="*/ 8 h 42"/>
                <a:gd name="T10" fmla="*/ 50 w 68"/>
                <a:gd name="T11" fmla="*/ 2 h 42"/>
                <a:gd name="T12" fmla="*/ 36 w 68"/>
                <a:gd name="T13" fmla="*/ 0 h 42"/>
                <a:gd name="T14" fmla="*/ 36 w 68"/>
                <a:gd name="T15" fmla="*/ 0 h 42"/>
                <a:gd name="T16" fmla="*/ 22 w 68"/>
                <a:gd name="T17" fmla="*/ 0 h 42"/>
                <a:gd name="T18" fmla="*/ 12 w 68"/>
                <a:gd name="T19" fmla="*/ 4 h 42"/>
                <a:gd name="T20" fmla="*/ 4 w 68"/>
                <a:gd name="T21" fmla="*/ 10 h 42"/>
                <a:gd name="T22" fmla="*/ 2 w 68"/>
                <a:gd name="T23" fmla="*/ 14 h 42"/>
                <a:gd name="T24" fmla="*/ 0 w 68"/>
                <a:gd name="T25" fmla="*/ 18 h 42"/>
                <a:gd name="T26" fmla="*/ 0 w 68"/>
                <a:gd name="T27" fmla="*/ 18 h 42"/>
                <a:gd name="T28" fmla="*/ 0 w 68"/>
                <a:gd name="T29" fmla="*/ 22 h 42"/>
                <a:gd name="T30" fmla="*/ 2 w 68"/>
                <a:gd name="T31" fmla="*/ 26 h 42"/>
                <a:gd name="T32" fmla="*/ 8 w 68"/>
                <a:gd name="T33" fmla="*/ 34 h 42"/>
                <a:gd name="T34" fmla="*/ 20 w 68"/>
                <a:gd name="T35" fmla="*/ 40 h 42"/>
                <a:gd name="T36" fmla="*/ 32 w 68"/>
                <a:gd name="T37" fmla="*/ 42 h 42"/>
                <a:gd name="T38" fmla="*/ 32 w 68"/>
                <a:gd name="T39" fmla="*/ 42 h 42"/>
                <a:gd name="T40" fmla="*/ 46 w 68"/>
                <a:gd name="T41" fmla="*/ 42 h 42"/>
                <a:gd name="T42" fmla="*/ 56 w 68"/>
                <a:gd name="T43" fmla="*/ 38 h 42"/>
                <a:gd name="T44" fmla="*/ 64 w 68"/>
                <a:gd name="T45" fmla="*/ 32 h 42"/>
                <a:gd name="T46" fmla="*/ 68 w 68"/>
                <a:gd name="T47" fmla="*/ 28 h 42"/>
                <a:gd name="T48" fmla="*/ 68 w 68"/>
                <a:gd name="T49" fmla="*/ 24 h 42"/>
                <a:gd name="T50" fmla="*/ 68 w 68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" h="42">
                  <a:moveTo>
                    <a:pt x="68" y="24"/>
                  </a:moveTo>
                  <a:lnTo>
                    <a:pt x="68" y="24"/>
                  </a:lnTo>
                  <a:lnTo>
                    <a:pt x="68" y="20"/>
                  </a:lnTo>
                  <a:lnTo>
                    <a:pt x="66" y="16"/>
                  </a:lnTo>
                  <a:lnTo>
                    <a:pt x="60" y="8"/>
                  </a:lnTo>
                  <a:lnTo>
                    <a:pt x="50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2" y="0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20" y="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46" y="42"/>
                  </a:lnTo>
                  <a:lnTo>
                    <a:pt x="56" y="38"/>
                  </a:lnTo>
                  <a:lnTo>
                    <a:pt x="64" y="32"/>
                  </a:lnTo>
                  <a:lnTo>
                    <a:pt x="68" y="28"/>
                  </a:lnTo>
                  <a:lnTo>
                    <a:pt x="68" y="24"/>
                  </a:lnTo>
                  <a:lnTo>
                    <a:pt x="68" y="24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4125913" y="5872163"/>
              <a:ext cx="101600" cy="66675"/>
            </a:xfrm>
            <a:custGeom>
              <a:avLst/>
              <a:gdLst>
                <a:gd name="T0" fmla="*/ 64 w 64"/>
                <a:gd name="T1" fmla="*/ 24 h 42"/>
                <a:gd name="T2" fmla="*/ 64 w 64"/>
                <a:gd name="T3" fmla="*/ 24 h 42"/>
                <a:gd name="T4" fmla="*/ 64 w 64"/>
                <a:gd name="T5" fmla="*/ 20 h 42"/>
                <a:gd name="T6" fmla="*/ 64 w 64"/>
                <a:gd name="T7" fmla="*/ 16 h 42"/>
                <a:gd name="T8" fmla="*/ 56 w 64"/>
                <a:gd name="T9" fmla="*/ 8 h 42"/>
                <a:gd name="T10" fmla="*/ 46 w 64"/>
                <a:gd name="T11" fmla="*/ 2 h 42"/>
                <a:gd name="T12" fmla="*/ 34 w 64"/>
                <a:gd name="T13" fmla="*/ 0 h 42"/>
                <a:gd name="T14" fmla="*/ 34 w 64"/>
                <a:gd name="T15" fmla="*/ 0 h 42"/>
                <a:gd name="T16" fmla="*/ 22 w 64"/>
                <a:gd name="T17" fmla="*/ 0 h 42"/>
                <a:gd name="T18" fmla="*/ 10 w 64"/>
                <a:gd name="T19" fmla="*/ 4 h 42"/>
                <a:gd name="T20" fmla="*/ 2 w 64"/>
                <a:gd name="T21" fmla="*/ 10 h 42"/>
                <a:gd name="T22" fmla="*/ 0 w 64"/>
                <a:gd name="T23" fmla="*/ 14 h 42"/>
                <a:gd name="T24" fmla="*/ 0 w 64"/>
                <a:gd name="T25" fmla="*/ 18 h 42"/>
                <a:gd name="T26" fmla="*/ 0 w 64"/>
                <a:gd name="T27" fmla="*/ 18 h 42"/>
                <a:gd name="T28" fmla="*/ 0 w 64"/>
                <a:gd name="T29" fmla="*/ 22 h 42"/>
                <a:gd name="T30" fmla="*/ 2 w 64"/>
                <a:gd name="T31" fmla="*/ 26 h 42"/>
                <a:gd name="T32" fmla="*/ 8 w 64"/>
                <a:gd name="T33" fmla="*/ 34 h 42"/>
                <a:gd name="T34" fmla="*/ 18 w 64"/>
                <a:gd name="T35" fmla="*/ 38 h 42"/>
                <a:gd name="T36" fmla="*/ 30 w 64"/>
                <a:gd name="T37" fmla="*/ 42 h 42"/>
                <a:gd name="T38" fmla="*/ 30 w 64"/>
                <a:gd name="T39" fmla="*/ 42 h 42"/>
                <a:gd name="T40" fmla="*/ 44 w 64"/>
                <a:gd name="T41" fmla="*/ 42 h 42"/>
                <a:gd name="T42" fmla="*/ 54 w 64"/>
                <a:gd name="T43" fmla="*/ 38 h 42"/>
                <a:gd name="T44" fmla="*/ 62 w 64"/>
                <a:gd name="T45" fmla="*/ 32 h 42"/>
                <a:gd name="T46" fmla="*/ 64 w 64"/>
                <a:gd name="T47" fmla="*/ 28 h 42"/>
                <a:gd name="T48" fmla="*/ 64 w 64"/>
                <a:gd name="T49" fmla="*/ 24 h 42"/>
                <a:gd name="T50" fmla="*/ 64 w 64"/>
                <a:gd name="T51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2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46" y="2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8" y="34"/>
                  </a:lnTo>
                  <a:lnTo>
                    <a:pt x="18" y="38"/>
                  </a:lnTo>
                  <a:lnTo>
                    <a:pt x="30" y="42"/>
                  </a:lnTo>
                  <a:lnTo>
                    <a:pt x="30" y="42"/>
                  </a:lnTo>
                  <a:lnTo>
                    <a:pt x="44" y="42"/>
                  </a:lnTo>
                  <a:lnTo>
                    <a:pt x="54" y="38"/>
                  </a:lnTo>
                  <a:lnTo>
                    <a:pt x="62" y="32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4125913" y="5872163"/>
              <a:ext cx="101600" cy="63500"/>
            </a:xfrm>
            <a:custGeom>
              <a:avLst/>
              <a:gdLst>
                <a:gd name="T0" fmla="*/ 64 w 64"/>
                <a:gd name="T1" fmla="*/ 24 h 40"/>
                <a:gd name="T2" fmla="*/ 64 w 64"/>
                <a:gd name="T3" fmla="*/ 24 h 40"/>
                <a:gd name="T4" fmla="*/ 64 w 64"/>
                <a:gd name="T5" fmla="*/ 20 h 40"/>
                <a:gd name="T6" fmla="*/ 62 w 64"/>
                <a:gd name="T7" fmla="*/ 16 h 40"/>
                <a:gd name="T8" fmla="*/ 56 w 64"/>
                <a:gd name="T9" fmla="*/ 8 h 40"/>
                <a:gd name="T10" fmla="*/ 46 w 64"/>
                <a:gd name="T11" fmla="*/ 4 h 40"/>
                <a:gd name="T12" fmla="*/ 34 w 64"/>
                <a:gd name="T13" fmla="*/ 0 h 40"/>
                <a:gd name="T14" fmla="*/ 34 w 64"/>
                <a:gd name="T15" fmla="*/ 0 h 40"/>
                <a:gd name="T16" fmla="*/ 22 w 64"/>
                <a:gd name="T17" fmla="*/ 2 h 40"/>
                <a:gd name="T18" fmla="*/ 12 w 64"/>
                <a:gd name="T19" fmla="*/ 4 h 40"/>
                <a:gd name="T20" fmla="*/ 4 w 64"/>
                <a:gd name="T21" fmla="*/ 10 h 40"/>
                <a:gd name="T22" fmla="*/ 2 w 64"/>
                <a:gd name="T23" fmla="*/ 14 h 40"/>
                <a:gd name="T24" fmla="*/ 0 w 64"/>
                <a:gd name="T25" fmla="*/ 18 h 40"/>
                <a:gd name="T26" fmla="*/ 0 w 64"/>
                <a:gd name="T27" fmla="*/ 18 h 40"/>
                <a:gd name="T28" fmla="*/ 2 w 64"/>
                <a:gd name="T29" fmla="*/ 22 h 40"/>
                <a:gd name="T30" fmla="*/ 2 w 64"/>
                <a:gd name="T31" fmla="*/ 26 h 40"/>
                <a:gd name="T32" fmla="*/ 8 w 64"/>
                <a:gd name="T33" fmla="*/ 32 h 40"/>
                <a:gd name="T34" fmla="*/ 18 w 64"/>
                <a:gd name="T35" fmla="*/ 38 h 40"/>
                <a:gd name="T36" fmla="*/ 30 w 64"/>
                <a:gd name="T37" fmla="*/ 40 h 40"/>
                <a:gd name="T38" fmla="*/ 30 w 64"/>
                <a:gd name="T39" fmla="*/ 40 h 40"/>
                <a:gd name="T40" fmla="*/ 42 w 64"/>
                <a:gd name="T41" fmla="*/ 40 h 40"/>
                <a:gd name="T42" fmla="*/ 54 w 64"/>
                <a:gd name="T43" fmla="*/ 38 h 40"/>
                <a:gd name="T44" fmla="*/ 60 w 64"/>
                <a:gd name="T45" fmla="*/ 32 h 40"/>
                <a:gd name="T46" fmla="*/ 62 w 64"/>
                <a:gd name="T47" fmla="*/ 28 h 40"/>
                <a:gd name="T48" fmla="*/ 64 w 64"/>
                <a:gd name="T49" fmla="*/ 24 h 40"/>
                <a:gd name="T50" fmla="*/ 64 w 64"/>
                <a:gd name="T51" fmla="*/ 2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" h="40">
                  <a:moveTo>
                    <a:pt x="64" y="24"/>
                  </a:moveTo>
                  <a:lnTo>
                    <a:pt x="64" y="24"/>
                  </a:lnTo>
                  <a:lnTo>
                    <a:pt x="64" y="20"/>
                  </a:lnTo>
                  <a:lnTo>
                    <a:pt x="62" y="16"/>
                  </a:lnTo>
                  <a:lnTo>
                    <a:pt x="56" y="8"/>
                  </a:lnTo>
                  <a:lnTo>
                    <a:pt x="46" y="4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2" y="2"/>
                  </a:lnTo>
                  <a:lnTo>
                    <a:pt x="12" y="4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2" y="26"/>
                  </a:lnTo>
                  <a:lnTo>
                    <a:pt x="8" y="32"/>
                  </a:lnTo>
                  <a:lnTo>
                    <a:pt x="18" y="38"/>
                  </a:lnTo>
                  <a:lnTo>
                    <a:pt x="30" y="40"/>
                  </a:lnTo>
                  <a:lnTo>
                    <a:pt x="30" y="40"/>
                  </a:lnTo>
                  <a:lnTo>
                    <a:pt x="42" y="40"/>
                  </a:lnTo>
                  <a:lnTo>
                    <a:pt x="54" y="38"/>
                  </a:lnTo>
                  <a:lnTo>
                    <a:pt x="60" y="32"/>
                  </a:lnTo>
                  <a:lnTo>
                    <a:pt x="62" y="28"/>
                  </a:lnTo>
                  <a:lnTo>
                    <a:pt x="64" y="24"/>
                  </a:lnTo>
                  <a:lnTo>
                    <a:pt x="64" y="24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4129088" y="5875338"/>
              <a:ext cx="95250" cy="60325"/>
            </a:xfrm>
            <a:custGeom>
              <a:avLst/>
              <a:gdLst>
                <a:gd name="T0" fmla="*/ 60 w 60"/>
                <a:gd name="T1" fmla="*/ 22 h 38"/>
                <a:gd name="T2" fmla="*/ 60 w 60"/>
                <a:gd name="T3" fmla="*/ 22 h 38"/>
                <a:gd name="T4" fmla="*/ 60 w 60"/>
                <a:gd name="T5" fmla="*/ 18 h 38"/>
                <a:gd name="T6" fmla="*/ 58 w 60"/>
                <a:gd name="T7" fmla="*/ 14 h 38"/>
                <a:gd name="T8" fmla="*/ 52 w 60"/>
                <a:gd name="T9" fmla="*/ 8 h 38"/>
                <a:gd name="T10" fmla="*/ 44 w 60"/>
                <a:gd name="T11" fmla="*/ 2 h 38"/>
                <a:gd name="T12" fmla="*/ 32 w 60"/>
                <a:gd name="T13" fmla="*/ 0 h 38"/>
                <a:gd name="T14" fmla="*/ 32 w 60"/>
                <a:gd name="T15" fmla="*/ 0 h 38"/>
                <a:gd name="T16" fmla="*/ 20 w 60"/>
                <a:gd name="T17" fmla="*/ 0 h 38"/>
                <a:gd name="T18" fmla="*/ 10 w 60"/>
                <a:gd name="T19" fmla="*/ 4 h 38"/>
                <a:gd name="T20" fmla="*/ 4 w 60"/>
                <a:gd name="T21" fmla="*/ 8 h 38"/>
                <a:gd name="T22" fmla="*/ 2 w 60"/>
                <a:gd name="T23" fmla="*/ 12 h 38"/>
                <a:gd name="T24" fmla="*/ 0 w 60"/>
                <a:gd name="T25" fmla="*/ 16 h 38"/>
                <a:gd name="T26" fmla="*/ 0 w 60"/>
                <a:gd name="T27" fmla="*/ 16 h 38"/>
                <a:gd name="T28" fmla="*/ 0 w 60"/>
                <a:gd name="T29" fmla="*/ 20 h 38"/>
                <a:gd name="T30" fmla="*/ 2 w 60"/>
                <a:gd name="T31" fmla="*/ 24 h 38"/>
                <a:gd name="T32" fmla="*/ 8 w 60"/>
                <a:gd name="T33" fmla="*/ 30 h 38"/>
                <a:gd name="T34" fmla="*/ 16 w 60"/>
                <a:gd name="T35" fmla="*/ 36 h 38"/>
                <a:gd name="T36" fmla="*/ 28 w 60"/>
                <a:gd name="T37" fmla="*/ 38 h 38"/>
                <a:gd name="T38" fmla="*/ 28 w 60"/>
                <a:gd name="T39" fmla="*/ 38 h 38"/>
                <a:gd name="T40" fmla="*/ 40 w 60"/>
                <a:gd name="T41" fmla="*/ 38 h 38"/>
                <a:gd name="T42" fmla="*/ 50 w 60"/>
                <a:gd name="T43" fmla="*/ 34 h 38"/>
                <a:gd name="T44" fmla="*/ 58 w 60"/>
                <a:gd name="T45" fmla="*/ 28 h 38"/>
                <a:gd name="T46" fmla="*/ 60 w 60"/>
                <a:gd name="T47" fmla="*/ 26 h 38"/>
                <a:gd name="T48" fmla="*/ 60 w 60"/>
                <a:gd name="T49" fmla="*/ 22 h 38"/>
                <a:gd name="T50" fmla="*/ 60 w 60"/>
                <a:gd name="T51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" h="38">
                  <a:moveTo>
                    <a:pt x="60" y="22"/>
                  </a:moveTo>
                  <a:lnTo>
                    <a:pt x="60" y="22"/>
                  </a:lnTo>
                  <a:lnTo>
                    <a:pt x="60" y="18"/>
                  </a:lnTo>
                  <a:lnTo>
                    <a:pt x="58" y="14"/>
                  </a:lnTo>
                  <a:lnTo>
                    <a:pt x="52" y="8"/>
                  </a:lnTo>
                  <a:lnTo>
                    <a:pt x="44" y="2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20" y="0"/>
                  </a:lnTo>
                  <a:lnTo>
                    <a:pt x="10" y="4"/>
                  </a:lnTo>
                  <a:lnTo>
                    <a:pt x="4" y="8"/>
                  </a:lnTo>
                  <a:lnTo>
                    <a:pt x="2" y="1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8" y="30"/>
                  </a:lnTo>
                  <a:lnTo>
                    <a:pt x="16" y="36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40" y="38"/>
                  </a:lnTo>
                  <a:lnTo>
                    <a:pt x="50" y="34"/>
                  </a:lnTo>
                  <a:lnTo>
                    <a:pt x="58" y="28"/>
                  </a:lnTo>
                  <a:lnTo>
                    <a:pt x="60" y="26"/>
                  </a:lnTo>
                  <a:lnTo>
                    <a:pt x="60" y="22"/>
                  </a:lnTo>
                  <a:lnTo>
                    <a:pt x="60" y="22"/>
                  </a:lnTo>
                  <a:close/>
                </a:path>
              </a:pathLst>
            </a:custGeom>
            <a:solidFill>
              <a:srgbClr val="FFE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4132263" y="5875338"/>
              <a:ext cx="88900" cy="60325"/>
            </a:xfrm>
            <a:custGeom>
              <a:avLst/>
              <a:gdLst>
                <a:gd name="T0" fmla="*/ 56 w 56"/>
                <a:gd name="T1" fmla="*/ 22 h 38"/>
                <a:gd name="T2" fmla="*/ 56 w 56"/>
                <a:gd name="T3" fmla="*/ 22 h 38"/>
                <a:gd name="T4" fmla="*/ 56 w 56"/>
                <a:gd name="T5" fmla="*/ 14 h 38"/>
                <a:gd name="T6" fmla="*/ 50 w 56"/>
                <a:gd name="T7" fmla="*/ 8 h 38"/>
                <a:gd name="T8" fmla="*/ 42 w 56"/>
                <a:gd name="T9" fmla="*/ 2 h 38"/>
                <a:gd name="T10" fmla="*/ 30 w 56"/>
                <a:gd name="T11" fmla="*/ 0 h 38"/>
                <a:gd name="T12" fmla="*/ 30 w 56"/>
                <a:gd name="T13" fmla="*/ 0 h 38"/>
                <a:gd name="T14" fmla="*/ 18 w 56"/>
                <a:gd name="T15" fmla="*/ 0 h 38"/>
                <a:gd name="T16" fmla="*/ 10 w 56"/>
                <a:gd name="T17" fmla="*/ 4 h 38"/>
                <a:gd name="T18" fmla="*/ 2 w 56"/>
                <a:gd name="T19" fmla="*/ 10 h 38"/>
                <a:gd name="T20" fmla="*/ 0 w 56"/>
                <a:gd name="T21" fmla="*/ 16 h 38"/>
                <a:gd name="T22" fmla="*/ 0 w 56"/>
                <a:gd name="T23" fmla="*/ 16 h 38"/>
                <a:gd name="T24" fmla="*/ 2 w 56"/>
                <a:gd name="T25" fmla="*/ 24 h 38"/>
                <a:gd name="T26" fmla="*/ 6 w 56"/>
                <a:gd name="T27" fmla="*/ 30 h 38"/>
                <a:gd name="T28" fmla="*/ 16 w 56"/>
                <a:gd name="T29" fmla="*/ 34 h 38"/>
                <a:gd name="T30" fmla="*/ 26 w 56"/>
                <a:gd name="T31" fmla="*/ 38 h 38"/>
                <a:gd name="T32" fmla="*/ 26 w 56"/>
                <a:gd name="T33" fmla="*/ 38 h 38"/>
                <a:gd name="T34" fmla="*/ 38 w 56"/>
                <a:gd name="T35" fmla="*/ 36 h 38"/>
                <a:gd name="T36" fmla="*/ 48 w 56"/>
                <a:gd name="T37" fmla="*/ 34 h 38"/>
                <a:gd name="T38" fmla="*/ 54 w 56"/>
                <a:gd name="T39" fmla="*/ 28 h 38"/>
                <a:gd name="T40" fmla="*/ 56 w 56"/>
                <a:gd name="T41" fmla="*/ 22 h 38"/>
                <a:gd name="T42" fmla="*/ 56 w 56"/>
                <a:gd name="T43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8">
                  <a:moveTo>
                    <a:pt x="56" y="22"/>
                  </a:moveTo>
                  <a:lnTo>
                    <a:pt x="56" y="22"/>
                  </a:lnTo>
                  <a:lnTo>
                    <a:pt x="56" y="14"/>
                  </a:lnTo>
                  <a:lnTo>
                    <a:pt x="50" y="8"/>
                  </a:lnTo>
                  <a:lnTo>
                    <a:pt x="42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0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24"/>
                  </a:lnTo>
                  <a:lnTo>
                    <a:pt x="6" y="30"/>
                  </a:lnTo>
                  <a:lnTo>
                    <a:pt x="16" y="34"/>
                  </a:lnTo>
                  <a:lnTo>
                    <a:pt x="26" y="38"/>
                  </a:lnTo>
                  <a:lnTo>
                    <a:pt x="26" y="38"/>
                  </a:lnTo>
                  <a:lnTo>
                    <a:pt x="38" y="36"/>
                  </a:lnTo>
                  <a:lnTo>
                    <a:pt x="48" y="34"/>
                  </a:lnTo>
                  <a:lnTo>
                    <a:pt x="54" y="28"/>
                  </a:lnTo>
                  <a:lnTo>
                    <a:pt x="56" y="22"/>
                  </a:lnTo>
                  <a:lnTo>
                    <a:pt x="56" y="22"/>
                  </a:lnTo>
                  <a:close/>
                </a:path>
              </a:pathLst>
            </a:custGeom>
            <a:solidFill>
              <a:srgbClr val="FFE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4132263" y="5878513"/>
              <a:ext cx="88900" cy="53975"/>
            </a:xfrm>
            <a:custGeom>
              <a:avLst/>
              <a:gdLst>
                <a:gd name="T0" fmla="*/ 56 w 56"/>
                <a:gd name="T1" fmla="*/ 20 h 34"/>
                <a:gd name="T2" fmla="*/ 56 w 56"/>
                <a:gd name="T3" fmla="*/ 20 h 34"/>
                <a:gd name="T4" fmla="*/ 54 w 56"/>
                <a:gd name="T5" fmla="*/ 12 h 34"/>
                <a:gd name="T6" fmla="*/ 48 w 56"/>
                <a:gd name="T7" fmla="*/ 6 h 34"/>
                <a:gd name="T8" fmla="*/ 40 w 56"/>
                <a:gd name="T9" fmla="*/ 2 h 34"/>
                <a:gd name="T10" fmla="*/ 30 w 56"/>
                <a:gd name="T11" fmla="*/ 0 h 34"/>
                <a:gd name="T12" fmla="*/ 30 w 56"/>
                <a:gd name="T13" fmla="*/ 0 h 34"/>
                <a:gd name="T14" fmla="*/ 20 w 56"/>
                <a:gd name="T15" fmla="*/ 0 h 34"/>
                <a:gd name="T16" fmla="*/ 10 w 56"/>
                <a:gd name="T17" fmla="*/ 2 h 34"/>
                <a:gd name="T18" fmla="*/ 4 w 56"/>
                <a:gd name="T19" fmla="*/ 8 h 34"/>
                <a:gd name="T20" fmla="*/ 0 w 56"/>
                <a:gd name="T21" fmla="*/ 14 h 34"/>
                <a:gd name="T22" fmla="*/ 0 w 56"/>
                <a:gd name="T23" fmla="*/ 14 h 34"/>
                <a:gd name="T24" fmla="*/ 2 w 56"/>
                <a:gd name="T25" fmla="*/ 22 h 34"/>
                <a:gd name="T26" fmla="*/ 8 w 56"/>
                <a:gd name="T27" fmla="*/ 28 h 34"/>
                <a:gd name="T28" fmla="*/ 16 w 56"/>
                <a:gd name="T29" fmla="*/ 32 h 34"/>
                <a:gd name="T30" fmla="*/ 26 w 56"/>
                <a:gd name="T31" fmla="*/ 34 h 34"/>
                <a:gd name="T32" fmla="*/ 26 w 56"/>
                <a:gd name="T33" fmla="*/ 34 h 34"/>
                <a:gd name="T34" fmla="*/ 38 w 56"/>
                <a:gd name="T35" fmla="*/ 34 h 34"/>
                <a:gd name="T36" fmla="*/ 46 w 56"/>
                <a:gd name="T37" fmla="*/ 30 h 34"/>
                <a:gd name="T38" fmla="*/ 52 w 56"/>
                <a:gd name="T39" fmla="*/ 26 h 34"/>
                <a:gd name="T40" fmla="*/ 56 w 56"/>
                <a:gd name="T41" fmla="*/ 20 h 34"/>
                <a:gd name="T42" fmla="*/ 56 w 56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34">
                  <a:moveTo>
                    <a:pt x="56" y="20"/>
                  </a:moveTo>
                  <a:lnTo>
                    <a:pt x="56" y="20"/>
                  </a:lnTo>
                  <a:lnTo>
                    <a:pt x="54" y="12"/>
                  </a:lnTo>
                  <a:lnTo>
                    <a:pt x="48" y="6"/>
                  </a:lnTo>
                  <a:lnTo>
                    <a:pt x="40" y="2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0" y="0"/>
                  </a:lnTo>
                  <a:lnTo>
                    <a:pt x="10" y="2"/>
                  </a:lnTo>
                  <a:lnTo>
                    <a:pt x="4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8" y="28"/>
                  </a:lnTo>
                  <a:lnTo>
                    <a:pt x="16" y="32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38" y="34"/>
                  </a:lnTo>
                  <a:lnTo>
                    <a:pt x="46" y="30"/>
                  </a:lnTo>
                  <a:lnTo>
                    <a:pt x="52" y="26"/>
                  </a:lnTo>
                  <a:lnTo>
                    <a:pt x="56" y="20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FFDE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4135438" y="5878513"/>
              <a:ext cx="82550" cy="53975"/>
            </a:xfrm>
            <a:custGeom>
              <a:avLst/>
              <a:gdLst>
                <a:gd name="T0" fmla="*/ 52 w 52"/>
                <a:gd name="T1" fmla="*/ 20 h 34"/>
                <a:gd name="T2" fmla="*/ 52 w 52"/>
                <a:gd name="T3" fmla="*/ 20 h 34"/>
                <a:gd name="T4" fmla="*/ 50 w 52"/>
                <a:gd name="T5" fmla="*/ 12 h 34"/>
                <a:gd name="T6" fmla="*/ 46 w 52"/>
                <a:gd name="T7" fmla="*/ 6 h 34"/>
                <a:gd name="T8" fmla="*/ 38 w 52"/>
                <a:gd name="T9" fmla="*/ 2 h 34"/>
                <a:gd name="T10" fmla="*/ 28 w 52"/>
                <a:gd name="T11" fmla="*/ 0 h 34"/>
                <a:gd name="T12" fmla="*/ 28 w 52"/>
                <a:gd name="T13" fmla="*/ 0 h 34"/>
                <a:gd name="T14" fmla="*/ 18 w 52"/>
                <a:gd name="T15" fmla="*/ 0 h 34"/>
                <a:gd name="T16" fmla="*/ 8 w 52"/>
                <a:gd name="T17" fmla="*/ 4 h 34"/>
                <a:gd name="T18" fmla="*/ 2 w 52"/>
                <a:gd name="T19" fmla="*/ 8 h 34"/>
                <a:gd name="T20" fmla="*/ 0 w 52"/>
                <a:gd name="T21" fmla="*/ 14 h 34"/>
                <a:gd name="T22" fmla="*/ 0 w 52"/>
                <a:gd name="T23" fmla="*/ 14 h 34"/>
                <a:gd name="T24" fmla="*/ 2 w 52"/>
                <a:gd name="T25" fmla="*/ 20 h 34"/>
                <a:gd name="T26" fmla="*/ 6 w 52"/>
                <a:gd name="T27" fmla="*/ 26 h 34"/>
                <a:gd name="T28" fmla="*/ 14 w 52"/>
                <a:gd name="T29" fmla="*/ 32 h 34"/>
                <a:gd name="T30" fmla="*/ 24 w 52"/>
                <a:gd name="T31" fmla="*/ 34 h 34"/>
                <a:gd name="T32" fmla="*/ 24 w 52"/>
                <a:gd name="T33" fmla="*/ 34 h 34"/>
                <a:gd name="T34" fmla="*/ 34 w 52"/>
                <a:gd name="T35" fmla="*/ 34 h 34"/>
                <a:gd name="T36" fmla="*/ 44 w 52"/>
                <a:gd name="T37" fmla="*/ 30 h 34"/>
                <a:gd name="T38" fmla="*/ 50 w 52"/>
                <a:gd name="T39" fmla="*/ 26 h 34"/>
                <a:gd name="T40" fmla="*/ 52 w 52"/>
                <a:gd name="T41" fmla="*/ 20 h 34"/>
                <a:gd name="T42" fmla="*/ 52 w 52"/>
                <a:gd name="T43" fmla="*/ 2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34">
                  <a:moveTo>
                    <a:pt x="52" y="20"/>
                  </a:moveTo>
                  <a:lnTo>
                    <a:pt x="52" y="20"/>
                  </a:lnTo>
                  <a:lnTo>
                    <a:pt x="50" y="12"/>
                  </a:lnTo>
                  <a:lnTo>
                    <a:pt x="46" y="6"/>
                  </a:lnTo>
                  <a:lnTo>
                    <a:pt x="38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6" y="26"/>
                  </a:lnTo>
                  <a:lnTo>
                    <a:pt x="14" y="32"/>
                  </a:lnTo>
                  <a:lnTo>
                    <a:pt x="24" y="34"/>
                  </a:lnTo>
                  <a:lnTo>
                    <a:pt x="24" y="34"/>
                  </a:lnTo>
                  <a:lnTo>
                    <a:pt x="34" y="34"/>
                  </a:lnTo>
                  <a:lnTo>
                    <a:pt x="44" y="30"/>
                  </a:lnTo>
                  <a:lnTo>
                    <a:pt x="50" y="26"/>
                  </a:lnTo>
                  <a:lnTo>
                    <a:pt x="52" y="20"/>
                  </a:lnTo>
                  <a:lnTo>
                    <a:pt x="52" y="20"/>
                  </a:lnTo>
                  <a:close/>
                </a:path>
              </a:pathLst>
            </a:custGeom>
            <a:solidFill>
              <a:srgbClr val="FFD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76"/>
            <p:cNvSpPr>
              <a:spLocks/>
            </p:cNvSpPr>
            <p:nvPr/>
          </p:nvSpPr>
          <p:spPr bwMode="auto">
            <a:xfrm>
              <a:off x="4138613" y="5878513"/>
              <a:ext cx="79375" cy="50800"/>
            </a:xfrm>
            <a:custGeom>
              <a:avLst/>
              <a:gdLst>
                <a:gd name="T0" fmla="*/ 50 w 50"/>
                <a:gd name="T1" fmla="*/ 20 h 32"/>
                <a:gd name="T2" fmla="*/ 50 w 50"/>
                <a:gd name="T3" fmla="*/ 20 h 32"/>
                <a:gd name="T4" fmla="*/ 48 w 50"/>
                <a:gd name="T5" fmla="*/ 12 h 32"/>
                <a:gd name="T6" fmla="*/ 42 w 50"/>
                <a:gd name="T7" fmla="*/ 8 h 32"/>
                <a:gd name="T8" fmla="*/ 36 w 50"/>
                <a:gd name="T9" fmla="*/ 4 h 32"/>
                <a:gd name="T10" fmla="*/ 26 w 50"/>
                <a:gd name="T11" fmla="*/ 0 h 32"/>
                <a:gd name="T12" fmla="*/ 26 w 50"/>
                <a:gd name="T13" fmla="*/ 0 h 32"/>
                <a:gd name="T14" fmla="*/ 16 w 50"/>
                <a:gd name="T15" fmla="*/ 2 h 32"/>
                <a:gd name="T16" fmla="*/ 8 w 50"/>
                <a:gd name="T17" fmla="*/ 4 h 32"/>
                <a:gd name="T18" fmla="*/ 2 w 50"/>
                <a:gd name="T19" fmla="*/ 8 h 32"/>
                <a:gd name="T20" fmla="*/ 0 w 50"/>
                <a:gd name="T21" fmla="*/ 14 h 32"/>
                <a:gd name="T22" fmla="*/ 0 w 50"/>
                <a:gd name="T23" fmla="*/ 14 h 32"/>
                <a:gd name="T24" fmla="*/ 0 w 50"/>
                <a:gd name="T25" fmla="*/ 20 h 32"/>
                <a:gd name="T26" fmla="*/ 6 w 50"/>
                <a:gd name="T27" fmla="*/ 26 h 32"/>
                <a:gd name="T28" fmla="*/ 14 w 50"/>
                <a:gd name="T29" fmla="*/ 30 h 32"/>
                <a:gd name="T30" fmla="*/ 22 w 50"/>
                <a:gd name="T31" fmla="*/ 32 h 32"/>
                <a:gd name="T32" fmla="*/ 22 w 50"/>
                <a:gd name="T33" fmla="*/ 32 h 32"/>
                <a:gd name="T34" fmla="*/ 32 w 50"/>
                <a:gd name="T35" fmla="*/ 32 h 32"/>
                <a:gd name="T36" fmla="*/ 40 w 50"/>
                <a:gd name="T37" fmla="*/ 30 h 32"/>
                <a:gd name="T38" fmla="*/ 46 w 50"/>
                <a:gd name="T39" fmla="*/ 26 h 32"/>
                <a:gd name="T40" fmla="*/ 50 w 50"/>
                <a:gd name="T41" fmla="*/ 20 h 32"/>
                <a:gd name="T42" fmla="*/ 50 w 50"/>
                <a:gd name="T4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32">
                  <a:moveTo>
                    <a:pt x="50" y="20"/>
                  </a:moveTo>
                  <a:lnTo>
                    <a:pt x="50" y="20"/>
                  </a:lnTo>
                  <a:lnTo>
                    <a:pt x="48" y="12"/>
                  </a:lnTo>
                  <a:lnTo>
                    <a:pt x="42" y="8"/>
                  </a:lnTo>
                  <a:lnTo>
                    <a:pt x="36" y="4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6" y="26"/>
                  </a:lnTo>
                  <a:lnTo>
                    <a:pt x="14" y="30"/>
                  </a:lnTo>
                  <a:lnTo>
                    <a:pt x="22" y="32"/>
                  </a:lnTo>
                  <a:lnTo>
                    <a:pt x="22" y="32"/>
                  </a:lnTo>
                  <a:lnTo>
                    <a:pt x="32" y="32"/>
                  </a:lnTo>
                  <a:lnTo>
                    <a:pt x="40" y="30"/>
                  </a:lnTo>
                  <a:lnTo>
                    <a:pt x="46" y="26"/>
                  </a:lnTo>
                  <a:lnTo>
                    <a:pt x="50" y="20"/>
                  </a:lnTo>
                  <a:lnTo>
                    <a:pt x="50" y="20"/>
                  </a:lnTo>
                  <a:close/>
                </a:path>
              </a:pathLst>
            </a:custGeom>
            <a:solidFill>
              <a:srgbClr val="FFD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4138613" y="5881688"/>
              <a:ext cx="76200" cy="47625"/>
            </a:xfrm>
            <a:custGeom>
              <a:avLst/>
              <a:gdLst>
                <a:gd name="T0" fmla="*/ 48 w 48"/>
                <a:gd name="T1" fmla="*/ 18 h 30"/>
                <a:gd name="T2" fmla="*/ 48 w 48"/>
                <a:gd name="T3" fmla="*/ 18 h 30"/>
                <a:gd name="T4" fmla="*/ 46 w 48"/>
                <a:gd name="T5" fmla="*/ 10 h 30"/>
                <a:gd name="T6" fmla="*/ 42 w 48"/>
                <a:gd name="T7" fmla="*/ 6 h 30"/>
                <a:gd name="T8" fmla="*/ 34 w 48"/>
                <a:gd name="T9" fmla="*/ 2 h 30"/>
                <a:gd name="T10" fmla="*/ 26 w 48"/>
                <a:gd name="T11" fmla="*/ 0 h 30"/>
                <a:gd name="T12" fmla="*/ 26 w 48"/>
                <a:gd name="T13" fmla="*/ 0 h 30"/>
                <a:gd name="T14" fmla="*/ 16 w 48"/>
                <a:gd name="T15" fmla="*/ 0 h 30"/>
                <a:gd name="T16" fmla="*/ 8 w 48"/>
                <a:gd name="T17" fmla="*/ 2 h 30"/>
                <a:gd name="T18" fmla="*/ 4 w 48"/>
                <a:gd name="T19" fmla="*/ 6 h 30"/>
                <a:gd name="T20" fmla="*/ 0 w 48"/>
                <a:gd name="T21" fmla="*/ 12 h 30"/>
                <a:gd name="T22" fmla="*/ 0 w 48"/>
                <a:gd name="T23" fmla="*/ 12 h 30"/>
                <a:gd name="T24" fmla="*/ 2 w 48"/>
                <a:gd name="T25" fmla="*/ 18 h 30"/>
                <a:gd name="T26" fmla="*/ 6 w 48"/>
                <a:gd name="T27" fmla="*/ 24 h 30"/>
                <a:gd name="T28" fmla="*/ 14 w 48"/>
                <a:gd name="T29" fmla="*/ 28 h 30"/>
                <a:gd name="T30" fmla="*/ 22 w 48"/>
                <a:gd name="T31" fmla="*/ 30 h 30"/>
                <a:gd name="T32" fmla="*/ 22 w 48"/>
                <a:gd name="T33" fmla="*/ 30 h 30"/>
                <a:gd name="T34" fmla="*/ 32 w 48"/>
                <a:gd name="T35" fmla="*/ 30 h 30"/>
                <a:gd name="T36" fmla="*/ 40 w 48"/>
                <a:gd name="T37" fmla="*/ 26 h 30"/>
                <a:gd name="T38" fmla="*/ 46 w 48"/>
                <a:gd name="T39" fmla="*/ 22 h 30"/>
                <a:gd name="T40" fmla="*/ 48 w 48"/>
                <a:gd name="T41" fmla="*/ 18 h 30"/>
                <a:gd name="T42" fmla="*/ 48 w 48"/>
                <a:gd name="T43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30">
                  <a:moveTo>
                    <a:pt x="48" y="18"/>
                  </a:moveTo>
                  <a:lnTo>
                    <a:pt x="48" y="18"/>
                  </a:lnTo>
                  <a:lnTo>
                    <a:pt x="46" y="10"/>
                  </a:lnTo>
                  <a:lnTo>
                    <a:pt x="42" y="6"/>
                  </a:lnTo>
                  <a:lnTo>
                    <a:pt x="34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4" y="28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32" y="30"/>
                  </a:lnTo>
                  <a:lnTo>
                    <a:pt x="40" y="26"/>
                  </a:lnTo>
                  <a:lnTo>
                    <a:pt x="46" y="22"/>
                  </a:lnTo>
                  <a:lnTo>
                    <a:pt x="48" y="18"/>
                  </a:lnTo>
                  <a:lnTo>
                    <a:pt x="48" y="18"/>
                  </a:lnTo>
                  <a:close/>
                </a:path>
              </a:pathLst>
            </a:custGeom>
            <a:solidFill>
              <a:srgbClr val="FFD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78"/>
            <p:cNvSpPr>
              <a:spLocks/>
            </p:cNvSpPr>
            <p:nvPr/>
          </p:nvSpPr>
          <p:spPr bwMode="auto">
            <a:xfrm>
              <a:off x="4141788" y="5881688"/>
              <a:ext cx="69850" cy="44450"/>
            </a:xfrm>
            <a:custGeom>
              <a:avLst/>
              <a:gdLst>
                <a:gd name="T0" fmla="*/ 44 w 44"/>
                <a:gd name="T1" fmla="*/ 16 h 28"/>
                <a:gd name="T2" fmla="*/ 44 w 44"/>
                <a:gd name="T3" fmla="*/ 16 h 28"/>
                <a:gd name="T4" fmla="*/ 44 w 44"/>
                <a:gd name="T5" fmla="*/ 12 h 28"/>
                <a:gd name="T6" fmla="*/ 38 w 44"/>
                <a:gd name="T7" fmla="*/ 6 h 28"/>
                <a:gd name="T8" fmla="*/ 32 w 44"/>
                <a:gd name="T9" fmla="*/ 2 h 28"/>
                <a:gd name="T10" fmla="*/ 24 w 44"/>
                <a:gd name="T11" fmla="*/ 0 h 28"/>
                <a:gd name="T12" fmla="*/ 24 w 44"/>
                <a:gd name="T13" fmla="*/ 0 h 28"/>
                <a:gd name="T14" fmla="*/ 14 w 44"/>
                <a:gd name="T15" fmla="*/ 0 h 28"/>
                <a:gd name="T16" fmla="*/ 8 w 44"/>
                <a:gd name="T17" fmla="*/ 4 h 28"/>
                <a:gd name="T18" fmla="*/ 2 w 44"/>
                <a:gd name="T19" fmla="*/ 8 h 28"/>
                <a:gd name="T20" fmla="*/ 0 w 44"/>
                <a:gd name="T21" fmla="*/ 12 h 28"/>
                <a:gd name="T22" fmla="*/ 0 w 44"/>
                <a:gd name="T23" fmla="*/ 12 h 28"/>
                <a:gd name="T24" fmla="*/ 2 w 44"/>
                <a:gd name="T25" fmla="*/ 18 h 28"/>
                <a:gd name="T26" fmla="*/ 6 w 44"/>
                <a:gd name="T27" fmla="*/ 24 h 28"/>
                <a:gd name="T28" fmla="*/ 12 w 44"/>
                <a:gd name="T29" fmla="*/ 26 h 28"/>
                <a:gd name="T30" fmla="*/ 20 w 44"/>
                <a:gd name="T31" fmla="*/ 28 h 28"/>
                <a:gd name="T32" fmla="*/ 20 w 44"/>
                <a:gd name="T33" fmla="*/ 28 h 28"/>
                <a:gd name="T34" fmla="*/ 30 w 44"/>
                <a:gd name="T35" fmla="*/ 28 h 28"/>
                <a:gd name="T36" fmla="*/ 36 w 44"/>
                <a:gd name="T37" fmla="*/ 26 h 28"/>
                <a:gd name="T38" fmla="*/ 42 w 44"/>
                <a:gd name="T39" fmla="*/ 22 h 28"/>
                <a:gd name="T40" fmla="*/ 44 w 44"/>
                <a:gd name="T41" fmla="*/ 16 h 28"/>
                <a:gd name="T42" fmla="*/ 44 w 44"/>
                <a:gd name="T43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28">
                  <a:moveTo>
                    <a:pt x="44" y="16"/>
                  </a:moveTo>
                  <a:lnTo>
                    <a:pt x="44" y="16"/>
                  </a:lnTo>
                  <a:lnTo>
                    <a:pt x="44" y="12"/>
                  </a:lnTo>
                  <a:lnTo>
                    <a:pt x="38" y="6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8" y="4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6" y="24"/>
                  </a:lnTo>
                  <a:lnTo>
                    <a:pt x="12" y="26"/>
                  </a:lnTo>
                  <a:lnTo>
                    <a:pt x="20" y="28"/>
                  </a:lnTo>
                  <a:lnTo>
                    <a:pt x="20" y="28"/>
                  </a:lnTo>
                  <a:lnTo>
                    <a:pt x="30" y="28"/>
                  </a:lnTo>
                  <a:lnTo>
                    <a:pt x="36" y="26"/>
                  </a:lnTo>
                  <a:lnTo>
                    <a:pt x="42" y="22"/>
                  </a:lnTo>
                  <a:lnTo>
                    <a:pt x="44" y="16"/>
                  </a:lnTo>
                  <a:lnTo>
                    <a:pt x="44" y="16"/>
                  </a:lnTo>
                  <a:close/>
                </a:path>
              </a:pathLst>
            </a:custGeom>
            <a:solidFill>
              <a:srgbClr val="FF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79"/>
            <p:cNvSpPr>
              <a:spLocks/>
            </p:cNvSpPr>
            <p:nvPr/>
          </p:nvSpPr>
          <p:spPr bwMode="auto">
            <a:xfrm>
              <a:off x="4144963" y="5884863"/>
              <a:ext cx="66675" cy="41275"/>
            </a:xfrm>
            <a:custGeom>
              <a:avLst/>
              <a:gdLst>
                <a:gd name="T0" fmla="*/ 42 w 42"/>
                <a:gd name="T1" fmla="*/ 14 h 26"/>
                <a:gd name="T2" fmla="*/ 42 w 42"/>
                <a:gd name="T3" fmla="*/ 14 h 26"/>
                <a:gd name="T4" fmla="*/ 40 w 42"/>
                <a:gd name="T5" fmla="*/ 10 h 26"/>
                <a:gd name="T6" fmla="*/ 36 w 42"/>
                <a:gd name="T7" fmla="*/ 4 h 26"/>
                <a:gd name="T8" fmla="*/ 30 w 42"/>
                <a:gd name="T9" fmla="*/ 2 h 26"/>
                <a:gd name="T10" fmla="*/ 22 w 42"/>
                <a:gd name="T11" fmla="*/ 0 h 26"/>
                <a:gd name="T12" fmla="*/ 22 w 42"/>
                <a:gd name="T13" fmla="*/ 0 h 26"/>
                <a:gd name="T14" fmla="*/ 14 w 42"/>
                <a:gd name="T15" fmla="*/ 0 h 26"/>
                <a:gd name="T16" fmla="*/ 6 w 42"/>
                <a:gd name="T17" fmla="*/ 2 h 26"/>
                <a:gd name="T18" fmla="*/ 2 w 42"/>
                <a:gd name="T19" fmla="*/ 6 h 26"/>
                <a:gd name="T20" fmla="*/ 0 w 42"/>
                <a:gd name="T21" fmla="*/ 10 h 26"/>
                <a:gd name="T22" fmla="*/ 0 w 42"/>
                <a:gd name="T23" fmla="*/ 10 h 26"/>
                <a:gd name="T24" fmla="*/ 0 w 42"/>
                <a:gd name="T25" fmla="*/ 16 h 26"/>
                <a:gd name="T26" fmla="*/ 4 w 42"/>
                <a:gd name="T27" fmla="*/ 20 h 26"/>
                <a:gd name="T28" fmla="*/ 10 w 42"/>
                <a:gd name="T29" fmla="*/ 24 h 26"/>
                <a:gd name="T30" fmla="*/ 18 w 42"/>
                <a:gd name="T31" fmla="*/ 26 h 26"/>
                <a:gd name="T32" fmla="*/ 18 w 42"/>
                <a:gd name="T33" fmla="*/ 26 h 26"/>
                <a:gd name="T34" fmla="*/ 28 w 42"/>
                <a:gd name="T35" fmla="*/ 26 h 26"/>
                <a:gd name="T36" fmla="*/ 34 w 42"/>
                <a:gd name="T37" fmla="*/ 24 h 26"/>
                <a:gd name="T38" fmla="*/ 38 w 42"/>
                <a:gd name="T39" fmla="*/ 20 h 26"/>
                <a:gd name="T40" fmla="*/ 42 w 42"/>
                <a:gd name="T41" fmla="*/ 14 h 26"/>
                <a:gd name="T42" fmla="*/ 42 w 42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26">
                  <a:moveTo>
                    <a:pt x="42" y="14"/>
                  </a:moveTo>
                  <a:lnTo>
                    <a:pt x="42" y="14"/>
                  </a:lnTo>
                  <a:lnTo>
                    <a:pt x="40" y="10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10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8" y="26"/>
                  </a:lnTo>
                  <a:lnTo>
                    <a:pt x="34" y="24"/>
                  </a:lnTo>
                  <a:lnTo>
                    <a:pt x="38" y="20"/>
                  </a:lnTo>
                  <a:lnTo>
                    <a:pt x="42" y="14"/>
                  </a:lnTo>
                  <a:lnTo>
                    <a:pt x="42" y="14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4144963" y="5884863"/>
              <a:ext cx="63500" cy="41275"/>
            </a:xfrm>
            <a:custGeom>
              <a:avLst/>
              <a:gdLst>
                <a:gd name="T0" fmla="*/ 40 w 40"/>
                <a:gd name="T1" fmla="*/ 14 h 26"/>
                <a:gd name="T2" fmla="*/ 40 w 40"/>
                <a:gd name="T3" fmla="*/ 14 h 26"/>
                <a:gd name="T4" fmla="*/ 38 w 40"/>
                <a:gd name="T5" fmla="*/ 10 h 26"/>
                <a:gd name="T6" fmla="*/ 34 w 40"/>
                <a:gd name="T7" fmla="*/ 6 h 26"/>
                <a:gd name="T8" fmla="*/ 28 w 40"/>
                <a:gd name="T9" fmla="*/ 2 h 26"/>
                <a:gd name="T10" fmla="*/ 22 w 40"/>
                <a:gd name="T11" fmla="*/ 0 h 26"/>
                <a:gd name="T12" fmla="*/ 22 w 40"/>
                <a:gd name="T13" fmla="*/ 0 h 26"/>
                <a:gd name="T14" fmla="*/ 14 w 40"/>
                <a:gd name="T15" fmla="*/ 0 h 26"/>
                <a:gd name="T16" fmla="*/ 8 w 40"/>
                <a:gd name="T17" fmla="*/ 2 h 26"/>
                <a:gd name="T18" fmla="*/ 2 w 40"/>
                <a:gd name="T19" fmla="*/ 6 h 26"/>
                <a:gd name="T20" fmla="*/ 0 w 40"/>
                <a:gd name="T21" fmla="*/ 10 h 26"/>
                <a:gd name="T22" fmla="*/ 0 w 40"/>
                <a:gd name="T23" fmla="*/ 10 h 26"/>
                <a:gd name="T24" fmla="*/ 2 w 40"/>
                <a:gd name="T25" fmla="*/ 16 h 26"/>
                <a:gd name="T26" fmla="*/ 6 w 40"/>
                <a:gd name="T27" fmla="*/ 20 h 26"/>
                <a:gd name="T28" fmla="*/ 12 w 40"/>
                <a:gd name="T29" fmla="*/ 24 h 26"/>
                <a:gd name="T30" fmla="*/ 20 w 40"/>
                <a:gd name="T31" fmla="*/ 26 h 26"/>
                <a:gd name="T32" fmla="*/ 20 w 40"/>
                <a:gd name="T33" fmla="*/ 26 h 26"/>
                <a:gd name="T34" fmla="*/ 26 w 40"/>
                <a:gd name="T35" fmla="*/ 24 h 26"/>
                <a:gd name="T36" fmla="*/ 34 w 40"/>
                <a:gd name="T37" fmla="*/ 22 h 26"/>
                <a:gd name="T38" fmla="*/ 38 w 40"/>
                <a:gd name="T39" fmla="*/ 20 h 26"/>
                <a:gd name="T40" fmla="*/ 40 w 40"/>
                <a:gd name="T41" fmla="*/ 14 h 26"/>
                <a:gd name="T42" fmla="*/ 40 w 40"/>
                <a:gd name="T43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26">
                  <a:moveTo>
                    <a:pt x="40" y="14"/>
                  </a:moveTo>
                  <a:lnTo>
                    <a:pt x="40" y="14"/>
                  </a:lnTo>
                  <a:lnTo>
                    <a:pt x="38" y="10"/>
                  </a:lnTo>
                  <a:lnTo>
                    <a:pt x="34" y="6"/>
                  </a:lnTo>
                  <a:lnTo>
                    <a:pt x="28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14" y="0"/>
                  </a:lnTo>
                  <a:lnTo>
                    <a:pt x="8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6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20" y="26"/>
                  </a:lnTo>
                  <a:lnTo>
                    <a:pt x="20" y="26"/>
                  </a:lnTo>
                  <a:lnTo>
                    <a:pt x="26" y="24"/>
                  </a:lnTo>
                  <a:lnTo>
                    <a:pt x="34" y="22"/>
                  </a:lnTo>
                  <a:lnTo>
                    <a:pt x="38" y="20"/>
                  </a:lnTo>
                  <a:lnTo>
                    <a:pt x="40" y="14"/>
                  </a:lnTo>
                  <a:lnTo>
                    <a:pt x="40" y="14"/>
                  </a:lnTo>
                  <a:close/>
                </a:path>
              </a:pathLst>
            </a:custGeom>
            <a:solidFill>
              <a:srgbClr val="FFD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81"/>
            <p:cNvSpPr>
              <a:spLocks/>
            </p:cNvSpPr>
            <p:nvPr/>
          </p:nvSpPr>
          <p:spPr bwMode="auto">
            <a:xfrm>
              <a:off x="4148138" y="5888038"/>
              <a:ext cx="57150" cy="34925"/>
            </a:xfrm>
            <a:custGeom>
              <a:avLst/>
              <a:gdLst>
                <a:gd name="T0" fmla="*/ 0 w 36"/>
                <a:gd name="T1" fmla="*/ 8 h 22"/>
                <a:gd name="T2" fmla="*/ 0 w 36"/>
                <a:gd name="T3" fmla="*/ 8 h 22"/>
                <a:gd name="T4" fmla="*/ 2 w 36"/>
                <a:gd name="T5" fmla="*/ 14 h 22"/>
                <a:gd name="T6" fmla="*/ 4 w 36"/>
                <a:gd name="T7" fmla="*/ 18 h 22"/>
                <a:gd name="T8" fmla="*/ 10 w 36"/>
                <a:gd name="T9" fmla="*/ 20 h 22"/>
                <a:gd name="T10" fmla="*/ 18 w 36"/>
                <a:gd name="T11" fmla="*/ 22 h 22"/>
                <a:gd name="T12" fmla="*/ 18 w 36"/>
                <a:gd name="T13" fmla="*/ 22 h 22"/>
                <a:gd name="T14" fmla="*/ 24 w 36"/>
                <a:gd name="T15" fmla="*/ 22 h 22"/>
                <a:gd name="T16" fmla="*/ 30 w 36"/>
                <a:gd name="T17" fmla="*/ 20 h 22"/>
                <a:gd name="T18" fmla="*/ 34 w 36"/>
                <a:gd name="T19" fmla="*/ 16 h 22"/>
                <a:gd name="T20" fmla="*/ 36 w 36"/>
                <a:gd name="T21" fmla="*/ 12 h 22"/>
                <a:gd name="T22" fmla="*/ 36 w 36"/>
                <a:gd name="T23" fmla="*/ 12 h 22"/>
                <a:gd name="T24" fmla="*/ 36 w 36"/>
                <a:gd name="T25" fmla="*/ 8 h 22"/>
                <a:gd name="T26" fmla="*/ 32 w 36"/>
                <a:gd name="T27" fmla="*/ 4 h 22"/>
                <a:gd name="T28" fmla="*/ 26 w 36"/>
                <a:gd name="T29" fmla="*/ 0 h 22"/>
                <a:gd name="T30" fmla="*/ 20 w 36"/>
                <a:gd name="T31" fmla="*/ 0 h 22"/>
                <a:gd name="T32" fmla="*/ 20 w 36"/>
                <a:gd name="T33" fmla="*/ 0 h 22"/>
                <a:gd name="T34" fmla="*/ 12 w 36"/>
                <a:gd name="T35" fmla="*/ 0 h 22"/>
                <a:gd name="T36" fmla="*/ 6 w 36"/>
                <a:gd name="T37" fmla="*/ 2 h 22"/>
                <a:gd name="T38" fmla="*/ 2 w 36"/>
                <a:gd name="T39" fmla="*/ 4 h 22"/>
                <a:gd name="T40" fmla="*/ 0 w 36"/>
                <a:gd name="T41" fmla="*/ 8 h 22"/>
                <a:gd name="T42" fmla="*/ 0 w 36"/>
                <a:gd name="T43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22">
                  <a:moveTo>
                    <a:pt x="0" y="8"/>
                  </a:moveTo>
                  <a:lnTo>
                    <a:pt x="0" y="8"/>
                  </a:lnTo>
                  <a:lnTo>
                    <a:pt x="2" y="14"/>
                  </a:lnTo>
                  <a:lnTo>
                    <a:pt x="4" y="18"/>
                  </a:lnTo>
                  <a:lnTo>
                    <a:pt x="10" y="20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24" y="22"/>
                  </a:lnTo>
                  <a:lnTo>
                    <a:pt x="30" y="20"/>
                  </a:lnTo>
                  <a:lnTo>
                    <a:pt x="34" y="16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8"/>
                  </a:lnTo>
                  <a:lnTo>
                    <a:pt x="32" y="4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82"/>
            <p:cNvSpPr>
              <a:spLocks/>
            </p:cNvSpPr>
            <p:nvPr/>
          </p:nvSpPr>
          <p:spPr bwMode="auto">
            <a:xfrm>
              <a:off x="4144963" y="5691188"/>
              <a:ext cx="104775" cy="117475"/>
            </a:xfrm>
            <a:custGeom>
              <a:avLst/>
              <a:gdLst>
                <a:gd name="T0" fmla="*/ 56 w 66"/>
                <a:gd name="T1" fmla="*/ 0 h 74"/>
                <a:gd name="T2" fmla="*/ 56 w 66"/>
                <a:gd name="T3" fmla="*/ 0 h 74"/>
                <a:gd name="T4" fmla="*/ 16 w 66"/>
                <a:gd name="T5" fmla="*/ 18 h 74"/>
                <a:gd name="T6" fmla="*/ 16 w 66"/>
                <a:gd name="T7" fmla="*/ 18 h 74"/>
                <a:gd name="T8" fmla="*/ 2 w 66"/>
                <a:gd name="T9" fmla="*/ 22 h 74"/>
                <a:gd name="T10" fmla="*/ 2 w 66"/>
                <a:gd name="T11" fmla="*/ 22 h 74"/>
                <a:gd name="T12" fmla="*/ 0 w 66"/>
                <a:gd name="T13" fmla="*/ 28 h 74"/>
                <a:gd name="T14" fmla="*/ 0 w 66"/>
                <a:gd name="T15" fmla="*/ 28 h 74"/>
                <a:gd name="T16" fmla="*/ 0 w 66"/>
                <a:gd name="T17" fmla="*/ 36 h 74"/>
                <a:gd name="T18" fmla="*/ 2 w 66"/>
                <a:gd name="T19" fmla="*/ 44 h 74"/>
                <a:gd name="T20" fmla="*/ 4 w 66"/>
                <a:gd name="T21" fmla="*/ 52 h 74"/>
                <a:gd name="T22" fmla="*/ 6 w 66"/>
                <a:gd name="T23" fmla="*/ 60 h 74"/>
                <a:gd name="T24" fmla="*/ 10 w 66"/>
                <a:gd name="T25" fmla="*/ 66 h 74"/>
                <a:gd name="T26" fmla="*/ 16 w 66"/>
                <a:gd name="T27" fmla="*/ 70 h 74"/>
                <a:gd name="T28" fmla="*/ 20 w 66"/>
                <a:gd name="T29" fmla="*/ 74 h 74"/>
                <a:gd name="T30" fmla="*/ 28 w 66"/>
                <a:gd name="T31" fmla="*/ 74 h 74"/>
                <a:gd name="T32" fmla="*/ 28 w 66"/>
                <a:gd name="T33" fmla="*/ 74 h 74"/>
                <a:gd name="T34" fmla="*/ 34 w 66"/>
                <a:gd name="T35" fmla="*/ 74 h 74"/>
                <a:gd name="T36" fmla="*/ 40 w 66"/>
                <a:gd name="T37" fmla="*/ 74 h 74"/>
                <a:gd name="T38" fmla="*/ 46 w 66"/>
                <a:gd name="T39" fmla="*/ 70 h 74"/>
                <a:gd name="T40" fmla="*/ 52 w 66"/>
                <a:gd name="T41" fmla="*/ 66 h 74"/>
                <a:gd name="T42" fmla="*/ 56 w 66"/>
                <a:gd name="T43" fmla="*/ 60 h 74"/>
                <a:gd name="T44" fmla="*/ 60 w 66"/>
                <a:gd name="T45" fmla="*/ 52 h 74"/>
                <a:gd name="T46" fmla="*/ 64 w 66"/>
                <a:gd name="T47" fmla="*/ 44 h 74"/>
                <a:gd name="T48" fmla="*/ 66 w 66"/>
                <a:gd name="T49" fmla="*/ 36 h 74"/>
                <a:gd name="T50" fmla="*/ 66 w 66"/>
                <a:gd name="T51" fmla="*/ 36 h 74"/>
                <a:gd name="T52" fmla="*/ 66 w 66"/>
                <a:gd name="T53" fmla="*/ 26 h 74"/>
                <a:gd name="T54" fmla="*/ 64 w 66"/>
                <a:gd name="T55" fmla="*/ 16 h 74"/>
                <a:gd name="T56" fmla="*/ 62 w 66"/>
                <a:gd name="T57" fmla="*/ 6 h 74"/>
                <a:gd name="T58" fmla="*/ 56 w 66"/>
                <a:gd name="T59" fmla="*/ 0 h 74"/>
                <a:gd name="T60" fmla="*/ 56 w 66"/>
                <a:gd name="T6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6" h="74">
                  <a:moveTo>
                    <a:pt x="56" y="0"/>
                  </a:moveTo>
                  <a:lnTo>
                    <a:pt x="56" y="0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4" y="52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6" y="70"/>
                  </a:lnTo>
                  <a:lnTo>
                    <a:pt x="20" y="74"/>
                  </a:lnTo>
                  <a:lnTo>
                    <a:pt x="28" y="74"/>
                  </a:lnTo>
                  <a:lnTo>
                    <a:pt x="28" y="74"/>
                  </a:lnTo>
                  <a:lnTo>
                    <a:pt x="34" y="74"/>
                  </a:lnTo>
                  <a:lnTo>
                    <a:pt x="40" y="74"/>
                  </a:lnTo>
                  <a:lnTo>
                    <a:pt x="46" y="70"/>
                  </a:lnTo>
                  <a:lnTo>
                    <a:pt x="52" y="66"/>
                  </a:lnTo>
                  <a:lnTo>
                    <a:pt x="56" y="60"/>
                  </a:lnTo>
                  <a:lnTo>
                    <a:pt x="60" y="52"/>
                  </a:lnTo>
                  <a:lnTo>
                    <a:pt x="64" y="44"/>
                  </a:lnTo>
                  <a:lnTo>
                    <a:pt x="66" y="36"/>
                  </a:lnTo>
                  <a:lnTo>
                    <a:pt x="66" y="36"/>
                  </a:lnTo>
                  <a:lnTo>
                    <a:pt x="66" y="26"/>
                  </a:lnTo>
                  <a:lnTo>
                    <a:pt x="64" y="16"/>
                  </a:lnTo>
                  <a:lnTo>
                    <a:pt x="62" y="6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764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4157663" y="5694363"/>
              <a:ext cx="82550" cy="101600"/>
            </a:xfrm>
            <a:custGeom>
              <a:avLst/>
              <a:gdLst>
                <a:gd name="T0" fmla="*/ 42 w 52"/>
                <a:gd name="T1" fmla="*/ 0 h 64"/>
                <a:gd name="T2" fmla="*/ 42 w 52"/>
                <a:gd name="T3" fmla="*/ 0 h 64"/>
                <a:gd name="T4" fmla="*/ 8 w 52"/>
                <a:gd name="T5" fmla="*/ 16 h 64"/>
                <a:gd name="T6" fmla="*/ 8 w 52"/>
                <a:gd name="T7" fmla="*/ 16 h 64"/>
                <a:gd name="T8" fmla="*/ 2 w 52"/>
                <a:gd name="T9" fmla="*/ 18 h 64"/>
                <a:gd name="T10" fmla="*/ 2 w 52"/>
                <a:gd name="T11" fmla="*/ 18 h 64"/>
                <a:gd name="T12" fmla="*/ 0 w 52"/>
                <a:gd name="T13" fmla="*/ 26 h 64"/>
                <a:gd name="T14" fmla="*/ 0 w 52"/>
                <a:gd name="T15" fmla="*/ 26 h 64"/>
                <a:gd name="T16" fmla="*/ 0 w 52"/>
                <a:gd name="T17" fmla="*/ 40 h 64"/>
                <a:gd name="T18" fmla="*/ 4 w 52"/>
                <a:gd name="T19" fmla="*/ 52 h 64"/>
                <a:gd name="T20" fmla="*/ 10 w 52"/>
                <a:gd name="T21" fmla="*/ 60 h 64"/>
                <a:gd name="T22" fmla="*/ 16 w 52"/>
                <a:gd name="T23" fmla="*/ 62 h 64"/>
                <a:gd name="T24" fmla="*/ 20 w 52"/>
                <a:gd name="T25" fmla="*/ 64 h 64"/>
                <a:gd name="T26" fmla="*/ 20 w 52"/>
                <a:gd name="T27" fmla="*/ 64 h 64"/>
                <a:gd name="T28" fmla="*/ 26 w 52"/>
                <a:gd name="T29" fmla="*/ 64 h 64"/>
                <a:gd name="T30" fmla="*/ 30 w 52"/>
                <a:gd name="T31" fmla="*/ 62 h 64"/>
                <a:gd name="T32" fmla="*/ 40 w 52"/>
                <a:gd name="T33" fmla="*/ 56 h 64"/>
                <a:gd name="T34" fmla="*/ 48 w 52"/>
                <a:gd name="T35" fmla="*/ 46 h 64"/>
                <a:gd name="T36" fmla="*/ 50 w 52"/>
                <a:gd name="T37" fmla="*/ 34 h 64"/>
                <a:gd name="T38" fmla="*/ 50 w 52"/>
                <a:gd name="T39" fmla="*/ 34 h 64"/>
                <a:gd name="T40" fmla="*/ 52 w 52"/>
                <a:gd name="T41" fmla="*/ 24 h 64"/>
                <a:gd name="T42" fmla="*/ 50 w 52"/>
                <a:gd name="T43" fmla="*/ 14 h 64"/>
                <a:gd name="T44" fmla="*/ 46 w 52"/>
                <a:gd name="T45" fmla="*/ 6 h 64"/>
                <a:gd name="T46" fmla="*/ 42 w 52"/>
                <a:gd name="T47" fmla="*/ 0 h 64"/>
                <a:gd name="T48" fmla="*/ 42 w 52"/>
                <a:gd name="T4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2" h="64">
                  <a:moveTo>
                    <a:pt x="42" y="0"/>
                  </a:moveTo>
                  <a:lnTo>
                    <a:pt x="42" y="0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40"/>
                  </a:lnTo>
                  <a:lnTo>
                    <a:pt x="4" y="52"/>
                  </a:lnTo>
                  <a:lnTo>
                    <a:pt x="10" y="60"/>
                  </a:lnTo>
                  <a:lnTo>
                    <a:pt x="16" y="62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26" y="64"/>
                  </a:lnTo>
                  <a:lnTo>
                    <a:pt x="30" y="62"/>
                  </a:lnTo>
                  <a:lnTo>
                    <a:pt x="40" y="56"/>
                  </a:lnTo>
                  <a:lnTo>
                    <a:pt x="48" y="4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52" y="24"/>
                  </a:lnTo>
                  <a:lnTo>
                    <a:pt x="50" y="14"/>
                  </a:lnTo>
                  <a:lnTo>
                    <a:pt x="46" y="6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1E7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84"/>
            <p:cNvSpPr>
              <a:spLocks/>
            </p:cNvSpPr>
            <p:nvPr/>
          </p:nvSpPr>
          <p:spPr bwMode="auto">
            <a:xfrm>
              <a:off x="4170363" y="5710238"/>
              <a:ext cx="53975" cy="66675"/>
            </a:xfrm>
            <a:custGeom>
              <a:avLst/>
              <a:gdLst>
                <a:gd name="T0" fmla="*/ 34 w 34"/>
                <a:gd name="T1" fmla="*/ 24 h 42"/>
                <a:gd name="T2" fmla="*/ 34 w 34"/>
                <a:gd name="T3" fmla="*/ 24 h 42"/>
                <a:gd name="T4" fmla="*/ 32 w 34"/>
                <a:gd name="T5" fmla="*/ 32 h 42"/>
                <a:gd name="T6" fmla="*/ 26 w 34"/>
                <a:gd name="T7" fmla="*/ 38 h 42"/>
                <a:gd name="T8" fmla="*/ 20 w 34"/>
                <a:gd name="T9" fmla="*/ 42 h 42"/>
                <a:gd name="T10" fmla="*/ 14 w 34"/>
                <a:gd name="T11" fmla="*/ 42 h 42"/>
                <a:gd name="T12" fmla="*/ 14 w 34"/>
                <a:gd name="T13" fmla="*/ 42 h 42"/>
                <a:gd name="T14" fmla="*/ 8 w 34"/>
                <a:gd name="T15" fmla="*/ 40 h 42"/>
                <a:gd name="T16" fmla="*/ 4 w 34"/>
                <a:gd name="T17" fmla="*/ 34 h 42"/>
                <a:gd name="T18" fmla="*/ 0 w 34"/>
                <a:gd name="T19" fmla="*/ 28 h 42"/>
                <a:gd name="T20" fmla="*/ 0 w 34"/>
                <a:gd name="T21" fmla="*/ 18 h 42"/>
                <a:gd name="T22" fmla="*/ 0 w 34"/>
                <a:gd name="T23" fmla="*/ 18 h 42"/>
                <a:gd name="T24" fmla="*/ 2 w 34"/>
                <a:gd name="T25" fmla="*/ 10 h 42"/>
                <a:gd name="T26" fmla="*/ 8 w 34"/>
                <a:gd name="T27" fmla="*/ 4 h 42"/>
                <a:gd name="T28" fmla="*/ 14 w 34"/>
                <a:gd name="T29" fmla="*/ 0 h 42"/>
                <a:gd name="T30" fmla="*/ 20 w 34"/>
                <a:gd name="T31" fmla="*/ 0 h 42"/>
                <a:gd name="T32" fmla="*/ 20 w 34"/>
                <a:gd name="T33" fmla="*/ 0 h 42"/>
                <a:gd name="T34" fmla="*/ 26 w 34"/>
                <a:gd name="T35" fmla="*/ 2 h 42"/>
                <a:gd name="T36" fmla="*/ 30 w 34"/>
                <a:gd name="T37" fmla="*/ 8 h 42"/>
                <a:gd name="T38" fmla="*/ 34 w 34"/>
                <a:gd name="T39" fmla="*/ 14 h 42"/>
                <a:gd name="T40" fmla="*/ 34 w 34"/>
                <a:gd name="T41" fmla="*/ 24 h 42"/>
                <a:gd name="T42" fmla="*/ 34 w 34"/>
                <a:gd name="T43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42">
                  <a:moveTo>
                    <a:pt x="34" y="24"/>
                  </a:moveTo>
                  <a:lnTo>
                    <a:pt x="34" y="24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20" y="42"/>
                  </a:lnTo>
                  <a:lnTo>
                    <a:pt x="14" y="42"/>
                  </a:lnTo>
                  <a:lnTo>
                    <a:pt x="14" y="42"/>
                  </a:lnTo>
                  <a:lnTo>
                    <a:pt x="8" y="40"/>
                  </a:lnTo>
                  <a:lnTo>
                    <a:pt x="4" y="34"/>
                  </a:lnTo>
                  <a:lnTo>
                    <a:pt x="0" y="2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8" y="4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6" y="2"/>
                  </a:lnTo>
                  <a:lnTo>
                    <a:pt x="30" y="8"/>
                  </a:lnTo>
                  <a:lnTo>
                    <a:pt x="34" y="14"/>
                  </a:lnTo>
                  <a:lnTo>
                    <a:pt x="34" y="24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4192588" y="5754688"/>
              <a:ext cx="22225" cy="25400"/>
            </a:xfrm>
            <a:custGeom>
              <a:avLst/>
              <a:gdLst>
                <a:gd name="T0" fmla="*/ 14 w 14"/>
                <a:gd name="T1" fmla="*/ 8 h 16"/>
                <a:gd name="T2" fmla="*/ 14 w 14"/>
                <a:gd name="T3" fmla="*/ 8 h 16"/>
                <a:gd name="T4" fmla="*/ 12 w 14"/>
                <a:gd name="T5" fmla="*/ 14 h 16"/>
                <a:gd name="T6" fmla="*/ 10 w 14"/>
                <a:gd name="T7" fmla="*/ 16 h 16"/>
                <a:gd name="T8" fmla="*/ 8 w 14"/>
                <a:gd name="T9" fmla="*/ 16 h 16"/>
                <a:gd name="T10" fmla="*/ 8 w 14"/>
                <a:gd name="T11" fmla="*/ 16 h 16"/>
                <a:gd name="T12" fmla="*/ 4 w 14"/>
                <a:gd name="T13" fmla="*/ 16 h 16"/>
                <a:gd name="T14" fmla="*/ 2 w 14"/>
                <a:gd name="T15" fmla="*/ 14 h 16"/>
                <a:gd name="T16" fmla="*/ 0 w 14"/>
                <a:gd name="T17" fmla="*/ 8 h 16"/>
                <a:gd name="T18" fmla="*/ 0 w 14"/>
                <a:gd name="T19" fmla="*/ 8 h 16"/>
                <a:gd name="T20" fmla="*/ 2 w 14"/>
                <a:gd name="T21" fmla="*/ 2 h 16"/>
                <a:gd name="T22" fmla="*/ 4 w 14"/>
                <a:gd name="T23" fmla="*/ 0 h 16"/>
                <a:gd name="T24" fmla="*/ 8 w 14"/>
                <a:gd name="T25" fmla="*/ 0 h 16"/>
                <a:gd name="T26" fmla="*/ 8 w 14"/>
                <a:gd name="T27" fmla="*/ 0 h 16"/>
                <a:gd name="T28" fmla="*/ 10 w 14"/>
                <a:gd name="T29" fmla="*/ 0 h 16"/>
                <a:gd name="T30" fmla="*/ 12 w 14"/>
                <a:gd name="T31" fmla="*/ 2 h 16"/>
                <a:gd name="T32" fmla="*/ 14 w 14"/>
                <a:gd name="T33" fmla="*/ 8 h 16"/>
                <a:gd name="T34" fmla="*/ 14 w 14"/>
                <a:gd name="T3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6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86"/>
            <p:cNvSpPr>
              <a:spLocks/>
            </p:cNvSpPr>
            <p:nvPr/>
          </p:nvSpPr>
          <p:spPr bwMode="auto">
            <a:xfrm>
              <a:off x="3852863" y="5757863"/>
              <a:ext cx="22225" cy="28575"/>
            </a:xfrm>
            <a:custGeom>
              <a:avLst/>
              <a:gdLst>
                <a:gd name="T0" fmla="*/ 14 w 14"/>
                <a:gd name="T1" fmla="*/ 8 h 18"/>
                <a:gd name="T2" fmla="*/ 14 w 14"/>
                <a:gd name="T3" fmla="*/ 8 h 18"/>
                <a:gd name="T4" fmla="*/ 12 w 14"/>
                <a:gd name="T5" fmla="*/ 14 h 18"/>
                <a:gd name="T6" fmla="*/ 10 w 14"/>
                <a:gd name="T7" fmla="*/ 16 h 18"/>
                <a:gd name="T8" fmla="*/ 8 w 14"/>
                <a:gd name="T9" fmla="*/ 18 h 18"/>
                <a:gd name="T10" fmla="*/ 8 w 14"/>
                <a:gd name="T11" fmla="*/ 18 h 18"/>
                <a:gd name="T12" fmla="*/ 4 w 14"/>
                <a:gd name="T13" fmla="*/ 16 h 18"/>
                <a:gd name="T14" fmla="*/ 2 w 14"/>
                <a:gd name="T15" fmla="*/ 14 h 18"/>
                <a:gd name="T16" fmla="*/ 0 w 14"/>
                <a:gd name="T17" fmla="*/ 8 h 18"/>
                <a:gd name="T18" fmla="*/ 0 w 14"/>
                <a:gd name="T19" fmla="*/ 8 h 18"/>
                <a:gd name="T20" fmla="*/ 2 w 14"/>
                <a:gd name="T21" fmla="*/ 2 h 18"/>
                <a:gd name="T22" fmla="*/ 4 w 14"/>
                <a:gd name="T23" fmla="*/ 0 h 18"/>
                <a:gd name="T24" fmla="*/ 8 w 14"/>
                <a:gd name="T25" fmla="*/ 0 h 18"/>
                <a:gd name="T26" fmla="*/ 8 w 14"/>
                <a:gd name="T27" fmla="*/ 0 h 18"/>
                <a:gd name="T28" fmla="*/ 10 w 14"/>
                <a:gd name="T29" fmla="*/ 0 h 18"/>
                <a:gd name="T30" fmla="*/ 12 w 14"/>
                <a:gd name="T31" fmla="*/ 2 h 18"/>
                <a:gd name="T32" fmla="*/ 14 w 14"/>
                <a:gd name="T33" fmla="*/ 8 h 18"/>
                <a:gd name="T34" fmla="*/ 14 w 14"/>
                <a:gd name="T35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" h="18">
                  <a:moveTo>
                    <a:pt x="14" y="8"/>
                  </a:moveTo>
                  <a:lnTo>
                    <a:pt x="14" y="8"/>
                  </a:lnTo>
                  <a:lnTo>
                    <a:pt x="12" y="14"/>
                  </a:lnTo>
                  <a:lnTo>
                    <a:pt x="10" y="16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16"/>
                  </a:lnTo>
                  <a:lnTo>
                    <a:pt x="2" y="14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4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4052888" y="5592763"/>
              <a:ext cx="307975" cy="152400"/>
            </a:xfrm>
            <a:custGeom>
              <a:avLst/>
              <a:gdLst>
                <a:gd name="T0" fmla="*/ 2 w 194"/>
                <a:gd name="T1" fmla="*/ 76 h 96"/>
                <a:gd name="T2" fmla="*/ 2 w 194"/>
                <a:gd name="T3" fmla="*/ 76 h 96"/>
                <a:gd name="T4" fmla="*/ 4 w 194"/>
                <a:gd name="T5" fmla="*/ 82 h 96"/>
                <a:gd name="T6" fmla="*/ 6 w 194"/>
                <a:gd name="T7" fmla="*/ 86 h 96"/>
                <a:gd name="T8" fmla="*/ 10 w 194"/>
                <a:gd name="T9" fmla="*/ 90 h 96"/>
                <a:gd name="T10" fmla="*/ 14 w 194"/>
                <a:gd name="T11" fmla="*/ 94 h 96"/>
                <a:gd name="T12" fmla="*/ 26 w 194"/>
                <a:gd name="T13" fmla="*/ 96 h 96"/>
                <a:gd name="T14" fmla="*/ 38 w 194"/>
                <a:gd name="T15" fmla="*/ 96 h 96"/>
                <a:gd name="T16" fmla="*/ 52 w 194"/>
                <a:gd name="T17" fmla="*/ 94 h 96"/>
                <a:gd name="T18" fmla="*/ 70 w 194"/>
                <a:gd name="T19" fmla="*/ 88 h 96"/>
                <a:gd name="T20" fmla="*/ 86 w 194"/>
                <a:gd name="T21" fmla="*/ 80 h 96"/>
                <a:gd name="T22" fmla="*/ 104 w 194"/>
                <a:gd name="T23" fmla="*/ 72 h 96"/>
                <a:gd name="T24" fmla="*/ 104 w 194"/>
                <a:gd name="T25" fmla="*/ 72 h 96"/>
                <a:gd name="T26" fmla="*/ 130 w 194"/>
                <a:gd name="T27" fmla="*/ 54 h 96"/>
                <a:gd name="T28" fmla="*/ 152 w 194"/>
                <a:gd name="T29" fmla="*/ 40 h 96"/>
                <a:gd name="T30" fmla="*/ 168 w 194"/>
                <a:gd name="T31" fmla="*/ 28 h 96"/>
                <a:gd name="T32" fmla="*/ 178 w 194"/>
                <a:gd name="T33" fmla="*/ 18 h 96"/>
                <a:gd name="T34" fmla="*/ 192 w 194"/>
                <a:gd name="T35" fmla="*/ 4 h 96"/>
                <a:gd name="T36" fmla="*/ 194 w 194"/>
                <a:gd name="T37" fmla="*/ 0 h 96"/>
                <a:gd name="T38" fmla="*/ 194 w 194"/>
                <a:gd name="T39" fmla="*/ 0 h 96"/>
                <a:gd name="T40" fmla="*/ 188 w 194"/>
                <a:gd name="T41" fmla="*/ 6 h 96"/>
                <a:gd name="T42" fmla="*/ 170 w 194"/>
                <a:gd name="T43" fmla="*/ 18 h 96"/>
                <a:gd name="T44" fmla="*/ 146 w 194"/>
                <a:gd name="T45" fmla="*/ 34 h 96"/>
                <a:gd name="T46" fmla="*/ 118 w 194"/>
                <a:gd name="T47" fmla="*/ 52 h 96"/>
                <a:gd name="T48" fmla="*/ 88 w 194"/>
                <a:gd name="T49" fmla="*/ 66 h 96"/>
                <a:gd name="T50" fmla="*/ 72 w 194"/>
                <a:gd name="T51" fmla="*/ 72 h 96"/>
                <a:gd name="T52" fmla="*/ 58 w 194"/>
                <a:gd name="T53" fmla="*/ 76 h 96"/>
                <a:gd name="T54" fmla="*/ 44 w 194"/>
                <a:gd name="T55" fmla="*/ 76 h 96"/>
                <a:gd name="T56" fmla="*/ 30 w 194"/>
                <a:gd name="T57" fmla="*/ 76 h 96"/>
                <a:gd name="T58" fmla="*/ 18 w 194"/>
                <a:gd name="T59" fmla="*/ 72 h 96"/>
                <a:gd name="T60" fmla="*/ 10 w 194"/>
                <a:gd name="T61" fmla="*/ 64 h 96"/>
                <a:gd name="T62" fmla="*/ 10 w 194"/>
                <a:gd name="T63" fmla="*/ 64 h 96"/>
                <a:gd name="T64" fmla="*/ 6 w 194"/>
                <a:gd name="T65" fmla="*/ 60 h 96"/>
                <a:gd name="T66" fmla="*/ 2 w 194"/>
                <a:gd name="T67" fmla="*/ 60 h 96"/>
                <a:gd name="T68" fmla="*/ 2 w 194"/>
                <a:gd name="T69" fmla="*/ 62 h 96"/>
                <a:gd name="T70" fmla="*/ 0 w 194"/>
                <a:gd name="T71" fmla="*/ 64 h 96"/>
                <a:gd name="T72" fmla="*/ 2 w 194"/>
                <a:gd name="T73" fmla="*/ 76 h 96"/>
                <a:gd name="T74" fmla="*/ 2 w 194"/>
                <a:gd name="T75" fmla="*/ 7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4" h="96">
                  <a:moveTo>
                    <a:pt x="2" y="76"/>
                  </a:moveTo>
                  <a:lnTo>
                    <a:pt x="2" y="76"/>
                  </a:lnTo>
                  <a:lnTo>
                    <a:pt x="4" y="82"/>
                  </a:lnTo>
                  <a:lnTo>
                    <a:pt x="6" y="86"/>
                  </a:lnTo>
                  <a:lnTo>
                    <a:pt x="10" y="90"/>
                  </a:lnTo>
                  <a:lnTo>
                    <a:pt x="14" y="94"/>
                  </a:lnTo>
                  <a:lnTo>
                    <a:pt x="26" y="96"/>
                  </a:lnTo>
                  <a:lnTo>
                    <a:pt x="38" y="96"/>
                  </a:lnTo>
                  <a:lnTo>
                    <a:pt x="52" y="94"/>
                  </a:lnTo>
                  <a:lnTo>
                    <a:pt x="70" y="88"/>
                  </a:lnTo>
                  <a:lnTo>
                    <a:pt x="86" y="80"/>
                  </a:lnTo>
                  <a:lnTo>
                    <a:pt x="104" y="72"/>
                  </a:lnTo>
                  <a:lnTo>
                    <a:pt x="104" y="72"/>
                  </a:lnTo>
                  <a:lnTo>
                    <a:pt x="130" y="54"/>
                  </a:lnTo>
                  <a:lnTo>
                    <a:pt x="152" y="40"/>
                  </a:lnTo>
                  <a:lnTo>
                    <a:pt x="168" y="28"/>
                  </a:lnTo>
                  <a:lnTo>
                    <a:pt x="178" y="18"/>
                  </a:lnTo>
                  <a:lnTo>
                    <a:pt x="192" y="4"/>
                  </a:lnTo>
                  <a:lnTo>
                    <a:pt x="194" y="0"/>
                  </a:lnTo>
                  <a:lnTo>
                    <a:pt x="194" y="0"/>
                  </a:lnTo>
                  <a:lnTo>
                    <a:pt x="188" y="6"/>
                  </a:lnTo>
                  <a:lnTo>
                    <a:pt x="170" y="18"/>
                  </a:lnTo>
                  <a:lnTo>
                    <a:pt x="146" y="34"/>
                  </a:lnTo>
                  <a:lnTo>
                    <a:pt x="118" y="52"/>
                  </a:lnTo>
                  <a:lnTo>
                    <a:pt x="88" y="66"/>
                  </a:lnTo>
                  <a:lnTo>
                    <a:pt x="72" y="72"/>
                  </a:lnTo>
                  <a:lnTo>
                    <a:pt x="58" y="76"/>
                  </a:lnTo>
                  <a:lnTo>
                    <a:pt x="44" y="76"/>
                  </a:lnTo>
                  <a:lnTo>
                    <a:pt x="30" y="76"/>
                  </a:lnTo>
                  <a:lnTo>
                    <a:pt x="18" y="72"/>
                  </a:lnTo>
                  <a:lnTo>
                    <a:pt x="10" y="64"/>
                  </a:lnTo>
                  <a:lnTo>
                    <a:pt x="10" y="64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2" y="62"/>
                  </a:lnTo>
                  <a:lnTo>
                    <a:pt x="0" y="64"/>
                  </a:lnTo>
                  <a:lnTo>
                    <a:pt x="2" y="76"/>
                  </a:lnTo>
                  <a:lnTo>
                    <a:pt x="2" y="76"/>
                  </a:lnTo>
                  <a:close/>
                </a:path>
              </a:pathLst>
            </a:custGeom>
            <a:solidFill>
              <a:srgbClr val="EE7D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3675063" y="5576888"/>
              <a:ext cx="320675" cy="161925"/>
            </a:xfrm>
            <a:custGeom>
              <a:avLst/>
              <a:gdLst>
                <a:gd name="T0" fmla="*/ 0 w 202"/>
                <a:gd name="T1" fmla="*/ 44 h 102"/>
                <a:gd name="T2" fmla="*/ 0 w 202"/>
                <a:gd name="T3" fmla="*/ 44 h 102"/>
                <a:gd name="T4" fmla="*/ 8 w 202"/>
                <a:gd name="T5" fmla="*/ 34 h 102"/>
                <a:gd name="T6" fmla="*/ 20 w 202"/>
                <a:gd name="T7" fmla="*/ 24 h 102"/>
                <a:gd name="T8" fmla="*/ 32 w 202"/>
                <a:gd name="T9" fmla="*/ 14 h 102"/>
                <a:gd name="T10" fmla="*/ 46 w 202"/>
                <a:gd name="T11" fmla="*/ 6 h 102"/>
                <a:gd name="T12" fmla="*/ 60 w 202"/>
                <a:gd name="T13" fmla="*/ 0 h 102"/>
                <a:gd name="T14" fmla="*/ 66 w 202"/>
                <a:gd name="T15" fmla="*/ 0 h 102"/>
                <a:gd name="T16" fmla="*/ 74 w 202"/>
                <a:gd name="T17" fmla="*/ 0 h 102"/>
                <a:gd name="T18" fmla="*/ 80 w 202"/>
                <a:gd name="T19" fmla="*/ 4 h 102"/>
                <a:gd name="T20" fmla="*/ 84 w 202"/>
                <a:gd name="T21" fmla="*/ 8 h 102"/>
                <a:gd name="T22" fmla="*/ 84 w 202"/>
                <a:gd name="T23" fmla="*/ 8 h 102"/>
                <a:gd name="T24" fmla="*/ 110 w 202"/>
                <a:gd name="T25" fmla="*/ 36 h 102"/>
                <a:gd name="T26" fmla="*/ 136 w 202"/>
                <a:gd name="T27" fmla="*/ 64 h 102"/>
                <a:gd name="T28" fmla="*/ 150 w 202"/>
                <a:gd name="T29" fmla="*/ 76 h 102"/>
                <a:gd name="T30" fmla="*/ 162 w 202"/>
                <a:gd name="T31" fmla="*/ 86 h 102"/>
                <a:gd name="T32" fmla="*/ 172 w 202"/>
                <a:gd name="T33" fmla="*/ 92 h 102"/>
                <a:gd name="T34" fmla="*/ 176 w 202"/>
                <a:gd name="T35" fmla="*/ 94 h 102"/>
                <a:gd name="T36" fmla="*/ 180 w 202"/>
                <a:gd name="T37" fmla="*/ 94 h 102"/>
                <a:gd name="T38" fmla="*/ 180 w 202"/>
                <a:gd name="T39" fmla="*/ 94 h 102"/>
                <a:gd name="T40" fmla="*/ 196 w 202"/>
                <a:gd name="T41" fmla="*/ 90 h 102"/>
                <a:gd name="T42" fmla="*/ 202 w 202"/>
                <a:gd name="T43" fmla="*/ 88 h 102"/>
                <a:gd name="T44" fmla="*/ 202 w 202"/>
                <a:gd name="T45" fmla="*/ 88 h 102"/>
                <a:gd name="T46" fmla="*/ 202 w 202"/>
                <a:gd name="T47" fmla="*/ 88 h 102"/>
                <a:gd name="T48" fmla="*/ 202 w 202"/>
                <a:gd name="T49" fmla="*/ 88 h 102"/>
                <a:gd name="T50" fmla="*/ 184 w 202"/>
                <a:gd name="T51" fmla="*/ 98 h 102"/>
                <a:gd name="T52" fmla="*/ 176 w 202"/>
                <a:gd name="T53" fmla="*/ 102 h 102"/>
                <a:gd name="T54" fmla="*/ 166 w 202"/>
                <a:gd name="T55" fmla="*/ 102 h 102"/>
                <a:gd name="T56" fmla="*/ 156 w 202"/>
                <a:gd name="T57" fmla="*/ 100 h 102"/>
                <a:gd name="T58" fmla="*/ 142 w 202"/>
                <a:gd name="T59" fmla="*/ 94 h 102"/>
                <a:gd name="T60" fmla="*/ 130 w 202"/>
                <a:gd name="T61" fmla="*/ 84 h 102"/>
                <a:gd name="T62" fmla="*/ 114 w 202"/>
                <a:gd name="T63" fmla="*/ 66 h 102"/>
                <a:gd name="T64" fmla="*/ 114 w 202"/>
                <a:gd name="T65" fmla="*/ 66 h 102"/>
                <a:gd name="T66" fmla="*/ 92 w 202"/>
                <a:gd name="T67" fmla="*/ 46 h 102"/>
                <a:gd name="T68" fmla="*/ 76 w 202"/>
                <a:gd name="T69" fmla="*/ 32 h 102"/>
                <a:gd name="T70" fmla="*/ 62 w 202"/>
                <a:gd name="T71" fmla="*/ 26 h 102"/>
                <a:gd name="T72" fmla="*/ 50 w 202"/>
                <a:gd name="T73" fmla="*/ 24 h 102"/>
                <a:gd name="T74" fmla="*/ 40 w 202"/>
                <a:gd name="T75" fmla="*/ 28 h 102"/>
                <a:gd name="T76" fmla="*/ 28 w 202"/>
                <a:gd name="T77" fmla="*/ 32 h 102"/>
                <a:gd name="T78" fmla="*/ 16 w 202"/>
                <a:gd name="T79" fmla="*/ 40 h 102"/>
                <a:gd name="T80" fmla="*/ 2 w 202"/>
                <a:gd name="T81" fmla="*/ 48 h 102"/>
                <a:gd name="T82" fmla="*/ 0 w 202"/>
                <a:gd name="T83" fmla="*/ 4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" h="102">
                  <a:moveTo>
                    <a:pt x="0" y="44"/>
                  </a:moveTo>
                  <a:lnTo>
                    <a:pt x="0" y="44"/>
                  </a:lnTo>
                  <a:lnTo>
                    <a:pt x="8" y="34"/>
                  </a:lnTo>
                  <a:lnTo>
                    <a:pt x="20" y="24"/>
                  </a:lnTo>
                  <a:lnTo>
                    <a:pt x="32" y="14"/>
                  </a:lnTo>
                  <a:lnTo>
                    <a:pt x="46" y="6"/>
                  </a:lnTo>
                  <a:lnTo>
                    <a:pt x="60" y="0"/>
                  </a:lnTo>
                  <a:lnTo>
                    <a:pt x="66" y="0"/>
                  </a:lnTo>
                  <a:lnTo>
                    <a:pt x="74" y="0"/>
                  </a:lnTo>
                  <a:lnTo>
                    <a:pt x="80" y="4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110" y="36"/>
                  </a:lnTo>
                  <a:lnTo>
                    <a:pt x="136" y="64"/>
                  </a:lnTo>
                  <a:lnTo>
                    <a:pt x="150" y="76"/>
                  </a:lnTo>
                  <a:lnTo>
                    <a:pt x="162" y="86"/>
                  </a:lnTo>
                  <a:lnTo>
                    <a:pt x="172" y="92"/>
                  </a:lnTo>
                  <a:lnTo>
                    <a:pt x="176" y="94"/>
                  </a:lnTo>
                  <a:lnTo>
                    <a:pt x="180" y="94"/>
                  </a:lnTo>
                  <a:lnTo>
                    <a:pt x="180" y="94"/>
                  </a:lnTo>
                  <a:lnTo>
                    <a:pt x="196" y="90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202" y="88"/>
                  </a:lnTo>
                  <a:lnTo>
                    <a:pt x="184" y="98"/>
                  </a:lnTo>
                  <a:lnTo>
                    <a:pt x="176" y="102"/>
                  </a:lnTo>
                  <a:lnTo>
                    <a:pt x="166" y="102"/>
                  </a:lnTo>
                  <a:lnTo>
                    <a:pt x="156" y="100"/>
                  </a:lnTo>
                  <a:lnTo>
                    <a:pt x="142" y="94"/>
                  </a:lnTo>
                  <a:lnTo>
                    <a:pt x="130" y="84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92" y="46"/>
                  </a:lnTo>
                  <a:lnTo>
                    <a:pt x="76" y="32"/>
                  </a:lnTo>
                  <a:lnTo>
                    <a:pt x="62" y="26"/>
                  </a:lnTo>
                  <a:lnTo>
                    <a:pt x="50" y="24"/>
                  </a:lnTo>
                  <a:lnTo>
                    <a:pt x="40" y="28"/>
                  </a:lnTo>
                  <a:lnTo>
                    <a:pt x="28" y="32"/>
                  </a:lnTo>
                  <a:lnTo>
                    <a:pt x="16" y="40"/>
                  </a:lnTo>
                  <a:lnTo>
                    <a:pt x="2" y="48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F689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3871913" y="5954713"/>
              <a:ext cx="292100" cy="117475"/>
            </a:xfrm>
            <a:custGeom>
              <a:avLst/>
              <a:gdLst>
                <a:gd name="T0" fmla="*/ 0 w 184"/>
                <a:gd name="T1" fmla="*/ 52 h 74"/>
                <a:gd name="T2" fmla="*/ 12 w 184"/>
                <a:gd name="T3" fmla="*/ 66 h 74"/>
                <a:gd name="T4" fmla="*/ 12 w 184"/>
                <a:gd name="T5" fmla="*/ 66 h 74"/>
                <a:gd name="T6" fmla="*/ 38 w 184"/>
                <a:gd name="T7" fmla="*/ 48 h 74"/>
                <a:gd name="T8" fmla="*/ 52 w 184"/>
                <a:gd name="T9" fmla="*/ 42 h 74"/>
                <a:gd name="T10" fmla="*/ 64 w 184"/>
                <a:gd name="T11" fmla="*/ 38 h 74"/>
                <a:gd name="T12" fmla="*/ 76 w 184"/>
                <a:gd name="T13" fmla="*/ 36 h 74"/>
                <a:gd name="T14" fmla="*/ 86 w 184"/>
                <a:gd name="T15" fmla="*/ 34 h 74"/>
                <a:gd name="T16" fmla="*/ 98 w 184"/>
                <a:gd name="T17" fmla="*/ 34 h 74"/>
                <a:gd name="T18" fmla="*/ 110 w 184"/>
                <a:gd name="T19" fmla="*/ 36 h 74"/>
                <a:gd name="T20" fmla="*/ 110 w 184"/>
                <a:gd name="T21" fmla="*/ 36 h 74"/>
                <a:gd name="T22" fmla="*/ 122 w 184"/>
                <a:gd name="T23" fmla="*/ 40 h 74"/>
                <a:gd name="T24" fmla="*/ 134 w 184"/>
                <a:gd name="T25" fmla="*/ 46 h 74"/>
                <a:gd name="T26" fmla="*/ 152 w 184"/>
                <a:gd name="T27" fmla="*/ 58 h 74"/>
                <a:gd name="T28" fmla="*/ 164 w 184"/>
                <a:gd name="T29" fmla="*/ 68 h 74"/>
                <a:gd name="T30" fmla="*/ 168 w 184"/>
                <a:gd name="T31" fmla="*/ 74 h 74"/>
                <a:gd name="T32" fmla="*/ 184 w 184"/>
                <a:gd name="T33" fmla="*/ 64 h 74"/>
                <a:gd name="T34" fmla="*/ 184 w 184"/>
                <a:gd name="T35" fmla="*/ 64 h 74"/>
                <a:gd name="T36" fmla="*/ 184 w 184"/>
                <a:gd name="T37" fmla="*/ 64 h 74"/>
                <a:gd name="T38" fmla="*/ 184 w 184"/>
                <a:gd name="T39" fmla="*/ 64 h 74"/>
                <a:gd name="T40" fmla="*/ 184 w 184"/>
                <a:gd name="T41" fmla="*/ 64 h 74"/>
                <a:gd name="T42" fmla="*/ 182 w 184"/>
                <a:gd name="T43" fmla="*/ 62 h 74"/>
                <a:gd name="T44" fmla="*/ 182 w 184"/>
                <a:gd name="T45" fmla="*/ 62 h 74"/>
                <a:gd name="T46" fmla="*/ 166 w 184"/>
                <a:gd name="T47" fmla="*/ 38 h 74"/>
                <a:gd name="T48" fmla="*/ 158 w 184"/>
                <a:gd name="T49" fmla="*/ 28 h 74"/>
                <a:gd name="T50" fmla="*/ 150 w 184"/>
                <a:gd name="T51" fmla="*/ 20 h 74"/>
                <a:gd name="T52" fmla="*/ 140 w 184"/>
                <a:gd name="T53" fmla="*/ 12 h 74"/>
                <a:gd name="T54" fmla="*/ 130 w 184"/>
                <a:gd name="T55" fmla="*/ 6 h 74"/>
                <a:gd name="T56" fmla="*/ 120 w 184"/>
                <a:gd name="T57" fmla="*/ 2 h 74"/>
                <a:gd name="T58" fmla="*/ 106 w 184"/>
                <a:gd name="T59" fmla="*/ 0 h 74"/>
                <a:gd name="T60" fmla="*/ 106 w 184"/>
                <a:gd name="T61" fmla="*/ 0 h 74"/>
                <a:gd name="T62" fmla="*/ 96 w 184"/>
                <a:gd name="T63" fmla="*/ 0 h 74"/>
                <a:gd name="T64" fmla="*/ 86 w 184"/>
                <a:gd name="T65" fmla="*/ 0 h 74"/>
                <a:gd name="T66" fmla="*/ 68 w 184"/>
                <a:gd name="T67" fmla="*/ 6 h 74"/>
                <a:gd name="T68" fmla="*/ 50 w 184"/>
                <a:gd name="T69" fmla="*/ 14 h 74"/>
                <a:gd name="T70" fmla="*/ 34 w 184"/>
                <a:gd name="T71" fmla="*/ 22 h 74"/>
                <a:gd name="T72" fmla="*/ 20 w 184"/>
                <a:gd name="T73" fmla="*/ 32 h 74"/>
                <a:gd name="T74" fmla="*/ 10 w 184"/>
                <a:gd name="T75" fmla="*/ 42 h 74"/>
                <a:gd name="T76" fmla="*/ 0 w 184"/>
                <a:gd name="T77" fmla="*/ 52 h 74"/>
                <a:gd name="T78" fmla="*/ 0 w 184"/>
                <a:gd name="T79" fmla="*/ 5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4" h="74">
                  <a:moveTo>
                    <a:pt x="0" y="52"/>
                  </a:moveTo>
                  <a:lnTo>
                    <a:pt x="12" y="66"/>
                  </a:lnTo>
                  <a:lnTo>
                    <a:pt x="12" y="66"/>
                  </a:lnTo>
                  <a:lnTo>
                    <a:pt x="38" y="48"/>
                  </a:lnTo>
                  <a:lnTo>
                    <a:pt x="52" y="42"/>
                  </a:lnTo>
                  <a:lnTo>
                    <a:pt x="64" y="38"/>
                  </a:lnTo>
                  <a:lnTo>
                    <a:pt x="76" y="36"/>
                  </a:lnTo>
                  <a:lnTo>
                    <a:pt x="86" y="34"/>
                  </a:lnTo>
                  <a:lnTo>
                    <a:pt x="98" y="34"/>
                  </a:lnTo>
                  <a:lnTo>
                    <a:pt x="110" y="36"/>
                  </a:lnTo>
                  <a:lnTo>
                    <a:pt x="110" y="36"/>
                  </a:lnTo>
                  <a:lnTo>
                    <a:pt x="122" y="40"/>
                  </a:lnTo>
                  <a:lnTo>
                    <a:pt x="134" y="46"/>
                  </a:lnTo>
                  <a:lnTo>
                    <a:pt x="152" y="58"/>
                  </a:lnTo>
                  <a:lnTo>
                    <a:pt x="164" y="68"/>
                  </a:lnTo>
                  <a:lnTo>
                    <a:pt x="168" y="7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2" y="62"/>
                  </a:lnTo>
                  <a:lnTo>
                    <a:pt x="182" y="62"/>
                  </a:lnTo>
                  <a:lnTo>
                    <a:pt x="166" y="38"/>
                  </a:lnTo>
                  <a:lnTo>
                    <a:pt x="158" y="28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30" y="6"/>
                  </a:lnTo>
                  <a:lnTo>
                    <a:pt x="120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96" y="0"/>
                  </a:lnTo>
                  <a:lnTo>
                    <a:pt x="86" y="0"/>
                  </a:lnTo>
                  <a:lnTo>
                    <a:pt x="68" y="6"/>
                  </a:lnTo>
                  <a:lnTo>
                    <a:pt x="50" y="14"/>
                  </a:lnTo>
                  <a:lnTo>
                    <a:pt x="34" y="22"/>
                  </a:lnTo>
                  <a:lnTo>
                    <a:pt x="20" y="32"/>
                  </a:lnTo>
                  <a:lnTo>
                    <a:pt x="10" y="42"/>
                  </a:lnTo>
                  <a:lnTo>
                    <a:pt x="0" y="5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3881438" y="5970588"/>
              <a:ext cx="269875" cy="95250"/>
            </a:xfrm>
            <a:custGeom>
              <a:avLst/>
              <a:gdLst>
                <a:gd name="T0" fmla="*/ 0 w 170"/>
                <a:gd name="T1" fmla="*/ 48 h 60"/>
                <a:gd name="T2" fmla="*/ 0 w 170"/>
                <a:gd name="T3" fmla="*/ 48 h 60"/>
                <a:gd name="T4" fmla="*/ 6 w 170"/>
                <a:gd name="T5" fmla="*/ 44 h 60"/>
                <a:gd name="T6" fmla="*/ 18 w 170"/>
                <a:gd name="T7" fmla="*/ 32 h 60"/>
                <a:gd name="T8" fmla="*/ 36 w 170"/>
                <a:gd name="T9" fmla="*/ 18 h 60"/>
                <a:gd name="T10" fmla="*/ 48 w 170"/>
                <a:gd name="T11" fmla="*/ 12 h 60"/>
                <a:gd name="T12" fmla="*/ 60 w 170"/>
                <a:gd name="T13" fmla="*/ 6 h 60"/>
                <a:gd name="T14" fmla="*/ 72 w 170"/>
                <a:gd name="T15" fmla="*/ 2 h 60"/>
                <a:gd name="T16" fmla="*/ 86 w 170"/>
                <a:gd name="T17" fmla="*/ 0 h 60"/>
                <a:gd name="T18" fmla="*/ 100 w 170"/>
                <a:gd name="T19" fmla="*/ 2 h 60"/>
                <a:gd name="T20" fmla="*/ 114 w 170"/>
                <a:gd name="T21" fmla="*/ 4 h 60"/>
                <a:gd name="T22" fmla="*/ 128 w 170"/>
                <a:gd name="T23" fmla="*/ 12 h 60"/>
                <a:gd name="T24" fmla="*/ 142 w 170"/>
                <a:gd name="T25" fmla="*/ 22 h 60"/>
                <a:gd name="T26" fmla="*/ 156 w 170"/>
                <a:gd name="T27" fmla="*/ 38 h 60"/>
                <a:gd name="T28" fmla="*/ 170 w 170"/>
                <a:gd name="T29" fmla="*/ 60 h 60"/>
                <a:gd name="T30" fmla="*/ 170 w 170"/>
                <a:gd name="T31" fmla="*/ 60 h 60"/>
                <a:gd name="T32" fmla="*/ 168 w 170"/>
                <a:gd name="T33" fmla="*/ 56 h 60"/>
                <a:gd name="T34" fmla="*/ 160 w 170"/>
                <a:gd name="T35" fmla="*/ 46 h 60"/>
                <a:gd name="T36" fmla="*/ 146 w 170"/>
                <a:gd name="T37" fmla="*/ 34 h 60"/>
                <a:gd name="T38" fmla="*/ 138 w 170"/>
                <a:gd name="T39" fmla="*/ 28 h 60"/>
                <a:gd name="T40" fmla="*/ 128 w 170"/>
                <a:gd name="T41" fmla="*/ 22 h 60"/>
                <a:gd name="T42" fmla="*/ 118 w 170"/>
                <a:gd name="T43" fmla="*/ 18 h 60"/>
                <a:gd name="T44" fmla="*/ 106 w 170"/>
                <a:gd name="T45" fmla="*/ 14 h 60"/>
                <a:gd name="T46" fmla="*/ 92 w 170"/>
                <a:gd name="T47" fmla="*/ 14 h 60"/>
                <a:gd name="T48" fmla="*/ 76 w 170"/>
                <a:gd name="T49" fmla="*/ 14 h 60"/>
                <a:gd name="T50" fmla="*/ 60 w 170"/>
                <a:gd name="T51" fmla="*/ 18 h 60"/>
                <a:gd name="T52" fmla="*/ 42 w 170"/>
                <a:gd name="T53" fmla="*/ 24 h 60"/>
                <a:gd name="T54" fmla="*/ 22 w 170"/>
                <a:gd name="T55" fmla="*/ 34 h 60"/>
                <a:gd name="T56" fmla="*/ 0 w 170"/>
                <a:gd name="T57" fmla="*/ 48 h 60"/>
                <a:gd name="T58" fmla="*/ 0 w 170"/>
                <a:gd name="T5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0" h="60">
                  <a:moveTo>
                    <a:pt x="0" y="48"/>
                  </a:moveTo>
                  <a:lnTo>
                    <a:pt x="0" y="48"/>
                  </a:lnTo>
                  <a:lnTo>
                    <a:pt x="6" y="44"/>
                  </a:lnTo>
                  <a:lnTo>
                    <a:pt x="18" y="32"/>
                  </a:lnTo>
                  <a:lnTo>
                    <a:pt x="36" y="18"/>
                  </a:lnTo>
                  <a:lnTo>
                    <a:pt x="48" y="12"/>
                  </a:lnTo>
                  <a:lnTo>
                    <a:pt x="60" y="6"/>
                  </a:lnTo>
                  <a:lnTo>
                    <a:pt x="72" y="2"/>
                  </a:lnTo>
                  <a:lnTo>
                    <a:pt x="86" y="0"/>
                  </a:lnTo>
                  <a:lnTo>
                    <a:pt x="100" y="2"/>
                  </a:lnTo>
                  <a:lnTo>
                    <a:pt x="114" y="4"/>
                  </a:lnTo>
                  <a:lnTo>
                    <a:pt x="128" y="12"/>
                  </a:lnTo>
                  <a:lnTo>
                    <a:pt x="142" y="22"/>
                  </a:lnTo>
                  <a:lnTo>
                    <a:pt x="156" y="38"/>
                  </a:lnTo>
                  <a:lnTo>
                    <a:pt x="170" y="60"/>
                  </a:lnTo>
                  <a:lnTo>
                    <a:pt x="170" y="60"/>
                  </a:lnTo>
                  <a:lnTo>
                    <a:pt x="168" y="56"/>
                  </a:lnTo>
                  <a:lnTo>
                    <a:pt x="160" y="46"/>
                  </a:lnTo>
                  <a:lnTo>
                    <a:pt x="146" y="34"/>
                  </a:lnTo>
                  <a:lnTo>
                    <a:pt x="138" y="28"/>
                  </a:lnTo>
                  <a:lnTo>
                    <a:pt x="128" y="22"/>
                  </a:lnTo>
                  <a:lnTo>
                    <a:pt x="118" y="18"/>
                  </a:lnTo>
                  <a:lnTo>
                    <a:pt x="106" y="14"/>
                  </a:lnTo>
                  <a:lnTo>
                    <a:pt x="92" y="14"/>
                  </a:lnTo>
                  <a:lnTo>
                    <a:pt x="76" y="14"/>
                  </a:lnTo>
                  <a:lnTo>
                    <a:pt x="60" y="18"/>
                  </a:lnTo>
                  <a:lnTo>
                    <a:pt x="42" y="24"/>
                  </a:lnTo>
                  <a:lnTo>
                    <a:pt x="22" y="34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87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3856038" y="5970588"/>
              <a:ext cx="53975" cy="107950"/>
            </a:xfrm>
            <a:custGeom>
              <a:avLst/>
              <a:gdLst>
                <a:gd name="T0" fmla="*/ 16 w 34"/>
                <a:gd name="T1" fmla="*/ 0 h 68"/>
                <a:gd name="T2" fmla="*/ 16 w 34"/>
                <a:gd name="T3" fmla="*/ 0 h 68"/>
                <a:gd name="T4" fmla="*/ 10 w 34"/>
                <a:gd name="T5" fmla="*/ 10 h 68"/>
                <a:gd name="T6" fmla="*/ 4 w 34"/>
                <a:gd name="T7" fmla="*/ 18 h 68"/>
                <a:gd name="T8" fmla="*/ 0 w 34"/>
                <a:gd name="T9" fmla="*/ 30 h 68"/>
                <a:gd name="T10" fmla="*/ 0 w 34"/>
                <a:gd name="T11" fmla="*/ 42 h 68"/>
                <a:gd name="T12" fmla="*/ 2 w 34"/>
                <a:gd name="T13" fmla="*/ 48 h 68"/>
                <a:gd name="T14" fmla="*/ 4 w 34"/>
                <a:gd name="T15" fmla="*/ 52 h 68"/>
                <a:gd name="T16" fmla="*/ 8 w 34"/>
                <a:gd name="T17" fmla="*/ 58 h 68"/>
                <a:gd name="T18" fmla="*/ 14 w 34"/>
                <a:gd name="T19" fmla="*/ 62 h 68"/>
                <a:gd name="T20" fmla="*/ 24 w 34"/>
                <a:gd name="T21" fmla="*/ 64 h 68"/>
                <a:gd name="T22" fmla="*/ 34 w 34"/>
                <a:gd name="T23" fmla="*/ 68 h 68"/>
                <a:gd name="T24" fmla="*/ 34 w 34"/>
                <a:gd name="T25" fmla="*/ 68 h 68"/>
                <a:gd name="T26" fmla="*/ 30 w 34"/>
                <a:gd name="T27" fmla="*/ 62 h 68"/>
                <a:gd name="T28" fmla="*/ 20 w 34"/>
                <a:gd name="T29" fmla="*/ 46 h 68"/>
                <a:gd name="T30" fmla="*/ 16 w 34"/>
                <a:gd name="T31" fmla="*/ 36 h 68"/>
                <a:gd name="T32" fmla="*/ 14 w 34"/>
                <a:gd name="T33" fmla="*/ 26 h 68"/>
                <a:gd name="T34" fmla="*/ 12 w 34"/>
                <a:gd name="T35" fmla="*/ 14 h 68"/>
                <a:gd name="T36" fmla="*/ 16 w 34"/>
                <a:gd name="T37" fmla="*/ 0 h 68"/>
                <a:gd name="T38" fmla="*/ 16 w 34"/>
                <a:gd name="T3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8">
                  <a:moveTo>
                    <a:pt x="16" y="0"/>
                  </a:moveTo>
                  <a:lnTo>
                    <a:pt x="16" y="0"/>
                  </a:lnTo>
                  <a:lnTo>
                    <a:pt x="10" y="10"/>
                  </a:lnTo>
                  <a:lnTo>
                    <a:pt x="4" y="18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2" y="48"/>
                  </a:lnTo>
                  <a:lnTo>
                    <a:pt x="4" y="52"/>
                  </a:lnTo>
                  <a:lnTo>
                    <a:pt x="8" y="58"/>
                  </a:lnTo>
                  <a:lnTo>
                    <a:pt x="14" y="62"/>
                  </a:lnTo>
                  <a:lnTo>
                    <a:pt x="24" y="64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0" y="62"/>
                  </a:lnTo>
                  <a:lnTo>
                    <a:pt x="20" y="46"/>
                  </a:lnTo>
                  <a:lnTo>
                    <a:pt x="16" y="36"/>
                  </a:lnTo>
                  <a:lnTo>
                    <a:pt x="14" y="2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92"/>
            <p:cNvSpPr>
              <a:spLocks/>
            </p:cNvSpPr>
            <p:nvPr/>
          </p:nvSpPr>
          <p:spPr bwMode="auto">
            <a:xfrm>
              <a:off x="4122738" y="6008688"/>
              <a:ext cx="53975" cy="76200"/>
            </a:xfrm>
            <a:custGeom>
              <a:avLst/>
              <a:gdLst>
                <a:gd name="T0" fmla="*/ 20 w 34"/>
                <a:gd name="T1" fmla="*/ 0 h 48"/>
                <a:gd name="T2" fmla="*/ 20 w 34"/>
                <a:gd name="T3" fmla="*/ 0 h 48"/>
                <a:gd name="T4" fmla="*/ 22 w 34"/>
                <a:gd name="T5" fmla="*/ 2 h 48"/>
                <a:gd name="T6" fmla="*/ 24 w 34"/>
                <a:gd name="T7" fmla="*/ 8 h 48"/>
                <a:gd name="T8" fmla="*/ 24 w 34"/>
                <a:gd name="T9" fmla="*/ 12 h 48"/>
                <a:gd name="T10" fmla="*/ 22 w 34"/>
                <a:gd name="T11" fmla="*/ 20 h 48"/>
                <a:gd name="T12" fmla="*/ 18 w 34"/>
                <a:gd name="T13" fmla="*/ 28 h 48"/>
                <a:gd name="T14" fmla="*/ 10 w 34"/>
                <a:gd name="T15" fmla="*/ 38 h 48"/>
                <a:gd name="T16" fmla="*/ 0 w 34"/>
                <a:gd name="T17" fmla="*/ 48 h 48"/>
                <a:gd name="T18" fmla="*/ 0 w 34"/>
                <a:gd name="T19" fmla="*/ 48 h 48"/>
                <a:gd name="T20" fmla="*/ 8 w 34"/>
                <a:gd name="T21" fmla="*/ 48 h 48"/>
                <a:gd name="T22" fmla="*/ 16 w 34"/>
                <a:gd name="T23" fmla="*/ 46 h 48"/>
                <a:gd name="T24" fmla="*/ 24 w 34"/>
                <a:gd name="T25" fmla="*/ 42 h 48"/>
                <a:gd name="T26" fmla="*/ 32 w 34"/>
                <a:gd name="T27" fmla="*/ 36 h 48"/>
                <a:gd name="T28" fmla="*/ 34 w 34"/>
                <a:gd name="T29" fmla="*/ 32 h 48"/>
                <a:gd name="T30" fmla="*/ 34 w 34"/>
                <a:gd name="T31" fmla="*/ 26 h 48"/>
                <a:gd name="T32" fmla="*/ 34 w 34"/>
                <a:gd name="T33" fmla="*/ 20 h 48"/>
                <a:gd name="T34" fmla="*/ 30 w 34"/>
                <a:gd name="T35" fmla="*/ 14 h 48"/>
                <a:gd name="T36" fmla="*/ 26 w 34"/>
                <a:gd name="T37" fmla="*/ 8 h 48"/>
                <a:gd name="T38" fmla="*/ 20 w 34"/>
                <a:gd name="T39" fmla="*/ 0 h 48"/>
                <a:gd name="T40" fmla="*/ 20 w 34"/>
                <a:gd name="T4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" h="48">
                  <a:moveTo>
                    <a:pt x="20" y="0"/>
                  </a:moveTo>
                  <a:lnTo>
                    <a:pt x="20" y="0"/>
                  </a:lnTo>
                  <a:lnTo>
                    <a:pt x="22" y="2"/>
                  </a:lnTo>
                  <a:lnTo>
                    <a:pt x="24" y="8"/>
                  </a:lnTo>
                  <a:lnTo>
                    <a:pt x="24" y="12"/>
                  </a:lnTo>
                  <a:lnTo>
                    <a:pt x="22" y="20"/>
                  </a:lnTo>
                  <a:lnTo>
                    <a:pt x="18" y="28"/>
                  </a:lnTo>
                  <a:lnTo>
                    <a:pt x="1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8" y="48"/>
                  </a:lnTo>
                  <a:lnTo>
                    <a:pt x="16" y="46"/>
                  </a:lnTo>
                  <a:lnTo>
                    <a:pt x="24" y="42"/>
                  </a:lnTo>
                  <a:lnTo>
                    <a:pt x="32" y="36"/>
                  </a:lnTo>
                  <a:lnTo>
                    <a:pt x="34" y="32"/>
                  </a:lnTo>
                  <a:lnTo>
                    <a:pt x="34" y="26"/>
                  </a:lnTo>
                  <a:lnTo>
                    <a:pt x="34" y="20"/>
                  </a:lnTo>
                  <a:lnTo>
                    <a:pt x="30" y="14"/>
                  </a:lnTo>
                  <a:lnTo>
                    <a:pt x="26" y="8"/>
                  </a:lnTo>
                  <a:lnTo>
                    <a:pt x="2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93"/>
            <p:cNvSpPr>
              <a:spLocks/>
            </p:cNvSpPr>
            <p:nvPr/>
          </p:nvSpPr>
          <p:spPr bwMode="auto">
            <a:xfrm>
              <a:off x="3979863" y="6034088"/>
              <a:ext cx="101600" cy="38100"/>
            </a:xfrm>
            <a:custGeom>
              <a:avLst/>
              <a:gdLst>
                <a:gd name="T0" fmla="*/ 0 w 64"/>
                <a:gd name="T1" fmla="*/ 16 h 24"/>
                <a:gd name="T2" fmla="*/ 0 w 64"/>
                <a:gd name="T3" fmla="*/ 16 h 24"/>
                <a:gd name="T4" fmla="*/ 6 w 64"/>
                <a:gd name="T5" fmla="*/ 10 h 24"/>
                <a:gd name="T6" fmla="*/ 12 w 64"/>
                <a:gd name="T7" fmla="*/ 6 h 24"/>
                <a:gd name="T8" fmla="*/ 20 w 64"/>
                <a:gd name="T9" fmla="*/ 2 h 24"/>
                <a:gd name="T10" fmla="*/ 30 w 64"/>
                <a:gd name="T11" fmla="*/ 0 h 24"/>
                <a:gd name="T12" fmla="*/ 40 w 64"/>
                <a:gd name="T13" fmla="*/ 2 h 24"/>
                <a:gd name="T14" fmla="*/ 46 w 64"/>
                <a:gd name="T15" fmla="*/ 6 h 24"/>
                <a:gd name="T16" fmla="*/ 52 w 64"/>
                <a:gd name="T17" fmla="*/ 10 h 24"/>
                <a:gd name="T18" fmla="*/ 64 w 64"/>
                <a:gd name="T19" fmla="*/ 24 h 24"/>
                <a:gd name="T20" fmla="*/ 64 w 64"/>
                <a:gd name="T21" fmla="*/ 24 h 24"/>
                <a:gd name="T22" fmla="*/ 60 w 64"/>
                <a:gd name="T23" fmla="*/ 20 h 24"/>
                <a:gd name="T24" fmla="*/ 46 w 64"/>
                <a:gd name="T25" fmla="*/ 12 h 24"/>
                <a:gd name="T26" fmla="*/ 38 w 64"/>
                <a:gd name="T27" fmla="*/ 10 h 24"/>
                <a:gd name="T28" fmla="*/ 26 w 64"/>
                <a:gd name="T29" fmla="*/ 8 h 24"/>
                <a:gd name="T30" fmla="*/ 14 w 64"/>
                <a:gd name="T31" fmla="*/ 10 h 24"/>
                <a:gd name="T32" fmla="*/ 0 w 64"/>
                <a:gd name="T33" fmla="*/ 16 h 24"/>
                <a:gd name="T34" fmla="*/ 0 w 64"/>
                <a:gd name="T35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24">
                  <a:moveTo>
                    <a:pt x="0" y="16"/>
                  </a:moveTo>
                  <a:lnTo>
                    <a:pt x="0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20" y="2"/>
                  </a:lnTo>
                  <a:lnTo>
                    <a:pt x="30" y="0"/>
                  </a:lnTo>
                  <a:lnTo>
                    <a:pt x="40" y="2"/>
                  </a:lnTo>
                  <a:lnTo>
                    <a:pt x="46" y="6"/>
                  </a:lnTo>
                  <a:lnTo>
                    <a:pt x="52" y="10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0" y="20"/>
                  </a:lnTo>
                  <a:lnTo>
                    <a:pt x="46" y="12"/>
                  </a:lnTo>
                  <a:lnTo>
                    <a:pt x="38" y="10"/>
                  </a:lnTo>
                  <a:lnTo>
                    <a:pt x="26" y="8"/>
                  </a:lnTo>
                  <a:lnTo>
                    <a:pt x="14" y="10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94"/>
            <p:cNvSpPr>
              <a:spLocks/>
            </p:cNvSpPr>
            <p:nvPr/>
          </p:nvSpPr>
          <p:spPr bwMode="auto">
            <a:xfrm>
              <a:off x="3421063" y="5529263"/>
              <a:ext cx="53975" cy="50800"/>
            </a:xfrm>
            <a:custGeom>
              <a:avLst/>
              <a:gdLst>
                <a:gd name="T0" fmla="*/ 34 w 34"/>
                <a:gd name="T1" fmla="*/ 16 h 32"/>
                <a:gd name="T2" fmla="*/ 34 w 34"/>
                <a:gd name="T3" fmla="*/ 16 h 32"/>
                <a:gd name="T4" fmla="*/ 32 w 34"/>
                <a:gd name="T5" fmla="*/ 22 h 32"/>
                <a:gd name="T6" fmla="*/ 28 w 34"/>
                <a:gd name="T7" fmla="*/ 28 h 32"/>
                <a:gd name="T8" fmla="*/ 24 w 34"/>
                <a:gd name="T9" fmla="*/ 32 h 32"/>
                <a:gd name="T10" fmla="*/ 16 w 34"/>
                <a:gd name="T11" fmla="*/ 32 h 32"/>
                <a:gd name="T12" fmla="*/ 16 w 34"/>
                <a:gd name="T13" fmla="*/ 32 h 32"/>
                <a:gd name="T14" fmla="*/ 10 w 34"/>
                <a:gd name="T15" fmla="*/ 32 h 32"/>
                <a:gd name="T16" fmla="*/ 6 w 34"/>
                <a:gd name="T17" fmla="*/ 28 h 32"/>
                <a:gd name="T18" fmla="*/ 2 w 34"/>
                <a:gd name="T19" fmla="*/ 22 h 32"/>
                <a:gd name="T20" fmla="*/ 0 w 34"/>
                <a:gd name="T21" fmla="*/ 16 h 32"/>
                <a:gd name="T22" fmla="*/ 0 w 34"/>
                <a:gd name="T23" fmla="*/ 16 h 32"/>
                <a:gd name="T24" fmla="*/ 2 w 34"/>
                <a:gd name="T25" fmla="*/ 10 h 32"/>
                <a:gd name="T26" fmla="*/ 6 w 34"/>
                <a:gd name="T27" fmla="*/ 4 h 32"/>
                <a:gd name="T28" fmla="*/ 10 w 34"/>
                <a:gd name="T29" fmla="*/ 2 h 32"/>
                <a:gd name="T30" fmla="*/ 16 w 34"/>
                <a:gd name="T31" fmla="*/ 0 h 32"/>
                <a:gd name="T32" fmla="*/ 16 w 34"/>
                <a:gd name="T33" fmla="*/ 0 h 32"/>
                <a:gd name="T34" fmla="*/ 24 w 34"/>
                <a:gd name="T35" fmla="*/ 0 h 32"/>
                <a:gd name="T36" fmla="*/ 28 w 34"/>
                <a:gd name="T37" fmla="*/ 4 h 32"/>
                <a:gd name="T38" fmla="*/ 32 w 34"/>
                <a:gd name="T39" fmla="*/ 10 h 32"/>
                <a:gd name="T40" fmla="*/ 34 w 34"/>
                <a:gd name="T41" fmla="*/ 16 h 32"/>
                <a:gd name="T42" fmla="*/ 34 w 34"/>
                <a:gd name="T43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32">
                  <a:moveTo>
                    <a:pt x="34" y="16"/>
                  </a:moveTo>
                  <a:lnTo>
                    <a:pt x="34" y="16"/>
                  </a:lnTo>
                  <a:lnTo>
                    <a:pt x="32" y="22"/>
                  </a:lnTo>
                  <a:lnTo>
                    <a:pt x="28" y="28"/>
                  </a:lnTo>
                  <a:lnTo>
                    <a:pt x="24" y="32"/>
                  </a:lnTo>
                  <a:lnTo>
                    <a:pt x="16" y="32"/>
                  </a:lnTo>
                  <a:lnTo>
                    <a:pt x="16" y="32"/>
                  </a:lnTo>
                  <a:lnTo>
                    <a:pt x="10" y="32"/>
                  </a:lnTo>
                  <a:lnTo>
                    <a:pt x="6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10"/>
                  </a:lnTo>
                  <a:lnTo>
                    <a:pt x="34" y="16"/>
                  </a:lnTo>
                  <a:lnTo>
                    <a:pt x="34" y="16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95"/>
            <p:cNvSpPr>
              <a:spLocks/>
            </p:cNvSpPr>
            <p:nvPr/>
          </p:nvSpPr>
          <p:spPr bwMode="auto">
            <a:xfrm>
              <a:off x="3490913" y="5573713"/>
              <a:ext cx="31750" cy="28575"/>
            </a:xfrm>
            <a:custGeom>
              <a:avLst/>
              <a:gdLst>
                <a:gd name="T0" fmla="*/ 20 w 20"/>
                <a:gd name="T1" fmla="*/ 10 h 18"/>
                <a:gd name="T2" fmla="*/ 20 w 20"/>
                <a:gd name="T3" fmla="*/ 10 h 18"/>
                <a:gd name="T4" fmla="*/ 20 w 20"/>
                <a:gd name="T5" fmla="*/ 12 h 18"/>
                <a:gd name="T6" fmla="*/ 18 w 20"/>
                <a:gd name="T7" fmla="*/ 16 h 18"/>
                <a:gd name="T8" fmla="*/ 14 w 20"/>
                <a:gd name="T9" fmla="*/ 18 h 18"/>
                <a:gd name="T10" fmla="*/ 10 w 20"/>
                <a:gd name="T11" fmla="*/ 18 h 18"/>
                <a:gd name="T12" fmla="*/ 10 w 20"/>
                <a:gd name="T13" fmla="*/ 18 h 18"/>
                <a:gd name="T14" fmla="*/ 6 w 20"/>
                <a:gd name="T15" fmla="*/ 18 h 18"/>
                <a:gd name="T16" fmla="*/ 4 w 20"/>
                <a:gd name="T17" fmla="*/ 16 h 18"/>
                <a:gd name="T18" fmla="*/ 2 w 20"/>
                <a:gd name="T19" fmla="*/ 12 h 18"/>
                <a:gd name="T20" fmla="*/ 0 w 20"/>
                <a:gd name="T21" fmla="*/ 10 h 18"/>
                <a:gd name="T22" fmla="*/ 0 w 20"/>
                <a:gd name="T23" fmla="*/ 10 h 18"/>
                <a:gd name="T24" fmla="*/ 2 w 20"/>
                <a:gd name="T25" fmla="*/ 6 h 18"/>
                <a:gd name="T26" fmla="*/ 4 w 20"/>
                <a:gd name="T27" fmla="*/ 2 h 18"/>
                <a:gd name="T28" fmla="*/ 6 w 20"/>
                <a:gd name="T29" fmla="*/ 0 h 18"/>
                <a:gd name="T30" fmla="*/ 10 w 20"/>
                <a:gd name="T31" fmla="*/ 0 h 18"/>
                <a:gd name="T32" fmla="*/ 10 w 20"/>
                <a:gd name="T33" fmla="*/ 0 h 18"/>
                <a:gd name="T34" fmla="*/ 14 w 20"/>
                <a:gd name="T35" fmla="*/ 0 h 18"/>
                <a:gd name="T36" fmla="*/ 18 w 20"/>
                <a:gd name="T37" fmla="*/ 2 h 18"/>
                <a:gd name="T38" fmla="*/ 20 w 20"/>
                <a:gd name="T39" fmla="*/ 6 h 18"/>
                <a:gd name="T40" fmla="*/ 20 w 20"/>
                <a:gd name="T41" fmla="*/ 10 h 18"/>
                <a:gd name="T42" fmla="*/ 20 w 20"/>
                <a:gd name="T43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" h="18">
                  <a:moveTo>
                    <a:pt x="20" y="10"/>
                  </a:moveTo>
                  <a:lnTo>
                    <a:pt x="20" y="10"/>
                  </a:lnTo>
                  <a:lnTo>
                    <a:pt x="20" y="12"/>
                  </a:lnTo>
                  <a:lnTo>
                    <a:pt x="18" y="16"/>
                  </a:lnTo>
                  <a:lnTo>
                    <a:pt x="14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6" y="18"/>
                  </a:lnTo>
                  <a:lnTo>
                    <a:pt x="4" y="16"/>
                  </a:lnTo>
                  <a:lnTo>
                    <a:pt x="2" y="12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4" y="2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0" y="6"/>
                  </a:lnTo>
                  <a:lnTo>
                    <a:pt x="20" y="1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96"/>
            <p:cNvSpPr>
              <a:spLocks/>
            </p:cNvSpPr>
            <p:nvPr/>
          </p:nvSpPr>
          <p:spPr bwMode="auto">
            <a:xfrm>
              <a:off x="3535363" y="5599113"/>
              <a:ext cx="22225" cy="22225"/>
            </a:xfrm>
            <a:custGeom>
              <a:avLst/>
              <a:gdLst>
                <a:gd name="T0" fmla="*/ 14 w 14"/>
                <a:gd name="T1" fmla="*/ 8 h 14"/>
                <a:gd name="T2" fmla="*/ 14 w 14"/>
                <a:gd name="T3" fmla="*/ 8 h 14"/>
                <a:gd name="T4" fmla="*/ 12 w 14"/>
                <a:gd name="T5" fmla="*/ 12 h 14"/>
                <a:gd name="T6" fmla="*/ 8 w 14"/>
                <a:gd name="T7" fmla="*/ 14 h 14"/>
                <a:gd name="T8" fmla="*/ 8 w 14"/>
                <a:gd name="T9" fmla="*/ 14 h 14"/>
                <a:gd name="T10" fmla="*/ 2 w 14"/>
                <a:gd name="T11" fmla="*/ 12 h 14"/>
                <a:gd name="T12" fmla="*/ 0 w 14"/>
                <a:gd name="T13" fmla="*/ 8 h 14"/>
                <a:gd name="T14" fmla="*/ 0 w 14"/>
                <a:gd name="T15" fmla="*/ 8 h 14"/>
                <a:gd name="T16" fmla="*/ 2 w 14"/>
                <a:gd name="T17" fmla="*/ 2 h 14"/>
                <a:gd name="T18" fmla="*/ 8 w 14"/>
                <a:gd name="T19" fmla="*/ 0 h 14"/>
                <a:gd name="T20" fmla="*/ 8 w 14"/>
                <a:gd name="T21" fmla="*/ 0 h 14"/>
                <a:gd name="T22" fmla="*/ 12 w 14"/>
                <a:gd name="T23" fmla="*/ 2 h 14"/>
                <a:gd name="T24" fmla="*/ 14 w 14"/>
                <a:gd name="T25" fmla="*/ 8 h 14"/>
                <a:gd name="T26" fmla="*/ 14 w 14"/>
                <a:gd name="T27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4">
                  <a:moveTo>
                    <a:pt x="14" y="8"/>
                  </a:moveTo>
                  <a:lnTo>
                    <a:pt x="14" y="8"/>
                  </a:lnTo>
                  <a:lnTo>
                    <a:pt x="12" y="12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2" y="12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2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2"/>
                  </a:lnTo>
                  <a:lnTo>
                    <a:pt x="14" y="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75CC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97"/>
            <p:cNvSpPr>
              <a:spLocks/>
            </p:cNvSpPr>
            <p:nvPr/>
          </p:nvSpPr>
          <p:spPr bwMode="auto">
            <a:xfrm>
              <a:off x="3195638" y="5761038"/>
              <a:ext cx="596900" cy="644525"/>
            </a:xfrm>
            <a:custGeom>
              <a:avLst/>
              <a:gdLst>
                <a:gd name="T0" fmla="*/ 164 w 376"/>
                <a:gd name="T1" fmla="*/ 406 h 406"/>
                <a:gd name="T2" fmla="*/ 126 w 376"/>
                <a:gd name="T3" fmla="*/ 400 h 406"/>
                <a:gd name="T4" fmla="*/ 90 w 376"/>
                <a:gd name="T5" fmla="*/ 376 h 406"/>
                <a:gd name="T6" fmla="*/ 64 w 376"/>
                <a:gd name="T7" fmla="*/ 334 h 406"/>
                <a:gd name="T8" fmla="*/ 40 w 376"/>
                <a:gd name="T9" fmla="*/ 264 h 406"/>
                <a:gd name="T10" fmla="*/ 22 w 376"/>
                <a:gd name="T11" fmla="*/ 220 h 406"/>
                <a:gd name="T12" fmla="*/ 0 w 376"/>
                <a:gd name="T13" fmla="*/ 178 h 406"/>
                <a:gd name="T14" fmla="*/ 4 w 376"/>
                <a:gd name="T15" fmla="*/ 158 h 406"/>
                <a:gd name="T16" fmla="*/ 16 w 376"/>
                <a:gd name="T17" fmla="*/ 152 h 406"/>
                <a:gd name="T18" fmla="*/ 32 w 376"/>
                <a:gd name="T19" fmla="*/ 164 h 406"/>
                <a:gd name="T20" fmla="*/ 78 w 376"/>
                <a:gd name="T21" fmla="*/ 222 h 406"/>
                <a:gd name="T22" fmla="*/ 96 w 376"/>
                <a:gd name="T23" fmla="*/ 228 h 406"/>
                <a:gd name="T24" fmla="*/ 96 w 376"/>
                <a:gd name="T25" fmla="*/ 224 h 406"/>
                <a:gd name="T26" fmla="*/ 86 w 376"/>
                <a:gd name="T27" fmla="*/ 202 h 406"/>
                <a:gd name="T28" fmla="*/ 42 w 376"/>
                <a:gd name="T29" fmla="*/ 134 h 406"/>
                <a:gd name="T30" fmla="*/ 24 w 376"/>
                <a:gd name="T31" fmla="*/ 90 h 406"/>
                <a:gd name="T32" fmla="*/ 28 w 376"/>
                <a:gd name="T33" fmla="*/ 64 h 406"/>
                <a:gd name="T34" fmla="*/ 36 w 376"/>
                <a:gd name="T35" fmla="*/ 54 h 406"/>
                <a:gd name="T36" fmla="*/ 62 w 376"/>
                <a:gd name="T37" fmla="*/ 70 h 406"/>
                <a:gd name="T38" fmla="*/ 92 w 376"/>
                <a:gd name="T39" fmla="*/ 110 h 406"/>
                <a:gd name="T40" fmla="*/ 130 w 376"/>
                <a:gd name="T41" fmla="*/ 176 h 406"/>
                <a:gd name="T42" fmla="*/ 138 w 376"/>
                <a:gd name="T43" fmla="*/ 172 h 406"/>
                <a:gd name="T44" fmla="*/ 124 w 376"/>
                <a:gd name="T45" fmla="*/ 134 h 406"/>
                <a:gd name="T46" fmla="*/ 98 w 376"/>
                <a:gd name="T47" fmla="*/ 82 h 406"/>
                <a:gd name="T48" fmla="*/ 80 w 376"/>
                <a:gd name="T49" fmla="*/ 34 h 406"/>
                <a:gd name="T50" fmla="*/ 86 w 376"/>
                <a:gd name="T51" fmla="*/ 4 h 406"/>
                <a:gd name="T52" fmla="*/ 98 w 376"/>
                <a:gd name="T53" fmla="*/ 0 h 406"/>
                <a:gd name="T54" fmla="*/ 126 w 376"/>
                <a:gd name="T55" fmla="*/ 18 h 406"/>
                <a:gd name="T56" fmla="*/ 158 w 376"/>
                <a:gd name="T57" fmla="*/ 66 h 406"/>
                <a:gd name="T58" fmla="*/ 176 w 376"/>
                <a:gd name="T59" fmla="*/ 126 h 406"/>
                <a:gd name="T60" fmla="*/ 186 w 376"/>
                <a:gd name="T61" fmla="*/ 152 h 406"/>
                <a:gd name="T62" fmla="*/ 190 w 376"/>
                <a:gd name="T63" fmla="*/ 144 h 406"/>
                <a:gd name="T64" fmla="*/ 190 w 376"/>
                <a:gd name="T65" fmla="*/ 88 h 406"/>
                <a:gd name="T66" fmla="*/ 180 w 376"/>
                <a:gd name="T67" fmla="*/ 60 h 406"/>
                <a:gd name="T68" fmla="*/ 176 w 376"/>
                <a:gd name="T69" fmla="*/ 18 h 406"/>
                <a:gd name="T70" fmla="*/ 186 w 376"/>
                <a:gd name="T71" fmla="*/ 8 h 406"/>
                <a:gd name="T72" fmla="*/ 210 w 376"/>
                <a:gd name="T73" fmla="*/ 16 h 406"/>
                <a:gd name="T74" fmla="*/ 232 w 376"/>
                <a:gd name="T75" fmla="*/ 50 h 406"/>
                <a:gd name="T76" fmla="*/ 242 w 376"/>
                <a:gd name="T77" fmla="*/ 86 h 406"/>
                <a:gd name="T78" fmla="*/ 258 w 376"/>
                <a:gd name="T79" fmla="*/ 186 h 406"/>
                <a:gd name="T80" fmla="*/ 264 w 376"/>
                <a:gd name="T81" fmla="*/ 200 h 406"/>
                <a:gd name="T82" fmla="*/ 282 w 376"/>
                <a:gd name="T83" fmla="*/ 216 h 406"/>
                <a:gd name="T84" fmla="*/ 292 w 376"/>
                <a:gd name="T85" fmla="*/ 214 h 406"/>
                <a:gd name="T86" fmla="*/ 298 w 376"/>
                <a:gd name="T87" fmla="*/ 200 h 406"/>
                <a:gd name="T88" fmla="*/ 312 w 376"/>
                <a:gd name="T89" fmla="*/ 172 h 406"/>
                <a:gd name="T90" fmla="*/ 326 w 376"/>
                <a:gd name="T91" fmla="*/ 158 h 406"/>
                <a:gd name="T92" fmla="*/ 354 w 376"/>
                <a:gd name="T93" fmla="*/ 150 h 406"/>
                <a:gd name="T94" fmla="*/ 374 w 376"/>
                <a:gd name="T95" fmla="*/ 160 h 406"/>
                <a:gd name="T96" fmla="*/ 376 w 376"/>
                <a:gd name="T97" fmla="*/ 178 h 406"/>
                <a:gd name="T98" fmla="*/ 362 w 376"/>
                <a:gd name="T99" fmla="*/ 198 h 406"/>
                <a:gd name="T100" fmla="*/ 340 w 376"/>
                <a:gd name="T101" fmla="*/ 216 h 406"/>
                <a:gd name="T102" fmla="*/ 330 w 376"/>
                <a:gd name="T103" fmla="*/ 236 h 406"/>
                <a:gd name="T104" fmla="*/ 328 w 376"/>
                <a:gd name="T105" fmla="*/ 256 h 406"/>
                <a:gd name="T106" fmla="*/ 318 w 376"/>
                <a:gd name="T107" fmla="*/ 268 h 406"/>
                <a:gd name="T108" fmla="*/ 318 w 376"/>
                <a:gd name="T109" fmla="*/ 292 h 406"/>
                <a:gd name="T110" fmla="*/ 300 w 376"/>
                <a:gd name="T111" fmla="*/ 330 h 406"/>
                <a:gd name="T112" fmla="*/ 264 w 376"/>
                <a:gd name="T113" fmla="*/ 362 h 406"/>
                <a:gd name="T114" fmla="*/ 230 w 376"/>
                <a:gd name="T115" fmla="*/ 386 h 406"/>
                <a:gd name="T116" fmla="*/ 216 w 376"/>
                <a:gd name="T117" fmla="*/ 400 h 406"/>
                <a:gd name="T118" fmla="*/ 204 w 376"/>
                <a:gd name="T119" fmla="*/ 404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406">
                  <a:moveTo>
                    <a:pt x="174" y="404"/>
                  </a:moveTo>
                  <a:lnTo>
                    <a:pt x="174" y="404"/>
                  </a:lnTo>
                  <a:lnTo>
                    <a:pt x="164" y="406"/>
                  </a:lnTo>
                  <a:lnTo>
                    <a:pt x="154" y="406"/>
                  </a:lnTo>
                  <a:lnTo>
                    <a:pt x="140" y="404"/>
                  </a:lnTo>
                  <a:lnTo>
                    <a:pt x="126" y="400"/>
                  </a:lnTo>
                  <a:lnTo>
                    <a:pt x="110" y="394"/>
                  </a:lnTo>
                  <a:lnTo>
                    <a:pt x="96" y="382"/>
                  </a:lnTo>
                  <a:lnTo>
                    <a:pt x="90" y="376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64" y="334"/>
                  </a:lnTo>
                  <a:lnTo>
                    <a:pt x="52" y="306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74" y="214"/>
                  </a:lnTo>
                  <a:lnTo>
                    <a:pt x="278" y="216"/>
                  </a:lnTo>
                  <a:lnTo>
                    <a:pt x="282" y="216"/>
                  </a:lnTo>
                  <a:lnTo>
                    <a:pt x="282" y="216"/>
                  </a:lnTo>
                  <a:lnTo>
                    <a:pt x="292" y="214"/>
                  </a:lnTo>
                  <a:lnTo>
                    <a:pt x="292" y="214"/>
                  </a:lnTo>
                  <a:lnTo>
                    <a:pt x="294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2" y="194"/>
                  </a:lnTo>
                  <a:lnTo>
                    <a:pt x="304" y="184"/>
                  </a:lnTo>
                  <a:lnTo>
                    <a:pt x="312" y="172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64" y="362"/>
                  </a:lnTo>
                  <a:lnTo>
                    <a:pt x="246" y="376"/>
                  </a:lnTo>
                  <a:lnTo>
                    <a:pt x="230" y="386"/>
                  </a:lnTo>
                  <a:lnTo>
                    <a:pt x="230" y="386"/>
                  </a:lnTo>
                  <a:lnTo>
                    <a:pt x="230" y="388"/>
                  </a:lnTo>
                  <a:lnTo>
                    <a:pt x="224" y="394"/>
                  </a:lnTo>
                  <a:lnTo>
                    <a:pt x="216" y="400"/>
                  </a:lnTo>
                  <a:lnTo>
                    <a:pt x="210" y="402"/>
                  </a:lnTo>
                  <a:lnTo>
                    <a:pt x="204" y="404"/>
                  </a:lnTo>
                  <a:lnTo>
                    <a:pt x="204" y="404"/>
                  </a:lnTo>
                  <a:lnTo>
                    <a:pt x="174" y="404"/>
                  </a:lnTo>
                  <a:lnTo>
                    <a:pt x="174" y="4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98"/>
            <p:cNvSpPr>
              <a:spLocks/>
            </p:cNvSpPr>
            <p:nvPr/>
          </p:nvSpPr>
          <p:spPr bwMode="auto">
            <a:xfrm>
              <a:off x="3182938" y="5748338"/>
              <a:ext cx="622300" cy="669925"/>
            </a:xfrm>
            <a:custGeom>
              <a:avLst/>
              <a:gdLst>
                <a:gd name="T0" fmla="*/ 82 w 392"/>
                <a:gd name="T1" fmla="*/ 18 h 422"/>
                <a:gd name="T2" fmla="*/ 82 w 392"/>
                <a:gd name="T3" fmla="*/ 54 h 422"/>
                <a:gd name="T4" fmla="*/ 98 w 392"/>
                <a:gd name="T5" fmla="*/ 94 h 422"/>
                <a:gd name="T6" fmla="*/ 130 w 392"/>
                <a:gd name="T7" fmla="*/ 154 h 422"/>
                <a:gd name="T8" fmla="*/ 128 w 392"/>
                <a:gd name="T9" fmla="*/ 152 h 422"/>
                <a:gd name="T10" fmla="*/ 90 w 392"/>
                <a:gd name="T11" fmla="*/ 90 h 422"/>
                <a:gd name="T12" fmla="*/ 56 w 392"/>
                <a:gd name="T13" fmla="*/ 56 h 422"/>
                <a:gd name="T14" fmla="*/ 40 w 392"/>
                <a:gd name="T15" fmla="*/ 56 h 422"/>
                <a:gd name="T16" fmla="*/ 28 w 392"/>
                <a:gd name="T17" fmla="*/ 68 h 422"/>
                <a:gd name="T18" fmla="*/ 26 w 392"/>
                <a:gd name="T19" fmla="*/ 100 h 422"/>
                <a:gd name="T20" fmla="*/ 42 w 392"/>
                <a:gd name="T21" fmla="*/ 144 h 422"/>
                <a:gd name="T22" fmla="*/ 68 w 392"/>
                <a:gd name="T23" fmla="*/ 186 h 422"/>
                <a:gd name="T24" fmla="*/ 88 w 392"/>
                <a:gd name="T25" fmla="*/ 214 h 422"/>
                <a:gd name="T26" fmla="*/ 92 w 392"/>
                <a:gd name="T27" fmla="*/ 224 h 422"/>
                <a:gd name="T28" fmla="*/ 48 w 392"/>
                <a:gd name="T29" fmla="*/ 170 h 422"/>
                <a:gd name="T30" fmla="*/ 34 w 392"/>
                <a:gd name="T31" fmla="*/ 154 h 422"/>
                <a:gd name="T32" fmla="*/ 14 w 392"/>
                <a:gd name="T33" fmla="*/ 152 h 422"/>
                <a:gd name="T34" fmla="*/ 4 w 392"/>
                <a:gd name="T35" fmla="*/ 162 h 422"/>
                <a:gd name="T36" fmla="*/ 0 w 392"/>
                <a:gd name="T37" fmla="*/ 188 h 422"/>
                <a:gd name="T38" fmla="*/ 12 w 392"/>
                <a:gd name="T39" fmla="*/ 212 h 422"/>
                <a:gd name="T40" fmla="*/ 36 w 392"/>
                <a:gd name="T41" fmla="*/ 258 h 422"/>
                <a:gd name="T42" fmla="*/ 40 w 392"/>
                <a:gd name="T43" fmla="*/ 276 h 422"/>
                <a:gd name="T44" fmla="*/ 66 w 392"/>
                <a:gd name="T45" fmla="*/ 348 h 422"/>
                <a:gd name="T46" fmla="*/ 92 w 392"/>
                <a:gd name="T47" fmla="*/ 388 h 422"/>
                <a:gd name="T48" fmla="*/ 128 w 392"/>
                <a:gd name="T49" fmla="*/ 414 h 422"/>
                <a:gd name="T50" fmla="*/ 170 w 392"/>
                <a:gd name="T51" fmla="*/ 422 h 422"/>
                <a:gd name="T52" fmla="*/ 194 w 392"/>
                <a:gd name="T53" fmla="*/ 420 h 422"/>
                <a:gd name="T54" fmla="*/ 242 w 392"/>
                <a:gd name="T55" fmla="*/ 404 h 422"/>
                <a:gd name="T56" fmla="*/ 304 w 392"/>
                <a:gd name="T57" fmla="*/ 356 h 422"/>
                <a:gd name="T58" fmla="*/ 322 w 392"/>
                <a:gd name="T59" fmla="*/ 334 h 422"/>
                <a:gd name="T60" fmla="*/ 334 w 392"/>
                <a:gd name="T61" fmla="*/ 292 h 422"/>
                <a:gd name="T62" fmla="*/ 340 w 392"/>
                <a:gd name="T63" fmla="*/ 274 h 422"/>
                <a:gd name="T64" fmla="*/ 344 w 392"/>
                <a:gd name="T65" fmla="*/ 258 h 422"/>
                <a:gd name="T66" fmla="*/ 350 w 392"/>
                <a:gd name="T67" fmla="*/ 234 h 422"/>
                <a:gd name="T68" fmla="*/ 366 w 392"/>
                <a:gd name="T69" fmla="*/ 220 h 422"/>
                <a:gd name="T70" fmla="*/ 386 w 392"/>
                <a:gd name="T71" fmla="*/ 200 h 422"/>
                <a:gd name="T72" fmla="*/ 392 w 392"/>
                <a:gd name="T73" fmla="*/ 180 h 422"/>
                <a:gd name="T74" fmla="*/ 388 w 392"/>
                <a:gd name="T75" fmla="*/ 162 h 422"/>
                <a:gd name="T76" fmla="*/ 376 w 392"/>
                <a:gd name="T77" fmla="*/ 154 h 422"/>
                <a:gd name="T78" fmla="*/ 344 w 392"/>
                <a:gd name="T79" fmla="*/ 154 h 422"/>
                <a:gd name="T80" fmla="*/ 318 w 392"/>
                <a:gd name="T81" fmla="*/ 170 h 422"/>
                <a:gd name="T82" fmla="*/ 302 w 392"/>
                <a:gd name="T83" fmla="*/ 200 h 422"/>
                <a:gd name="T84" fmla="*/ 300 w 392"/>
                <a:gd name="T85" fmla="*/ 204 h 422"/>
                <a:gd name="T86" fmla="*/ 294 w 392"/>
                <a:gd name="T87" fmla="*/ 216 h 422"/>
                <a:gd name="T88" fmla="*/ 288 w 392"/>
                <a:gd name="T89" fmla="*/ 218 h 422"/>
                <a:gd name="T90" fmla="*/ 278 w 392"/>
                <a:gd name="T91" fmla="*/ 204 h 422"/>
                <a:gd name="T92" fmla="*/ 272 w 392"/>
                <a:gd name="T93" fmla="*/ 184 h 422"/>
                <a:gd name="T94" fmla="*/ 258 w 392"/>
                <a:gd name="T95" fmla="*/ 92 h 422"/>
                <a:gd name="T96" fmla="*/ 242 w 392"/>
                <a:gd name="T97" fmla="*/ 42 h 422"/>
                <a:gd name="T98" fmla="*/ 218 w 392"/>
                <a:gd name="T99" fmla="*/ 12 h 422"/>
                <a:gd name="T100" fmla="*/ 204 w 392"/>
                <a:gd name="T101" fmla="*/ 8 h 422"/>
                <a:gd name="T102" fmla="*/ 192 w 392"/>
                <a:gd name="T103" fmla="*/ 8 h 422"/>
                <a:gd name="T104" fmla="*/ 178 w 392"/>
                <a:gd name="T105" fmla="*/ 22 h 422"/>
                <a:gd name="T106" fmla="*/ 176 w 392"/>
                <a:gd name="T107" fmla="*/ 56 h 422"/>
                <a:gd name="T108" fmla="*/ 188 w 392"/>
                <a:gd name="T109" fmla="*/ 90 h 422"/>
                <a:gd name="T110" fmla="*/ 192 w 392"/>
                <a:gd name="T111" fmla="*/ 100 h 422"/>
                <a:gd name="T112" fmla="*/ 192 w 392"/>
                <a:gd name="T113" fmla="*/ 136 h 422"/>
                <a:gd name="T114" fmla="*/ 178 w 392"/>
                <a:gd name="T115" fmla="*/ 82 h 422"/>
                <a:gd name="T116" fmla="*/ 148 w 392"/>
                <a:gd name="T117" fmla="*/ 34 h 422"/>
                <a:gd name="T118" fmla="*/ 118 w 392"/>
                <a:gd name="T119" fmla="*/ 4 h 422"/>
                <a:gd name="T120" fmla="*/ 102 w 392"/>
                <a:gd name="T121" fmla="*/ 0 h 422"/>
                <a:gd name="T122" fmla="*/ 86 w 392"/>
                <a:gd name="T123" fmla="*/ 1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2" h="422">
                  <a:moveTo>
                    <a:pt x="86" y="10"/>
                  </a:moveTo>
                  <a:lnTo>
                    <a:pt x="86" y="10"/>
                  </a:lnTo>
                  <a:lnTo>
                    <a:pt x="82" y="18"/>
                  </a:lnTo>
                  <a:lnTo>
                    <a:pt x="80" y="28"/>
                  </a:lnTo>
                  <a:lnTo>
                    <a:pt x="80" y="40"/>
                  </a:lnTo>
                  <a:lnTo>
                    <a:pt x="82" y="54"/>
                  </a:lnTo>
                  <a:lnTo>
                    <a:pt x="82" y="54"/>
                  </a:lnTo>
                  <a:lnTo>
                    <a:pt x="88" y="72"/>
                  </a:lnTo>
                  <a:lnTo>
                    <a:pt x="98" y="94"/>
                  </a:lnTo>
                  <a:lnTo>
                    <a:pt x="98" y="94"/>
                  </a:lnTo>
                  <a:lnTo>
                    <a:pt x="116" y="124"/>
                  </a:lnTo>
                  <a:lnTo>
                    <a:pt x="130" y="154"/>
                  </a:lnTo>
                  <a:lnTo>
                    <a:pt x="130" y="154"/>
                  </a:lnTo>
                  <a:lnTo>
                    <a:pt x="128" y="152"/>
                  </a:lnTo>
                  <a:lnTo>
                    <a:pt x="128" y="152"/>
                  </a:lnTo>
                  <a:lnTo>
                    <a:pt x="110" y="120"/>
                  </a:lnTo>
                  <a:lnTo>
                    <a:pt x="90" y="90"/>
                  </a:lnTo>
                  <a:lnTo>
                    <a:pt x="90" y="90"/>
                  </a:lnTo>
                  <a:lnTo>
                    <a:pt x="78" y="76"/>
                  </a:lnTo>
                  <a:lnTo>
                    <a:pt x="68" y="64"/>
                  </a:lnTo>
                  <a:lnTo>
                    <a:pt x="56" y="56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28" y="68"/>
                  </a:lnTo>
                  <a:lnTo>
                    <a:pt x="26" y="80"/>
                  </a:lnTo>
                  <a:lnTo>
                    <a:pt x="24" y="90"/>
                  </a:lnTo>
                  <a:lnTo>
                    <a:pt x="26" y="100"/>
                  </a:lnTo>
                  <a:lnTo>
                    <a:pt x="26" y="100"/>
                  </a:lnTo>
                  <a:lnTo>
                    <a:pt x="32" y="122"/>
                  </a:lnTo>
                  <a:lnTo>
                    <a:pt x="42" y="144"/>
                  </a:lnTo>
                  <a:lnTo>
                    <a:pt x="42" y="144"/>
                  </a:lnTo>
                  <a:lnTo>
                    <a:pt x="52" y="164"/>
                  </a:lnTo>
                  <a:lnTo>
                    <a:pt x="68" y="186"/>
                  </a:lnTo>
                  <a:lnTo>
                    <a:pt x="68" y="186"/>
                  </a:lnTo>
                  <a:lnTo>
                    <a:pt x="88" y="214"/>
                  </a:lnTo>
                  <a:lnTo>
                    <a:pt x="88" y="214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92" y="224"/>
                  </a:lnTo>
                  <a:lnTo>
                    <a:pt x="72" y="200"/>
                  </a:lnTo>
                  <a:lnTo>
                    <a:pt x="72" y="200"/>
                  </a:lnTo>
                  <a:lnTo>
                    <a:pt x="48" y="170"/>
                  </a:lnTo>
                  <a:lnTo>
                    <a:pt x="40" y="160"/>
                  </a:lnTo>
                  <a:lnTo>
                    <a:pt x="34" y="154"/>
                  </a:lnTo>
                  <a:lnTo>
                    <a:pt x="34" y="154"/>
                  </a:lnTo>
                  <a:lnTo>
                    <a:pt x="28" y="152"/>
                  </a:lnTo>
                  <a:lnTo>
                    <a:pt x="20" y="152"/>
                  </a:lnTo>
                  <a:lnTo>
                    <a:pt x="14" y="152"/>
                  </a:lnTo>
                  <a:lnTo>
                    <a:pt x="10" y="156"/>
                  </a:lnTo>
                  <a:lnTo>
                    <a:pt x="10" y="156"/>
                  </a:lnTo>
                  <a:lnTo>
                    <a:pt x="4" y="162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94"/>
                  </a:lnTo>
                  <a:lnTo>
                    <a:pt x="12" y="212"/>
                  </a:lnTo>
                  <a:lnTo>
                    <a:pt x="12" y="212"/>
                  </a:lnTo>
                  <a:lnTo>
                    <a:pt x="28" y="242"/>
                  </a:lnTo>
                  <a:lnTo>
                    <a:pt x="36" y="258"/>
                  </a:lnTo>
                  <a:lnTo>
                    <a:pt x="40" y="272"/>
                  </a:lnTo>
                  <a:lnTo>
                    <a:pt x="40" y="276"/>
                  </a:lnTo>
                  <a:lnTo>
                    <a:pt x="40" y="276"/>
                  </a:lnTo>
                  <a:lnTo>
                    <a:pt x="46" y="296"/>
                  </a:lnTo>
                  <a:lnTo>
                    <a:pt x="54" y="320"/>
                  </a:lnTo>
                  <a:lnTo>
                    <a:pt x="66" y="348"/>
                  </a:lnTo>
                  <a:lnTo>
                    <a:pt x="84" y="380"/>
                  </a:lnTo>
                  <a:lnTo>
                    <a:pt x="84" y="380"/>
                  </a:lnTo>
                  <a:lnTo>
                    <a:pt x="92" y="388"/>
                  </a:lnTo>
                  <a:lnTo>
                    <a:pt x="98" y="396"/>
                  </a:lnTo>
                  <a:lnTo>
                    <a:pt x="114" y="408"/>
                  </a:lnTo>
                  <a:lnTo>
                    <a:pt x="128" y="414"/>
                  </a:lnTo>
                  <a:lnTo>
                    <a:pt x="144" y="420"/>
                  </a:lnTo>
                  <a:lnTo>
                    <a:pt x="158" y="422"/>
                  </a:lnTo>
                  <a:lnTo>
                    <a:pt x="170" y="422"/>
                  </a:lnTo>
                  <a:lnTo>
                    <a:pt x="182" y="420"/>
                  </a:lnTo>
                  <a:lnTo>
                    <a:pt x="182" y="420"/>
                  </a:lnTo>
                  <a:lnTo>
                    <a:pt x="194" y="420"/>
                  </a:lnTo>
                  <a:lnTo>
                    <a:pt x="206" y="416"/>
                  </a:lnTo>
                  <a:lnTo>
                    <a:pt x="222" y="412"/>
                  </a:lnTo>
                  <a:lnTo>
                    <a:pt x="242" y="404"/>
                  </a:lnTo>
                  <a:lnTo>
                    <a:pt x="262" y="392"/>
                  </a:lnTo>
                  <a:lnTo>
                    <a:pt x="282" y="376"/>
                  </a:lnTo>
                  <a:lnTo>
                    <a:pt x="304" y="356"/>
                  </a:lnTo>
                  <a:lnTo>
                    <a:pt x="304" y="356"/>
                  </a:lnTo>
                  <a:lnTo>
                    <a:pt x="314" y="346"/>
                  </a:lnTo>
                  <a:lnTo>
                    <a:pt x="322" y="334"/>
                  </a:lnTo>
                  <a:lnTo>
                    <a:pt x="326" y="322"/>
                  </a:lnTo>
                  <a:lnTo>
                    <a:pt x="330" y="310"/>
                  </a:lnTo>
                  <a:lnTo>
                    <a:pt x="334" y="292"/>
                  </a:lnTo>
                  <a:lnTo>
                    <a:pt x="334" y="280"/>
                  </a:lnTo>
                  <a:lnTo>
                    <a:pt x="334" y="280"/>
                  </a:lnTo>
                  <a:lnTo>
                    <a:pt x="340" y="274"/>
                  </a:lnTo>
                  <a:lnTo>
                    <a:pt x="342" y="266"/>
                  </a:lnTo>
                  <a:lnTo>
                    <a:pt x="344" y="258"/>
                  </a:lnTo>
                  <a:lnTo>
                    <a:pt x="344" y="258"/>
                  </a:lnTo>
                  <a:lnTo>
                    <a:pt x="344" y="248"/>
                  </a:lnTo>
                  <a:lnTo>
                    <a:pt x="350" y="234"/>
                  </a:lnTo>
                  <a:lnTo>
                    <a:pt x="350" y="234"/>
                  </a:lnTo>
                  <a:lnTo>
                    <a:pt x="356" y="226"/>
                  </a:lnTo>
                  <a:lnTo>
                    <a:pt x="366" y="220"/>
                  </a:lnTo>
                  <a:lnTo>
                    <a:pt x="366" y="220"/>
                  </a:lnTo>
                  <a:lnTo>
                    <a:pt x="372" y="214"/>
                  </a:lnTo>
                  <a:lnTo>
                    <a:pt x="380" y="208"/>
                  </a:lnTo>
                  <a:lnTo>
                    <a:pt x="386" y="200"/>
                  </a:lnTo>
                  <a:lnTo>
                    <a:pt x="390" y="188"/>
                  </a:lnTo>
                  <a:lnTo>
                    <a:pt x="390" y="188"/>
                  </a:lnTo>
                  <a:lnTo>
                    <a:pt x="392" y="180"/>
                  </a:lnTo>
                  <a:lnTo>
                    <a:pt x="392" y="172"/>
                  </a:lnTo>
                  <a:lnTo>
                    <a:pt x="392" y="172"/>
                  </a:lnTo>
                  <a:lnTo>
                    <a:pt x="388" y="162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76" y="154"/>
                  </a:lnTo>
                  <a:lnTo>
                    <a:pt x="370" y="152"/>
                  </a:lnTo>
                  <a:lnTo>
                    <a:pt x="358" y="150"/>
                  </a:lnTo>
                  <a:lnTo>
                    <a:pt x="344" y="154"/>
                  </a:lnTo>
                  <a:lnTo>
                    <a:pt x="330" y="160"/>
                  </a:lnTo>
                  <a:lnTo>
                    <a:pt x="330" y="160"/>
                  </a:lnTo>
                  <a:lnTo>
                    <a:pt x="318" y="170"/>
                  </a:lnTo>
                  <a:lnTo>
                    <a:pt x="310" y="182"/>
                  </a:lnTo>
                  <a:lnTo>
                    <a:pt x="304" y="192"/>
                  </a:lnTo>
                  <a:lnTo>
                    <a:pt x="302" y="200"/>
                  </a:lnTo>
                  <a:lnTo>
                    <a:pt x="302" y="200"/>
                  </a:lnTo>
                  <a:lnTo>
                    <a:pt x="300" y="204"/>
                  </a:lnTo>
                  <a:lnTo>
                    <a:pt x="300" y="204"/>
                  </a:lnTo>
                  <a:lnTo>
                    <a:pt x="296" y="210"/>
                  </a:lnTo>
                  <a:lnTo>
                    <a:pt x="294" y="216"/>
                  </a:lnTo>
                  <a:lnTo>
                    <a:pt x="294" y="216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8" y="218"/>
                  </a:lnTo>
                  <a:lnTo>
                    <a:pt x="284" y="212"/>
                  </a:lnTo>
                  <a:lnTo>
                    <a:pt x="278" y="204"/>
                  </a:lnTo>
                  <a:lnTo>
                    <a:pt x="278" y="204"/>
                  </a:lnTo>
                  <a:lnTo>
                    <a:pt x="274" y="196"/>
                  </a:lnTo>
                  <a:lnTo>
                    <a:pt x="272" y="184"/>
                  </a:lnTo>
                  <a:lnTo>
                    <a:pt x="266" y="148"/>
                  </a:lnTo>
                  <a:lnTo>
                    <a:pt x="266" y="148"/>
                  </a:lnTo>
                  <a:lnTo>
                    <a:pt x="258" y="92"/>
                  </a:lnTo>
                  <a:lnTo>
                    <a:pt x="258" y="92"/>
                  </a:lnTo>
                  <a:lnTo>
                    <a:pt x="252" y="66"/>
                  </a:lnTo>
                  <a:lnTo>
                    <a:pt x="242" y="42"/>
                  </a:lnTo>
                  <a:lnTo>
                    <a:pt x="232" y="24"/>
                  </a:lnTo>
                  <a:lnTo>
                    <a:pt x="224" y="18"/>
                  </a:lnTo>
                  <a:lnTo>
                    <a:pt x="218" y="12"/>
                  </a:lnTo>
                  <a:lnTo>
                    <a:pt x="218" y="12"/>
                  </a:lnTo>
                  <a:lnTo>
                    <a:pt x="212" y="10"/>
                  </a:lnTo>
                  <a:lnTo>
                    <a:pt x="204" y="8"/>
                  </a:lnTo>
                  <a:lnTo>
                    <a:pt x="198" y="8"/>
                  </a:lnTo>
                  <a:lnTo>
                    <a:pt x="192" y="8"/>
                  </a:lnTo>
                  <a:lnTo>
                    <a:pt x="192" y="8"/>
                  </a:lnTo>
                  <a:lnTo>
                    <a:pt x="184" y="14"/>
                  </a:lnTo>
                  <a:lnTo>
                    <a:pt x="178" y="22"/>
                  </a:lnTo>
                  <a:lnTo>
                    <a:pt x="178" y="22"/>
                  </a:lnTo>
                  <a:lnTo>
                    <a:pt x="176" y="30"/>
                  </a:lnTo>
                  <a:lnTo>
                    <a:pt x="174" y="38"/>
                  </a:lnTo>
                  <a:lnTo>
                    <a:pt x="176" y="56"/>
                  </a:lnTo>
                  <a:lnTo>
                    <a:pt x="176" y="56"/>
                  </a:lnTo>
                  <a:lnTo>
                    <a:pt x="182" y="76"/>
                  </a:lnTo>
                  <a:lnTo>
                    <a:pt x="188" y="90"/>
                  </a:lnTo>
                  <a:lnTo>
                    <a:pt x="188" y="90"/>
                  </a:lnTo>
                  <a:lnTo>
                    <a:pt x="192" y="100"/>
                  </a:lnTo>
                  <a:lnTo>
                    <a:pt x="192" y="100"/>
                  </a:lnTo>
                  <a:lnTo>
                    <a:pt x="194" y="118"/>
                  </a:lnTo>
                  <a:lnTo>
                    <a:pt x="192" y="136"/>
                  </a:lnTo>
                  <a:lnTo>
                    <a:pt x="192" y="136"/>
                  </a:lnTo>
                  <a:lnTo>
                    <a:pt x="188" y="118"/>
                  </a:lnTo>
                  <a:lnTo>
                    <a:pt x="188" y="118"/>
                  </a:lnTo>
                  <a:lnTo>
                    <a:pt x="178" y="82"/>
                  </a:lnTo>
                  <a:lnTo>
                    <a:pt x="178" y="82"/>
                  </a:lnTo>
                  <a:lnTo>
                    <a:pt x="166" y="60"/>
                  </a:lnTo>
                  <a:lnTo>
                    <a:pt x="148" y="34"/>
                  </a:lnTo>
                  <a:lnTo>
                    <a:pt x="138" y="22"/>
                  </a:lnTo>
                  <a:lnTo>
                    <a:pt x="128" y="12"/>
                  </a:lnTo>
                  <a:lnTo>
                    <a:pt x="118" y="4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2" y="0"/>
                  </a:lnTo>
                  <a:lnTo>
                    <a:pt x="96" y="2"/>
                  </a:lnTo>
                  <a:lnTo>
                    <a:pt x="90" y="6"/>
                  </a:lnTo>
                  <a:lnTo>
                    <a:pt x="86" y="10"/>
                  </a:lnTo>
                  <a:lnTo>
                    <a:pt x="8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99"/>
            <p:cNvSpPr>
              <a:spLocks/>
            </p:cNvSpPr>
            <p:nvPr/>
          </p:nvSpPr>
          <p:spPr bwMode="auto">
            <a:xfrm>
              <a:off x="3195638" y="5761038"/>
              <a:ext cx="596900" cy="631825"/>
            </a:xfrm>
            <a:custGeom>
              <a:avLst/>
              <a:gdLst>
                <a:gd name="T0" fmla="*/ 150 w 376"/>
                <a:gd name="T1" fmla="*/ 398 h 398"/>
                <a:gd name="T2" fmla="*/ 106 w 376"/>
                <a:gd name="T3" fmla="*/ 388 h 398"/>
                <a:gd name="T4" fmla="*/ 84 w 376"/>
                <a:gd name="T5" fmla="*/ 368 h 398"/>
                <a:gd name="T6" fmla="*/ 56 w 376"/>
                <a:gd name="T7" fmla="*/ 320 h 398"/>
                <a:gd name="T8" fmla="*/ 40 w 376"/>
                <a:gd name="T9" fmla="*/ 264 h 398"/>
                <a:gd name="T10" fmla="*/ 22 w 376"/>
                <a:gd name="T11" fmla="*/ 220 h 398"/>
                <a:gd name="T12" fmla="*/ 0 w 376"/>
                <a:gd name="T13" fmla="*/ 178 h 398"/>
                <a:gd name="T14" fmla="*/ 4 w 376"/>
                <a:gd name="T15" fmla="*/ 158 h 398"/>
                <a:gd name="T16" fmla="*/ 16 w 376"/>
                <a:gd name="T17" fmla="*/ 152 h 398"/>
                <a:gd name="T18" fmla="*/ 32 w 376"/>
                <a:gd name="T19" fmla="*/ 164 h 398"/>
                <a:gd name="T20" fmla="*/ 78 w 376"/>
                <a:gd name="T21" fmla="*/ 222 h 398"/>
                <a:gd name="T22" fmla="*/ 96 w 376"/>
                <a:gd name="T23" fmla="*/ 228 h 398"/>
                <a:gd name="T24" fmla="*/ 96 w 376"/>
                <a:gd name="T25" fmla="*/ 224 h 398"/>
                <a:gd name="T26" fmla="*/ 86 w 376"/>
                <a:gd name="T27" fmla="*/ 202 h 398"/>
                <a:gd name="T28" fmla="*/ 42 w 376"/>
                <a:gd name="T29" fmla="*/ 134 h 398"/>
                <a:gd name="T30" fmla="*/ 24 w 376"/>
                <a:gd name="T31" fmla="*/ 90 h 398"/>
                <a:gd name="T32" fmla="*/ 28 w 376"/>
                <a:gd name="T33" fmla="*/ 64 h 398"/>
                <a:gd name="T34" fmla="*/ 36 w 376"/>
                <a:gd name="T35" fmla="*/ 54 h 398"/>
                <a:gd name="T36" fmla="*/ 62 w 376"/>
                <a:gd name="T37" fmla="*/ 70 h 398"/>
                <a:gd name="T38" fmla="*/ 92 w 376"/>
                <a:gd name="T39" fmla="*/ 110 h 398"/>
                <a:gd name="T40" fmla="*/ 130 w 376"/>
                <a:gd name="T41" fmla="*/ 176 h 398"/>
                <a:gd name="T42" fmla="*/ 138 w 376"/>
                <a:gd name="T43" fmla="*/ 172 h 398"/>
                <a:gd name="T44" fmla="*/ 124 w 376"/>
                <a:gd name="T45" fmla="*/ 134 h 398"/>
                <a:gd name="T46" fmla="*/ 98 w 376"/>
                <a:gd name="T47" fmla="*/ 82 h 398"/>
                <a:gd name="T48" fmla="*/ 80 w 376"/>
                <a:gd name="T49" fmla="*/ 34 h 398"/>
                <a:gd name="T50" fmla="*/ 86 w 376"/>
                <a:gd name="T51" fmla="*/ 4 h 398"/>
                <a:gd name="T52" fmla="*/ 98 w 376"/>
                <a:gd name="T53" fmla="*/ 0 h 398"/>
                <a:gd name="T54" fmla="*/ 126 w 376"/>
                <a:gd name="T55" fmla="*/ 18 h 398"/>
                <a:gd name="T56" fmla="*/ 158 w 376"/>
                <a:gd name="T57" fmla="*/ 66 h 398"/>
                <a:gd name="T58" fmla="*/ 176 w 376"/>
                <a:gd name="T59" fmla="*/ 126 h 398"/>
                <a:gd name="T60" fmla="*/ 186 w 376"/>
                <a:gd name="T61" fmla="*/ 152 h 398"/>
                <a:gd name="T62" fmla="*/ 190 w 376"/>
                <a:gd name="T63" fmla="*/ 144 h 398"/>
                <a:gd name="T64" fmla="*/ 190 w 376"/>
                <a:gd name="T65" fmla="*/ 88 h 398"/>
                <a:gd name="T66" fmla="*/ 180 w 376"/>
                <a:gd name="T67" fmla="*/ 60 h 398"/>
                <a:gd name="T68" fmla="*/ 176 w 376"/>
                <a:gd name="T69" fmla="*/ 18 h 398"/>
                <a:gd name="T70" fmla="*/ 186 w 376"/>
                <a:gd name="T71" fmla="*/ 8 h 398"/>
                <a:gd name="T72" fmla="*/ 210 w 376"/>
                <a:gd name="T73" fmla="*/ 16 h 398"/>
                <a:gd name="T74" fmla="*/ 232 w 376"/>
                <a:gd name="T75" fmla="*/ 50 h 398"/>
                <a:gd name="T76" fmla="*/ 242 w 376"/>
                <a:gd name="T77" fmla="*/ 86 h 398"/>
                <a:gd name="T78" fmla="*/ 258 w 376"/>
                <a:gd name="T79" fmla="*/ 186 h 398"/>
                <a:gd name="T80" fmla="*/ 264 w 376"/>
                <a:gd name="T81" fmla="*/ 200 h 398"/>
                <a:gd name="T82" fmla="*/ 270 w 376"/>
                <a:gd name="T83" fmla="*/ 218 h 398"/>
                <a:gd name="T84" fmla="*/ 280 w 376"/>
                <a:gd name="T85" fmla="*/ 220 h 398"/>
                <a:gd name="T86" fmla="*/ 284 w 376"/>
                <a:gd name="T87" fmla="*/ 226 h 398"/>
                <a:gd name="T88" fmla="*/ 298 w 376"/>
                <a:gd name="T89" fmla="*/ 200 h 398"/>
                <a:gd name="T90" fmla="*/ 312 w 376"/>
                <a:gd name="T91" fmla="*/ 170 h 398"/>
                <a:gd name="T92" fmla="*/ 326 w 376"/>
                <a:gd name="T93" fmla="*/ 158 h 398"/>
                <a:gd name="T94" fmla="*/ 354 w 376"/>
                <a:gd name="T95" fmla="*/ 150 h 398"/>
                <a:gd name="T96" fmla="*/ 374 w 376"/>
                <a:gd name="T97" fmla="*/ 160 h 398"/>
                <a:gd name="T98" fmla="*/ 376 w 376"/>
                <a:gd name="T99" fmla="*/ 178 h 398"/>
                <a:gd name="T100" fmla="*/ 362 w 376"/>
                <a:gd name="T101" fmla="*/ 198 h 398"/>
                <a:gd name="T102" fmla="*/ 340 w 376"/>
                <a:gd name="T103" fmla="*/ 216 h 398"/>
                <a:gd name="T104" fmla="*/ 330 w 376"/>
                <a:gd name="T105" fmla="*/ 236 h 398"/>
                <a:gd name="T106" fmla="*/ 328 w 376"/>
                <a:gd name="T107" fmla="*/ 256 h 398"/>
                <a:gd name="T108" fmla="*/ 318 w 376"/>
                <a:gd name="T109" fmla="*/ 268 h 398"/>
                <a:gd name="T110" fmla="*/ 318 w 376"/>
                <a:gd name="T111" fmla="*/ 292 h 398"/>
                <a:gd name="T112" fmla="*/ 300 w 376"/>
                <a:gd name="T113" fmla="*/ 330 h 398"/>
                <a:gd name="T114" fmla="*/ 274 w 376"/>
                <a:gd name="T115" fmla="*/ 354 h 398"/>
                <a:gd name="T116" fmla="*/ 222 w 376"/>
                <a:gd name="T117" fmla="*/ 382 h 398"/>
                <a:gd name="T118" fmla="*/ 174 w 376"/>
                <a:gd name="T119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76" h="398">
                  <a:moveTo>
                    <a:pt x="162" y="398"/>
                  </a:moveTo>
                  <a:lnTo>
                    <a:pt x="162" y="398"/>
                  </a:lnTo>
                  <a:lnTo>
                    <a:pt x="150" y="398"/>
                  </a:lnTo>
                  <a:lnTo>
                    <a:pt x="128" y="396"/>
                  </a:lnTo>
                  <a:lnTo>
                    <a:pt x="118" y="394"/>
                  </a:lnTo>
                  <a:lnTo>
                    <a:pt x="106" y="388"/>
                  </a:lnTo>
                  <a:lnTo>
                    <a:pt x="94" y="380"/>
                  </a:lnTo>
                  <a:lnTo>
                    <a:pt x="84" y="368"/>
                  </a:lnTo>
                  <a:lnTo>
                    <a:pt x="84" y="368"/>
                  </a:lnTo>
                  <a:lnTo>
                    <a:pt x="72" y="350"/>
                  </a:lnTo>
                  <a:lnTo>
                    <a:pt x="64" y="336"/>
                  </a:lnTo>
                  <a:lnTo>
                    <a:pt x="56" y="320"/>
                  </a:lnTo>
                  <a:lnTo>
                    <a:pt x="52" y="308"/>
                  </a:lnTo>
                  <a:lnTo>
                    <a:pt x="44" y="284"/>
                  </a:lnTo>
                  <a:lnTo>
                    <a:pt x="40" y="264"/>
                  </a:lnTo>
                  <a:lnTo>
                    <a:pt x="40" y="264"/>
                  </a:lnTo>
                  <a:lnTo>
                    <a:pt x="32" y="242"/>
                  </a:lnTo>
                  <a:lnTo>
                    <a:pt x="22" y="220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0" y="178"/>
                  </a:lnTo>
                  <a:lnTo>
                    <a:pt x="0" y="170"/>
                  </a:lnTo>
                  <a:lnTo>
                    <a:pt x="0" y="164"/>
                  </a:lnTo>
                  <a:lnTo>
                    <a:pt x="4" y="158"/>
                  </a:lnTo>
                  <a:lnTo>
                    <a:pt x="6" y="154"/>
                  </a:lnTo>
                  <a:lnTo>
                    <a:pt x="10" y="152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22" y="154"/>
                  </a:lnTo>
                  <a:lnTo>
                    <a:pt x="32" y="164"/>
                  </a:lnTo>
                  <a:lnTo>
                    <a:pt x="46" y="182"/>
                  </a:lnTo>
                  <a:lnTo>
                    <a:pt x="78" y="222"/>
                  </a:lnTo>
                  <a:lnTo>
                    <a:pt x="78" y="222"/>
                  </a:lnTo>
                  <a:lnTo>
                    <a:pt x="86" y="228"/>
                  </a:lnTo>
                  <a:lnTo>
                    <a:pt x="92" y="230"/>
                  </a:lnTo>
                  <a:lnTo>
                    <a:pt x="96" y="228"/>
                  </a:lnTo>
                  <a:lnTo>
                    <a:pt x="98" y="230"/>
                  </a:lnTo>
                  <a:lnTo>
                    <a:pt x="98" y="230"/>
                  </a:lnTo>
                  <a:lnTo>
                    <a:pt x="96" y="224"/>
                  </a:lnTo>
                  <a:lnTo>
                    <a:pt x="94" y="214"/>
                  </a:lnTo>
                  <a:lnTo>
                    <a:pt x="86" y="202"/>
                  </a:lnTo>
                  <a:lnTo>
                    <a:pt x="86" y="202"/>
                  </a:lnTo>
                  <a:lnTo>
                    <a:pt x="62" y="166"/>
                  </a:lnTo>
                  <a:lnTo>
                    <a:pt x="50" y="148"/>
                  </a:lnTo>
                  <a:lnTo>
                    <a:pt x="42" y="134"/>
                  </a:lnTo>
                  <a:lnTo>
                    <a:pt x="42" y="134"/>
                  </a:lnTo>
                  <a:lnTo>
                    <a:pt x="30" y="110"/>
                  </a:lnTo>
                  <a:lnTo>
                    <a:pt x="24" y="9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8" y="64"/>
                  </a:lnTo>
                  <a:lnTo>
                    <a:pt x="32" y="56"/>
                  </a:lnTo>
                  <a:lnTo>
                    <a:pt x="32" y="56"/>
                  </a:lnTo>
                  <a:lnTo>
                    <a:pt x="36" y="54"/>
                  </a:lnTo>
                  <a:lnTo>
                    <a:pt x="40" y="54"/>
                  </a:lnTo>
                  <a:lnTo>
                    <a:pt x="50" y="58"/>
                  </a:lnTo>
                  <a:lnTo>
                    <a:pt x="62" y="70"/>
                  </a:lnTo>
                  <a:lnTo>
                    <a:pt x="76" y="86"/>
                  </a:lnTo>
                  <a:lnTo>
                    <a:pt x="76" y="86"/>
                  </a:lnTo>
                  <a:lnTo>
                    <a:pt x="92" y="110"/>
                  </a:lnTo>
                  <a:lnTo>
                    <a:pt x="106" y="136"/>
                  </a:lnTo>
                  <a:lnTo>
                    <a:pt x="130" y="176"/>
                  </a:lnTo>
                  <a:lnTo>
                    <a:pt x="130" y="176"/>
                  </a:lnTo>
                  <a:lnTo>
                    <a:pt x="134" y="178"/>
                  </a:lnTo>
                  <a:lnTo>
                    <a:pt x="136" y="176"/>
                  </a:lnTo>
                  <a:lnTo>
                    <a:pt x="138" y="172"/>
                  </a:lnTo>
                  <a:lnTo>
                    <a:pt x="138" y="172"/>
                  </a:lnTo>
                  <a:lnTo>
                    <a:pt x="134" y="156"/>
                  </a:lnTo>
                  <a:lnTo>
                    <a:pt x="124" y="134"/>
                  </a:lnTo>
                  <a:lnTo>
                    <a:pt x="112" y="108"/>
                  </a:lnTo>
                  <a:lnTo>
                    <a:pt x="98" y="82"/>
                  </a:lnTo>
                  <a:lnTo>
                    <a:pt x="98" y="82"/>
                  </a:lnTo>
                  <a:lnTo>
                    <a:pt x="88" y="64"/>
                  </a:lnTo>
                  <a:lnTo>
                    <a:pt x="82" y="50"/>
                  </a:lnTo>
                  <a:lnTo>
                    <a:pt x="80" y="34"/>
                  </a:lnTo>
                  <a:lnTo>
                    <a:pt x="80" y="22"/>
                  </a:lnTo>
                  <a:lnTo>
                    <a:pt x="82" y="12"/>
                  </a:lnTo>
                  <a:lnTo>
                    <a:pt x="86" y="4"/>
                  </a:lnTo>
                  <a:lnTo>
                    <a:pt x="92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06" y="4"/>
                  </a:lnTo>
                  <a:lnTo>
                    <a:pt x="116" y="10"/>
                  </a:lnTo>
                  <a:lnTo>
                    <a:pt x="126" y="18"/>
                  </a:lnTo>
                  <a:lnTo>
                    <a:pt x="134" y="30"/>
                  </a:lnTo>
                  <a:lnTo>
                    <a:pt x="150" y="54"/>
                  </a:lnTo>
                  <a:lnTo>
                    <a:pt x="158" y="6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76" y="126"/>
                  </a:lnTo>
                  <a:lnTo>
                    <a:pt x="182" y="146"/>
                  </a:lnTo>
                  <a:lnTo>
                    <a:pt x="184" y="152"/>
                  </a:lnTo>
                  <a:lnTo>
                    <a:pt x="186" y="152"/>
                  </a:lnTo>
                  <a:lnTo>
                    <a:pt x="186" y="152"/>
                  </a:lnTo>
                  <a:lnTo>
                    <a:pt x="188" y="150"/>
                  </a:lnTo>
                  <a:lnTo>
                    <a:pt x="190" y="144"/>
                  </a:lnTo>
                  <a:lnTo>
                    <a:pt x="194" y="124"/>
                  </a:lnTo>
                  <a:lnTo>
                    <a:pt x="192" y="100"/>
                  </a:lnTo>
                  <a:lnTo>
                    <a:pt x="190" y="88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80" y="60"/>
                  </a:lnTo>
                  <a:lnTo>
                    <a:pt x="174" y="38"/>
                  </a:lnTo>
                  <a:lnTo>
                    <a:pt x="174" y="28"/>
                  </a:lnTo>
                  <a:lnTo>
                    <a:pt x="176" y="18"/>
                  </a:lnTo>
                  <a:lnTo>
                    <a:pt x="180" y="12"/>
                  </a:lnTo>
                  <a:lnTo>
                    <a:pt x="186" y="8"/>
                  </a:lnTo>
                  <a:lnTo>
                    <a:pt x="186" y="8"/>
                  </a:lnTo>
                  <a:lnTo>
                    <a:pt x="194" y="8"/>
                  </a:lnTo>
                  <a:lnTo>
                    <a:pt x="202" y="10"/>
                  </a:lnTo>
                  <a:lnTo>
                    <a:pt x="210" y="16"/>
                  </a:lnTo>
                  <a:lnTo>
                    <a:pt x="218" y="24"/>
                  </a:lnTo>
                  <a:lnTo>
                    <a:pt x="226" y="36"/>
                  </a:lnTo>
                  <a:lnTo>
                    <a:pt x="232" y="50"/>
                  </a:lnTo>
                  <a:lnTo>
                    <a:pt x="238" y="6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8" y="126"/>
                  </a:lnTo>
                  <a:lnTo>
                    <a:pt x="254" y="160"/>
                  </a:lnTo>
                  <a:lnTo>
                    <a:pt x="258" y="186"/>
                  </a:lnTo>
                  <a:lnTo>
                    <a:pt x="260" y="194"/>
                  </a:lnTo>
                  <a:lnTo>
                    <a:pt x="264" y="200"/>
                  </a:lnTo>
                  <a:lnTo>
                    <a:pt x="264" y="200"/>
                  </a:lnTo>
                  <a:lnTo>
                    <a:pt x="268" y="208"/>
                  </a:lnTo>
                  <a:lnTo>
                    <a:pt x="270" y="214"/>
                  </a:lnTo>
                  <a:lnTo>
                    <a:pt x="270" y="218"/>
                  </a:lnTo>
                  <a:lnTo>
                    <a:pt x="274" y="220"/>
                  </a:lnTo>
                  <a:lnTo>
                    <a:pt x="274" y="220"/>
                  </a:lnTo>
                  <a:lnTo>
                    <a:pt x="280" y="220"/>
                  </a:lnTo>
                  <a:lnTo>
                    <a:pt x="284" y="222"/>
                  </a:lnTo>
                  <a:lnTo>
                    <a:pt x="284" y="226"/>
                  </a:lnTo>
                  <a:lnTo>
                    <a:pt x="284" y="226"/>
                  </a:lnTo>
                  <a:lnTo>
                    <a:pt x="288" y="218"/>
                  </a:lnTo>
                  <a:lnTo>
                    <a:pt x="292" y="208"/>
                  </a:lnTo>
                  <a:lnTo>
                    <a:pt x="298" y="200"/>
                  </a:lnTo>
                  <a:lnTo>
                    <a:pt x="298" y="200"/>
                  </a:lnTo>
                  <a:lnTo>
                    <a:pt x="304" y="184"/>
                  </a:lnTo>
                  <a:lnTo>
                    <a:pt x="312" y="170"/>
                  </a:lnTo>
                  <a:lnTo>
                    <a:pt x="318" y="164"/>
                  </a:lnTo>
                  <a:lnTo>
                    <a:pt x="326" y="158"/>
                  </a:lnTo>
                  <a:lnTo>
                    <a:pt x="326" y="158"/>
                  </a:lnTo>
                  <a:lnTo>
                    <a:pt x="336" y="154"/>
                  </a:lnTo>
                  <a:lnTo>
                    <a:pt x="344" y="150"/>
                  </a:lnTo>
                  <a:lnTo>
                    <a:pt x="354" y="150"/>
                  </a:lnTo>
                  <a:lnTo>
                    <a:pt x="362" y="152"/>
                  </a:lnTo>
                  <a:lnTo>
                    <a:pt x="370" y="154"/>
                  </a:lnTo>
                  <a:lnTo>
                    <a:pt x="374" y="160"/>
                  </a:lnTo>
                  <a:lnTo>
                    <a:pt x="376" y="168"/>
                  </a:lnTo>
                  <a:lnTo>
                    <a:pt x="376" y="178"/>
                  </a:lnTo>
                  <a:lnTo>
                    <a:pt x="376" y="178"/>
                  </a:lnTo>
                  <a:lnTo>
                    <a:pt x="372" y="186"/>
                  </a:lnTo>
                  <a:lnTo>
                    <a:pt x="368" y="194"/>
                  </a:lnTo>
                  <a:lnTo>
                    <a:pt x="362" y="198"/>
                  </a:lnTo>
                  <a:lnTo>
                    <a:pt x="356" y="204"/>
                  </a:lnTo>
                  <a:lnTo>
                    <a:pt x="344" y="210"/>
                  </a:lnTo>
                  <a:lnTo>
                    <a:pt x="340" y="216"/>
                  </a:lnTo>
                  <a:lnTo>
                    <a:pt x="336" y="222"/>
                  </a:lnTo>
                  <a:lnTo>
                    <a:pt x="336" y="222"/>
                  </a:lnTo>
                  <a:lnTo>
                    <a:pt x="330" y="236"/>
                  </a:lnTo>
                  <a:lnTo>
                    <a:pt x="328" y="244"/>
                  </a:lnTo>
                  <a:lnTo>
                    <a:pt x="328" y="256"/>
                  </a:lnTo>
                  <a:lnTo>
                    <a:pt x="328" y="256"/>
                  </a:lnTo>
                  <a:lnTo>
                    <a:pt x="326" y="260"/>
                  </a:lnTo>
                  <a:lnTo>
                    <a:pt x="322" y="264"/>
                  </a:lnTo>
                  <a:lnTo>
                    <a:pt x="318" y="268"/>
                  </a:lnTo>
                  <a:lnTo>
                    <a:pt x="318" y="268"/>
                  </a:lnTo>
                  <a:lnTo>
                    <a:pt x="320" y="276"/>
                  </a:lnTo>
                  <a:lnTo>
                    <a:pt x="318" y="292"/>
                  </a:lnTo>
                  <a:lnTo>
                    <a:pt x="314" y="304"/>
                  </a:lnTo>
                  <a:lnTo>
                    <a:pt x="308" y="316"/>
                  </a:lnTo>
                  <a:lnTo>
                    <a:pt x="300" y="330"/>
                  </a:lnTo>
                  <a:lnTo>
                    <a:pt x="288" y="342"/>
                  </a:lnTo>
                  <a:lnTo>
                    <a:pt x="288" y="342"/>
                  </a:lnTo>
                  <a:lnTo>
                    <a:pt x="274" y="354"/>
                  </a:lnTo>
                  <a:lnTo>
                    <a:pt x="258" y="364"/>
                  </a:lnTo>
                  <a:lnTo>
                    <a:pt x="240" y="374"/>
                  </a:lnTo>
                  <a:lnTo>
                    <a:pt x="222" y="382"/>
                  </a:lnTo>
                  <a:lnTo>
                    <a:pt x="206" y="390"/>
                  </a:lnTo>
                  <a:lnTo>
                    <a:pt x="190" y="394"/>
                  </a:lnTo>
                  <a:lnTo>
                    <a:pt x="174" y="398"/>
                  </a:lnTo>
                  <a:lnTo>
                    <a:pt x="162" y="398"/>
                  </a:lnTo>
                  <a:lnTo>
                    <a:pt x="162" y="3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100"/>
            <p:cNvSpPr>
              <a:spLocks noEditPoints="1"/>
            </p:cNvSpPr>
            <p:nvPr/>
          </p:nvSpPr>
          <p:spPr bwMode="auto">
            <a:xfrm>
              <a:off x="3195638" y="5830888"/>
              <a:ext cx="596900" cy="561975"/>
            </a:xfrm>
            <a:custGeom>
              <a:avLst/>
              <a:gdLst>
                <a:gd name="T0" fmla="*/ 160 w 376"/>
                <a:gd name="T1" fmla="*/ 26 h 354"/>
                <a:gd name="T2" fmla="*/ 176 w 376"/>
                <a:gd name="T3" fmla="*/ 84 h 354"/>
                <a:gd name="T4" fmla="*/ 162 w 376"/>
                <a:gd name="T5" fmla="*/ 32 h 354"/>
                <a:gd name="T6" fmla="*/ 90 w 376"/>
                <a:gd name="T7" fmla="*/ 164 h 354"/>
                <a:gd name="T8" fmla="*/ 80 w 376"/>
                <a:gd name="T9" fmla="*/ 136 h 354"/>
                <a:gd name="T10" fmla="*/ 42 w 376"/>
                <a:gd name="T11" fmla="*/ 82 h 354"/>
                <a:gd name="T12" fmla="*/ 26 w 376"/>
                <a:gd name="T13" fmla="*/ 48 h 354"/>
                <a:gd name="T14" fmla="*/ 42 w 376"/>
                <a:gd name="T15" fmla="*/ 90 h 354"/>
                <a:gd name="T16" fmla="*/ 62 w 376"/>
                <a:gd name="T17" fmla="*/ 122 h 354"/>
                <a:gd name="T18" fmla="*/ 90 w 376"/>
                <a:gd name="T19" fmla="*/ 164 h 354"/>
                <a:gd name="T20" fmla="*/ 130 w 376"/>
                <a:gd name="T21" fmla="*/ 104 h 354"/>
                <a:gd name="T22" fmla="*/ 104 w 376"/>
                <a:gd name="T23" fmla="*/ 40 h 354"/>
                <a:gd name="T24" fmla="*/ 82 w 376"/>
                <a:gd name="T25" fmla="*/ 0 h 354"/>
                <a:gd name="T26" fmla="*/ 98 w 376"/>
                <a:gd name="T27" fmla="*/ 38 h 354"/>
                <a:gd name="T28" fmla="*/ 130 w 376"/>
                <a:gd name="T29" fmla="*/ 104 h 354"/>
                <a:gd name="T30" fmla="*/ 368 w 376"/>
                <a:gd name="T31" fmla="*/ 110 h 354"/>
                <a:gd name="T32" fmla="*/ 364 w 376"/>
                <a:gd name="T33" fmla="*/ 122 h 354"/>
                <a:gd name="T34" fmla="*/ 350 w 376"/>
                <a:gd name="T35" fmla="*/ 138 h 354"/>
                <a:gd name="T36" fmla="*/ 328 w 376"/>
                <a:gd name="T37" fmla="*/ 156 h 354"/>
                <a:gd name="T38" fmla="*/ 320 w 376"/>
                <a:gd name="T39" fmla="*/ 178 h 354"/>
                <a:gd name="T40" fmla="*/ 318 w 376"/>
                <a:gd name="T41" fmla="*/ 196 h 354"/>
                <a:gd name="T42" fmla="*/ 312 w 376"/>
                <a:gd name="T43" fmla="*/ 202 h 354"/>
                <a:gd name="T44" fmla="*/ 306 w 376"/>
                <a:gd name="T45" fmla="*/ 238 h 354"/>
                <a:gd name="T46" fmla="*/ 282 w 376"/>
                <a:gd name="T47" fmla="*/ 276 h 354"/>
                <a:gd name="T48" fmla="*/ 250 w 376"/>
                <a:gd name="T49" fmla="*/ 298 h 354"/>
                <a:gd name="T50" fmla="*/ 198 w 376"/>
                <a:gd name="T51" fmla="*/ 324 h 354"/>
                <a:gd name="T52" fmla="*/ 156 w 376"/>
                <a:gd name="T53" fmla="*/ 332 h 354"/>
                <a:gd name="T54" fmla="*/ 122 w 376"/>
                <a:gd name="T55" fmla="*/ 330 h 354"/>
                <a:gd name="T56" fmla="*/ 86 w 376"/>
                <a:gd name="T57" fmla="*/ 314 h 354"/>
                <a:gd name="T58" fmla="*/ 58 w 376"/>
                <a:gd name="T59" fmla="*/ 274 h 354"/>
                <a:gd name="T60" fmla="*/ 52 w 376"/>
                <a:gd name="T61" fmla="*/ 266 h 354"/>
                <a:gd name="T62" fmla="*/ 84 w 376"/>
                <a:gd name="T63" fmla="*/ 324 h 354"/>
                <a:gd name="T64" fmla="*/ 106 w 376"/>
                <a:gd name="T65" fmla="*/ 344 h 354"/>
                <a:gd name="T66" fmla="*/ 150 w 376"/>
                <a:gd name="T67" fmla="*/ 354 h 354"/>
                <a:gd name="T68" fmla="*/ 174 w 376"/>
                <a:gd name="T69" fmla="*/ 354 h 354"/>
                <a:gd name="T70" fmla="*/ 222 w 376"/>
                <a:gd name="T71" fmla="*/ 338 h 354"/>
                <a:gd name="T72" fmla="*/ 274 w 376"/>
                <a:gd name="T73" fmla="*/ 310 h 354"/>
                <a:gd name="T74" fmla="*/ 300 w 376"/>
                <a:gd name="T75" fmla="*/ 286 h 354"/>
                <a:gd name="T76" fmla="*/ 318 w 376"/>
                <a:gd name="T77" fmla="*/ 248 h 354"/>
                <a:gd name="T78" fmla="*/ 318 w 376"/>
                <a:gd name="T79" fmla="*/ 224 h 354"/>
                <a:gd name="T80" fmla="*/ 328 w 376"/>
                <a:gd name="T81" fmla="*/ 212 h 354"/>
                <a:gd name="T82" fmla="*/ 330 w 376"/>
                <a:gd name="T83" fmla="*/ 192 h 354"/>
                <a:gd name="T84" fmla="*/ 340 w 376"/>
                <a:gd name="T85" fmla="*/ 172 h 354"/>
                <a:gd name="T86" fmla="*/ 362 w 376"/>
                <a:gd name="T87" fmla="*/ 154 h 354"/>
                <a:gd name="T88" fmla="*/ 376 w 376"/>
                <a:gd name="T89" fmla="*/ 134 h 354"/>
                <a:gd name="T90" fmla="*/ 376 w 376"/>
                <a:gd name="T91" fmla="*/ 120 h 354"/>
                <a:gd name="T92" fmla="*/ 368 w 376"/>
                <a:gd name="T93" fmla="*/ 110 h 354"/>
                <a:gd name="T94" fmla="*/ 0 w 376"/>
                <a:gd name="T95" fmla="*/ 134 h 354"/>
                <a:gd name="T96" fmla="*/ 16 w 376"/>
                <a:gd name="T97" fmla="*/ 166 h 354"/>
                <a:gd name="T98" fmla="*/ 32 w 376"/>
                <a:gd name="T99" fmla="*/ 198 h 354"/>
                <a:gd name="T100" fmla="*/ 18 w 376"/>
                <a:gd name="T101" fmla="*/ 16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76" h="354">
                  <a:moveTo>
                    <a:pt x="162" y="32"/>
                  </a:moveTo>
                  <a:lnTo>
                    <a:pt x="162" y="32"/>
                  </a:lnTo>
                  <a:lnTo>
                    <a:pt x="160" y="26"/>
                  </a:lnTo>
                  <a:lnTo>
                    <a:pt x="160" y="26"/>
                  </a:lnTo>
                  <a:lnTo>
                    <a:pt x="168" y="60"/>
                  </a:lnTo>
                  <a:lnTo>
                    <a:pt x="176" y="84"/>
                  </a:lnTo>
                  <a:lnTo>
                    <a:pt x="176" y="84"/>
                  </a:lnTo>
                  <a:lnTo>
                    <a:pt x="170" y="58"/>
                  </a:lnTo>
                  <a:lnTo>
                    <a:pt x="162" y="32"/>
                  </a:lnTo>
                  <a:lnTo>
                    <a:pt x="162" y="32"/>
                  </a:lnTo>
                  <a:close/>
                  <a:moveTo>
                    <a:pt x="90" y="164"/>
                  </a:moveTo>
                  <a:lnTo>
                    <a:pt x="90" y="164"/>
                  </a:lnTo>
                  <a:lnTo>
                    <a:pt x="90" y="156"/>
                  </a:lnTo>
                  <a:lnTo>
                    <a:pt x="86" y="148"/>
                  </a:lnTo>
                  <a:lnTo>
                    <a:pt x="80" y="136"/>
                  </a:lnTo>
                  <a:lnTo>
                    <a:pt x="80" y="136"/>
                  </a:lnTo>
                  <a:lnTo>
                    <a:pt x="56" y="100"/>
                  </a:lnTo>
                  <a:lnTo>
                    <a:pt x="42" y="82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26" y="48"/>
                  </a:lnTo>
                  <a:lnTo>
                    <a:pt x="26" y="48"/>
                  </a:lnTo>
                  <a:lnTo>
                    <a:pt x="32" y="68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50" y="104"/>
                  </a:lnTo>
                  <a:lnTo>
                    <a:pt x="62" y="122"/>
                  </a:lnTo>
                  <a:lnTo>
                    <a:pt x="86" y="158"/>
                  </a:lnTo>
                  <a:lnTo>
                    <a:pt x="86" y="158"/>
                  </a:lnTo>
                  <a:lnTo>
                    <a:pt x="90" y="164"/>
                  </a:lnTo>
                  <a:lnTo>
                    <a:pt x="90" y="164"/>
                  </a:lnTo>
                  <a:close/>
                  <a:moveTo>
                    <a:pt x="130" y="104"/>
                  </a:moveTo>
                  <a:lnTo>
                    <a:pt x="130" y="104"/>
                  </a:lnTo>
                  <a:lnTo>
                    <a:pt x="126" y="88"/>
                  </a:lnTo>
                  <a:lnTo>
                    <a:pt x="116" y="66"/>
                  </a:lnTo>
                  <a:lnTo>
                    <a:pt x="104" y="40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8" y="18"/>
                  </a:lnTo>
                  <a:lnTo>
                    <a:pt x="98" y="38"/>
                  </a:lnTo>
                  <a:lnTo>
                    <a:pt x="98" y="38"/>
                  </a:lnTo>
                  <a:lnTo>
                    <a:pt x="116" y="72"/>
                  </a:lnTo>
                  <a:lnTo>
                    <a:pt x="130" y="104"/>
                  </a:lnTo>
                  <a:lnTo>
                    <a:pt x="130" y="104"/>
                  </a:lnTo>
                  <a:close/>
                  <a:moveTo>
                    <a:pt x="368" y="110"/>
                  </a:moveTo>
                  <a:lnTo>
                    <a:pt x="368" y="110"/>
                  </a:lnTo>
                  <a:lnTo>
                    <a:pt x="368" y="112"/>
                  </a:lnTo>
                  <a:lnTo>
                    <a:pt x="368" y="112"/>
                  </a:lnTo>
                  <a:lnTo>
                    <a:pt x="364" y="122"/>
                  </a:lnTo>
                  <a:lnTo>
                    <a:pt x="360" y="128"/>
                  </a:lnTo>
                  <a:lnTo>
                    <a:pt x="354" y="134"/>
                  </a:lnTo>
                  <a:lnTo>
                    <a:pt x="350" y="138"/>
                  </a:lnTo>
                  <a:lnTo>
                    <a:pt x="338" y="146"/>
                  </a:lnTo>
                  <a:lnTo>
                    <a:pt x="332" y="150"/>
                  </a:lnTo>
                  <a:lnTo>
                    <a:pt x="328" y="156"/>
                  </a:lnTo>
                  <a:lnTo>
                    <a:pt x="328" y="156"/>
                  </a:lnTo>
                  <a:lnTo>
                    <a:pt x="322" y="170"/>
                  </a:lnTo>
                  <a:lnTo>
                    <a:pt x="320" y="178"/>
                  </a:lnTo>
                  <a:lnTo>
                    <a:pt x="320" y="190"/>
                  </a:lnTo>
                  <a:lnTo>
                    <a:pt x="320" y="190"/>
                  </a:lnTo>
                  <a:lnTo>
                    <a:pt x="318" y="196"/>
                  </a:lnTo>
                  <a:lnTo>
                    <a:pt x="316" y="198"/>
                  </a:lnTo>
                  <a:lnTo>
                    <a:pt x="312" y="202"/>
                  </a:lnTo>
                  <a:lnTo>
                    <a:pt x="312" y="202"/>
                  </a:lnTo>
                  <a:lnTo>
                    <a:pt x="312" y="210"/>
                  </a:lnTo>
                  <a:lnTo>
                    <a:pt x="310" y="228"/>
                  </a:lnTo>
                  <a:lnTo>
                    <a:pt x="306" y="238"/>
                  </a:lnTo>
                  <a:lnTo>
                    <a:pt x="302" y="252"/>
                  </a:lnTo>
                  <a:lnTo>
                    <a:pt x="292" y="264"/>
                  </a:lnTo>
                  <a:lnTo>
                    <a:pt x="282" y="276"/>
                  </a:lnTo>
                  <a:lnTo>
                    <a:pt x="282" y="276"/>
                  </a:lnTo>
                  <a:lnTo>
                    <a:pt x="266" y="288"/>
                  </a:lnTo>
                  <a:lnTo>
                    <a:pt x="250" y="298"/>
                  </a:lnTo>
                  <a:lnTo>
                    <a:pt x="234" y="308"/>
                  </a:lnTo>
                  <a:lnTo>
                    <a:pt x="216" y="316"/>
                  </a:lnTo>
                  <a:lnTo>
                    <a:pt x="198" y="324"/>
                  </a:lnTo>
                  <a:lnTo>
                    <a:pt x="182" y="328"/>
                  </a:lnTo>
                  <a:lnTo>
                    <a:pt x="168" y="332"/>
                  </a:lnTo>
                  <a:lnTo>
                    <a:pt x="156" y="332"/>
                  </a:lnTo>
                  <a:lnTo>
                    <a:pt x="156" y="332"/>
                  </a:lnTo>
                  <a:lnTo>
                    <a:pt x="142" y="334"/>
                  </a:lnTo>
                  <a:lnTo>
                    <a:pt x="122" y="330"/>
                  </a:lnTo>
                  <a:lnTo>
                    <a:pt x="110" y="328"/>
                  </a:lnTo>
                  <a:lnTo>
                    <a:pt x="98" y="322"/>
                  </a:lnTo>
                  <a:lnTo>
                    <a:pt x="86" y="314"/>
                  </a:lnTo>
                  <a:lnTo>
                    <a:pt x="76" y="302"/>
                  </a:lnTo>
                  <a:lnTo>
                    <a:pt x="76" y="302"/>
                  </a:lnTo>
                  <a:lnTo>
                    <a:pt x="58" y="274"/>
                  </a:lnTo>
                  <a:lnTo>
                    <a:pt x="46" y="250"/>
                  </a:lnTo>
                  <a:lnTo>
                    <a:pt x="46" y="250"/>
                  </a:lnTo>
                  <a:lnTo>
                    <a:pt x="52" y="266"/>
                  </a:lnTo>
                  <a:lnTo>
                    <a:pt x="60" y="284"/>
                  </a:lnTo>
                  <a:lnTo>
                    <a:pt x="70" y="302"/>
                  </a:lnTo>
                  <a:lnTo>
                    <a:pt x="84" y="324"/>
                  </a:lnTo>
                  <a:lnTo>
                    <a:pt x="84" y="324"/>
                  </a:lnTo>
                  <a:lnTo>
                    <a:pt x="94" y="336"/>
                  </a:lnTo>
                  <a:lnTo>
                    <a:pt x="106" y="344"/>
                  </a:lnTo>
                  <a:lnTo>
                    <a:pt x="118" y="350"/>
                  </a:lnTo>
                  <a:lnTo>
                    <a:pt x="128" y="352"/>
                  </a:lnTo>
                  <a:lnTo>
                    <a:pt x="150" y="354"/>
                  </a:lnTo>
                  <a:lnTo>
                    <a:pt x="162" y="354"/>
                  </a:lnTo>
                  <a:lnTo>
                    <a:pt x="162" y="354"/>
                  </a:lnTo>
                  <a:lnTo>
                    <a:pt x="174" y="354"/>
                  </a:lnTo>
                  <a:lnTo>
                    <a:pt x="190" y="350"/>
                  </a:lnTo>
                  <a:lnTo>
                    <a:pt x="206" y="346"/>
                  </a:lnTo>
                  <a:lnTo>
                    <a:pt x="222" y="338"/>
                  </a:lnTo>
                  <a:lnTo>
                    <a:pt x="240" y="330"/>
                  </a:lnTo>
                  <a:lnTo>
                    <a:pt x="258" y="320"/>
                  </a:lnTo>
                  <a:lnTo>
                    <a:pt x="274" y="310"/>
                  </a:lnTo>
                  <a:lnTo>
                    <a:pt x="288" y="298"/>
                  </a:lnTo>
                  <a:lnTo>
                    <a:pt x="288" y="298"/>
                  </a:lnTo>
                  <a:lnTo>
                    <a:pt x="300" y="286"/>
                  </a:lnTo>
                  <a:lnTo>
                    <a:pt x="308" y="272"/>
                  </a:lnTo>
                  <a:lnTo>
                    <a:pt x="314" y="260"/>
                  </a:lnTo>
                  <a:lnTo>
                    <a:pt x="318" y="248"/>
                  </a:lnTo>
                  <a:lnTo>
                    <a:pt x="320" y="232"/>
                  </a:lnTo>
                  <a:lnTo>
                    <a:pt x="318" y="224"/>
                  </a:lnTo>
                  <a:lnTo>
                    <a:pt x="318" y="224"/>
                  </a:lnTo>
                  <a:lnTo>
                    <a:pt x="322" y="220"/>
                  </a:lnTo>
                  <a:lnTo>
                    <a:pt x="326" y="216"/>
                  </a:lnTo>
                  <a:lnTo>
                    <a:pt x="328" y="212"/>
                  </a:lnTo>
                  <a:lnTo>
                    <a:pt x="328" y="212"/>
                  </a:lnTo>
                  <a:lnTo>
                    <a:pt x="328" y="200"/>
                  </a:lnTo>
                  <a:lnTo>
                    <a:pt x="330" y="192"/>
                  </a:lnTo>
                  <a:lnTo>
                    <a:pt x="336" y="178"/>
                  </a:lnTo>
                  <a:lnTo>
                    <a:pt x="336" y="178"/>
                  </a:lnTo>
                  <a:lnTo>
                    <a:pt x="340" y="172"/>
                  </a:lnTo>
                  <a:lnTo>
                    <a:pt x="344" y="166"/>
                  </a:lnTo>
                  <a:lnTo>
                    <a:pt x="356" y="160"/>
                  </a:lnTo>
                  <a:lnTo>
                    <a:pt x="362" y="154"/>
                  </a:lnTo>
                  <a:lnTo>
                    <a:pt x="368" y="150"/>
                  </a:lnTo>
                  <a:lnTo>
                    <a:pt x="372" y="142"/>
                  </a:lnTo>
                  <a:lnTo>
                    <a:pt x="376" y="134"/>
                  </a:lnTo>
                  <a:lnTo>
                    <a:pt x="376" y="134"/>
                  </a:lnTo>
                  <a:lnTo>
                    <a:pt x="376" y="126"/>
                  </a:lnTo>
                  <a:lnTo>
                    <a:pt x="376" y="120"/>
                  </a:lnTo>
                  <a:lnTo>
                    <a:pt x="372" y="114"/>
                  </a:lnTo>
                  <a:lnTo>
                    <a:pt x="368" y="110"/>
                  </a:lnTo>
                  <a:lnTo>
                    <a:pt x="368" y="110"/>
                  </a:lnTo>
                  <a:close/>
                  <a:moveTo>
                    <a:pt x="0" y="126"/>
                  </a:moveTo>
                  <a:lnTo>
                    <a:pt x="0" y="126"/>
                  </a:lnTo>
                  <a:lnTo>
                    <a:pt x="0" y="134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16" y="166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32" y="198"/>
                  </a:lnTo>
                  <a:lnTo>
                    <a:pt x="26" y="180"/>
                  </a:lnTo>
                  <a:lnTo>
                    <a:pt x="18" y="160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E4E5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101"/>
            <p:cNvSpPr>
              <a:spLocks/>
            </p:cNvSpPr>
            <p:nvPr/>
          </p:nvSpPr>
          <p:spPr bwMode="auto">
            <a:xfrm>
              <a:off x="4100513" y="6221413"/>
              <a:ext cx="3175" cy="9525"/>
            </a:xfrm>
            <a:custGeom>
              <a:avLst/>
              <a:gdLst>
                <a:gd name="T0" fmla="*/ 0 w 2"/>
                <a:gd name="T1" fmla="*/ 6 h 6"/>
                <a:gd name="T2" fmla="*/ 2 w 2"/>
                <a:gd name="T3" fmla="*/ 0 h 6"/>
                <a:gd name="T4" fmla="*/ 0 w 2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0" y="6"/>
                  </a:moveTo>
                  <a:lnTo>
                    <a:pt x="2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88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102"/>
            <p:cNvSpPr>
              <a:spLocks/>
            </p:cNvSpPr>
            <p:nvPr/>
          </p:nvSpPr>
          <p:spPr bwMode="auto">
            <a:xfrm>
              <a:off x="4021138" y="5891213"/>
              <a:ext cx="1009650" cy="790575"/>
            </a:xfrm>
            <a:custGeom>
              <a:avLst/>
              <a:gdLst>
                <a:gd name="T0" fmla="*/ 86 w 636"/>
                <a:gd name="T1" fmla="*/ 0 h 498"/>
                <a:gd name="T2" fmla="*/ 0 w 636"/>
                <a:gd name="T3" fmla="*/ 402 h 498"/>
                <a:gd name="T4" fmla="*/ 10 w 636"/>
                <a:gd name="T5" fmla="*/ 404 h 498"/>
                <a:gd name="T6" fmla="*/ 588 w 636"/>
                <a:gd name="T7" fmla="*/ 498 h 498"/>
                <a:gd name="T8" fmla="*/ 636 w 636"/>
                <a:gd name="T9" fmla="*/ 96 h 498"/>
                <a:gd name="T10" fmla="*/ 86 w 636"/>
                <a:gd name="T11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6" h="498">
                  <a:moveTo>
                    <a:pt x="86" y="0"/>
                  </a:moveTo>
                  <a:lnTo>
                    <a:pt x="0" y="402"/>
                  </a:lnTo>
                  <a:lnTo>
                    <a:pt x="10" y="404"/>
                  </a:lnTo>
                  <a:lnTo>
                    <a:pt x="588" y="498"/>
                  </a:lnTo>
                  <a:lnTo>
                    <a:pt x="636" y="96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103"/>
            <p:cNvSpPr>
              <a:spLocks/>
            </p:cNvSpPr>
            <p:nvPr/>
          </p:nvSpPr>
          <p:spPr bwMode="auto">
            <a:xfrm>
              <a:off x="4040188" y="5903913"/>
              <a:ext cx="971550" cy="755650"/>
            </a:xfrm>
            <a:custGeom>
              <a:avLst/>
              <a:gdLst>
                <a:gd name="T0" fmla="*/ 0 w 612"/>
                <a:gd name="T1" fmla="*/ 384 h 476"/>
                <a:gd name="T2" fmla="*/ 568 w 612"/>
                <a:gd name="T3" fmla="*/ 476 h 476"/>
                <a:gd name="T4" fmla="*/ 612 w 612"/>
                <a:gd name="T5" fmla="*/ 92 h 476"/>
                <a:gd name="T6" fmla="*/ 82 w 612"/>
                <a:gd name="T7" fmla="*/ 0 h 476"/>
                <a:gd name="T8" fmla="*/ 0 w 612"/>
                <a:gd name="T9" fmla="*/ 384 h 476"/>
                <a:gd name="T10" fmla="*/ 0 w 612"/>
                <a:gd name="T11" fmla="*/ 38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2" h="476">
                  <a:moveTo>
                    <a:pt x="0" y="384"/>
                  </a:moveTo>
                  <a:lnTo>
                    <a:pt x="568" y="476"/>
                  </a:lnTo>
                  <a:lnTo>
                    <a:pt x="612" y="92"/>
                  </a:lnTo>
                  <a:lnTo>
                    <a:pt x="82" y="0"/>
                  </a:lnTo>
                  <a:lnTo>
                    <a:pt x="0" y="384"/>
                  </a:lnTo>
                  <a:lnTo>
                    <a:pt x="0" y="3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104"/>
            <p:cNvSpPr>
              <a:spLocks/>
            </p:cNvSpPr>
            <p:nvPr/>
          </p:nvSpPr>
          <p:spPr bwMode="auto">
            <a:xfrm>
              <a:off x="4583113" y="5980113"/>
              <a:ext cx="187325" cy="73025"/>
            </a:xfrm>
            <a:custGeom>
              <a:avLst/>
              <a:gdLst>
                <a:gd name="T0" fmla="*/ 0 w 118"/>
                <a:gd name="T1" fmla="*/ 46 h 46"/>
                <a:gd name="T2" fmla="*/ 0 w 118"/>
                <a:gd name="T3" fmla="*/ 46 h 46"/>
                <a:gd name="T4" fmla="*/ 10 w 118"/>
                <a:gd name="T5" fmla="*/ 44 h 46"/>
                <a:gd name="T6" fmla="*/ 20 w 118"/>
                <a:gd name="T7" fmla="*/ 42 h 46"/>
                <a:gd name="T8" fmla="*/ 38 w 118"/>
                <a:gd name="T9" fmla="*/ 32 h 46"/>
                <a:gd name="T10" fmla="*/ 38 w 118"/>
                <a:gd name="T11" fmla="*/ 32 h 46"/>
                <a:gd name="T12" fmla="*/ 48 w 118"/>
                <a:gd name="T13" fmla="*/ 30 h 46"/>
                <a:gd name="T14" fmla="*/ 56 w 118"/>
                <a:gd name="T15" fmla="*/ 28 h 46"/>
                <a:gd name="T16" fmla="*/ 76 w 118"/>
                <a:gd name="T17" fmla="*/ 28 h 46"/>
                <a:gd name="T18" fmla="*/ 94 w 118"/>
                <a:gd name="T19" fmla="*/ 26 h 46"/>
                <a:gd name="T20" fmla="*/ 104 w 118"/>
                <a:gd name="T21" fmla="*/ 24 h 46"/>
                <a:gd name="T22" fmla="*/ 112 w 118"/>
                <a:gd name="T23" fmla="*/ 22 h 46"/>
                <a:gd name="T24" fmla="*/ 112 w 118"/>
                <a:gd name="T25" fmla="*/ 22 h 46"/>
                <a:gd name="T26" fmla="*/ 118 w 118"/>
                <a:gd name="T27" fmla="*/ 18 h 46"/>
                <a:gd name="T28" fmla="*/ 24 w 118"/>
                <a:gd name="T29" fmla="*/ 0 h 46"/>
                <a:gd name="T30" fmla="*/ 24 w 118"/>
                <a:gd name="T31" fmla="*/ 0 h 46"/>
                <a:gd name="T32" fmla="*/ 18 w 118"/>
                <a:gd name="T33" fmla="*/ 2 h 46"/>
                <a:gd name="T34" fmla="*/ 18 w 118"/>
                <a:gd name="T35" fmla="*/ 2 h 46"/>
                <a:gd name="T36" fmla="*/ 10 w 118"/>
                <a:gd name="T37" fmla="*/ 12 h 46"/>
                <a:gd name="T38" fmla="*/ 4 w 118"/>
                <a:gd name="T39" fmla="*/ 22 h 46"/>
                <a:gd name="T40" fmla="*/ 2 w 118"/>
                <a:gd name="T41" fmla="*/ 34 h 46"/>
                <a:gd name="T42" fmla="*/ 0 w 118"/>
                <a:gd name="T43" fmla="*/ 46 h 46"/>
                <a:gd name="T44" fmla="*/ 0 w 118"/>
                <a:gd name="T4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46">
                  <a:moveTo>
                    <a:pt x="0" y="46"/>
                  </a:moveTo>
                  <a:lnTo>
                    <a:pt x="0" y="46"/>
                  </a:lnTo>
                  <a:lnTo>
                    <a:pt x="10" y="44"/>
                  </a:lnTo>
                  <a:lnTo>
                    <a:pt x="20" y="42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48" y="30"/>
                  </a:lnTo>
                  <a:lnTo>
                    <a:pt x="56" y="28"/>
                  </a:lnTo>
                  <a:lnTo>
                    <a:pt x="76" y="28"/>
                  </a:lnTo>
                  <a:lnTo>
                    <a:pt x="94" y="26"/>
                  </a:lnTo>
                  <a:lnTo>
                    <a:pt x="104" y="24"/>
                  </a:lnTo>
                  <a:lnTo>
                    <a:pt x="112" y="22"/>
                  </a:lnTo>
                  <a:lnTo>
                    <a:pt x="112" y="22"/>
                  </a:lnTo>
                  <a:lnTo>
                    <a:pt x="118" y="1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0" y="12"/>
                  </a:lnTo>
                  <a:lnTo>
                    <a:pt x="4" y="22"/>
                  </a:lnTo>
                  <a:lnTo>
                    <a:pt x="2" y="34"/>
                  </a:lnTo>
                  <a:lnTo>
                    <a:pt x="0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4506913" y="61071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106"/>
            <p:cNvSpPr>
              <a:spLocks/>
            </p:cNvSpPr>
            <p:nvPr/>
          </p:nvSpPr>
          <p:spPr bwMode="auto">
            <a:xfrm>
              <a:off x="4652963" y="60848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107"/>
            <p:cNvSpPr>
              <a:spLocks/>
            </p:cNvSpPr>
            <p:nvPr/>
          </p:nvSpPr>
          <p:spPr bwMode="auto">
            <a:xfrm>
              <a:off x="4392613" y="5827713"/>
              <a:ext cx="317500" cy="250825"/>
            </a:xfrm>
            <a:custGeom>
              <a:avLst/>
              <a:gdLst>
                <a:gd name="T0" fmla="*/ 188 w 200"/>
                <a:gd name="T1" fmla="*/ 70 h 158"/>
                <a:gd name="T2" fmla="*/ 172 w 200"/>
                <a:gd name="T3" fmla="*/ 58 h 158"/>
                <a:gd name="T4" fmla="*/ 168 w 200"/>
                <a:gd name="T5" fmla="*/ 50 h 158"/>
                <a:gd name="T6" fmla="*/ 164 w 200"/>
                <a:gd name="T7" fmla="*/ 42 h 158"/>
                <a:gd name="T8" fmla="*/ 150 w 200"/>
                <a:gd name="T9" fmla="*/ 22 h 158"/>
                <a:gd name="T10" fmla="*/ 132 w 200"/>
                <a:gd name="T11" fmla="*/ 10 h 158"/>
                <a:gd name="T12" fmla="*/ 104 w 200"/>
                <a:gd name="T13" fmla="*/ 2 h 158"/>
                <a:gd name="T14" fmla="*/ 90 w 200"/>
                <a:gd name="T15" fmla="*/ 0 h 158"/>
                <a:gd name="T16" fmla="*/ 62 w 200"/>
                <a:gd name="T17" fmla="*/ 4 h 158"/>
                <a:gd name="T18" fmla="*/ 52 w 200"/>
                <a:gd name="T19" fmla="*/ 12 h 158"/>
                <a:gd name="T20" fmla="*/ 46 w 200"/>
                <a:gd name="T21" fmla="*/ 16 h 158"/>
                <a:gd name="T22" fmla="*/ 18 w 200"/>
                <a:gd name="T23" fmla="*/ 52 h 158"/>
                <a:gd name="T24" fmla="*/ 4 w 200"/>
                <a:gd name="T25" fmla="*/ 80 h 158"/>
                <a:gd name="T26" fmla="*/ 0 w 200"/>
                <a:gd name="T27" fmla="*/ 92 h 158"/>
                <a:gd name="T28" fmla="*/ 0 w 200"/>
                <a:gd name="T29" fmla="*/ 100 h 158"/>
                <a:gd name="T30" fmla="*/ 2 w 200"/>
                <a:gd name="T31" fmla="*/ 114 h 158"/>
                <a:gd name="T32" fmla="*/ 8 w 200"/>
                <a:gd name="T33" fmla="*/ 118 h 158"/>
                <a:gd name="T34" fmla="*/ 14 w 200"/>
                <a:gd name="T35" fmla="*/ 120 h 158"/>
                <a:gd name="T36" fmla="*/ 26 w 200"/>
                <a:gd name="T37" fmla="*/ 118 h 158"/>
                <a:gd name="T38" fmla="*/ 32 w 200"/>
                <a:gd name="T39" fmla="*/ 116 h 158"/>
                <a:gd name="T40" fmla="*/ 32 w 200"/>
                <a:gd name="T41" fmla="*/ 120 h 158"/>
                <a:gd name="T42" fmla="*/ 36 w 200"/>
                <a:gd name="T43" fmla="*/ 136 h 158"/>
                <a:gd name="T44" fmla="*/ 36 w 200"/>
                <a:gd name="T45" fmla="*/ 136 h 158"/>
                <a:gd name="T46" fmla="*/ 42 w 200"/>
                <a:gd name="T47" fmla="*/ 140 h 158"/>
                <a:gd name="T48" fmla="*/ 50 w 200"/>
                <a:gd name="T49" fmla="*/ 142 h 158"/>
                <a:gd name="T50" fmla="*/ 62 w 200"/>
                <a:gd name="T51" fmla="*/ 134 h 158"/>
                <a:gd name="T52" fmla="*/ 64 w 200"/>
                <a:gd name="T53" fmla="*/ 144 h 158"/>
                <a:gd name="T54" fmla="*/ 68 w 200"/>
                <a:gd name="T55" fmla="*/ 152 h 158"/>
                <a:gd name="T56" fmla="*/ 78 w 200"/>
                <a:gd name="T57" fmla="*/ 158 h 158"/>
                <a:gd name="T58" fmla="*/ 84 w 200"/>
                <a:gd name="T59" fmla="*/ 158 h 158"/>
                <a:gd name="T60" fmla="*/ 94 w 200"/>
                <a:gd name="T61" fmla="*/ 154 h 158"/>
                <a:gd name="T62" fmla="*/ 100 w 200"/>
                <a:gd name="T63" fmla="*/ 148 h 158"/>
                <a:gd name="T64" fmla="*/ 100 w 200"/>
                <a:gd name="T65" fmla="*/ 150 h 158"/>
                <a:gd name="T66" fmla="*/ 102 w 200"/>
                <a:gd name="T67" fmla="*/ 152 h 158"/>
                <a:gd name="T68" fmla="*/ 116 w 200"/>
                <a:gd name="T69" fmla="*/ 158 h 158"/>
                <a:gd name="T70" fmla="*/ 122 w 200"/>
                <a:gd name="T71" fmla="*/ 156 h 158"/>
                <a:gd name="T72" fmla="*/ 134 w 200"/>
                <a:gd name="T73" fmla="*/ 144 h 158"/>
                <a:gd name="T74" fmla="*/ 140 w 200"/>
                <a:gd name="T75" fmla="*/ 132 h 158"/>
                <a:gd name="T76" fmla="*/ 146 w 200"/>
                <a:gd name="T77" fmla="*/ 118 h 158"/>
                <a:gd name="T78" fmla="*/ 156 w 200"/>
                <a:gd name="T79" fmla="*/ 104 h 158"/>
                <a:gd name="T80" fmla="*/ 160 w 200"/>
                <a:gd name="T81" fmla="*/ 100 h 158"/>
                <a:gd name="T82" fmla="*/ 194 w 200"/>
                <a:gd name="T83" fmla="*/ 106 h 158"/>
                <a:gd name="T84" fmla="*/ 200 w 200"/>
                <a:gd name="T85" fmla="*/ 106 h 158"/>
                <a:gd name="T86" fmla="*/ 192 w 200"/>
                <a:gd name="T87" fmla="*/ 80 h 158"/>
                <a:gd name="T88" fmla="*/ 188 w 200"/>
                <a:gd name="T89" fmla="*/ 7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158">
                  <a:moveTo>
                    <a:pt x="188" y="70"/>
                  </a:moveTo>
                  <a:lnTo>
                    <a:pt x="188" y="70"/>
                  </a:lnTo>
                  <a:lnTo>
                    <a:pt x="180" y="64"/>
                  </a:lnTo>
                  <a:lnTo>
                    <a:pt x="172" y="58"/>
                  </a:lnTo>
                  <a:lnTo>
                    <a:pt x="172" y="58"/>
                  </a:lnTo>
                  <a:lnTo>
                    <a:pt x="168" y="50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32"/>
                  </a:lnTo>
                  <a:lnTo>
                    <a:pt x="150" y="22"/>
                  </a:lnTo>
                  <a:lnTo>
                    <a:pt x="140" y="14"/>
                  </a:lnTo>
                  <a:lnTo>
                    <a:pt x="132" y="10"/>
                  </a:lnTo>
                  <a:lnTo>
                    <a:pt x="114" y="4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90" y="0"/>
                  </a:lnTo>
                  <a:lnTo>
                    <a:pt x="76" y="0"/>
                  </a:lnTo>
                  <a:lnTo>
                    <a:pt x="62" y="4"/>
                  </a:lnTo>
                  <a:lnTo>
                    <a:pt x="56" y="6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46" y="16"/>
                  </a:lnTo>
                  <a:lnTo>
                    <a:pt x="34" y="30"/>
                  </a:lnTo>
                  <a:lnTo>
                    <a:pt x="18" y="52"/>
                  </a:lnTo>
                  <a:lnTo>
                    <a:pt x="10" y="66"/>
                  </a:lnTo>
                  <a:lnTo>
                    <a:pt x="4" y="80"/>
                  </a:lnTo>
                  <a:lnTo>
                    <a:pt x="4" y="80"/>
                  </a:lnTo>
                  <a:lnTo>
                    <a:pt x="0" y="92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10"/>
                  </a:lnTo>
                  <a:lnTo>
                    <a:pt x="2" y="114"/>
                  </a:lnTo>
                  <a:lnTo>
                    <a:pt x="2" y="114"/>
                  </a:lnTo>
                  <a:lnTo>
                    <a:pt x="8" y="118"/>
                  </a:lnTo>
                  <a:lnTo>
                    <a:pt x="8" y="118"/>
                  </a:lnTo>
                  <a:lnTo>
                    <a:pt x="14" y="120"/>
                  </a:lnTo>
                  <a:lnTo>
                    <a:pt x="20" y="120"/>
                  </a:lnTo>
                  <a:lnTo>
                    <a:pt x="26" y="118"/>
                  </a:lnTo>
                  <a:lnTo>
                    <a:pt x="32" y="116"/>
                  </a:lnTo>
                  <a:lnTo>
                    <a:pt x="32" y="116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8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42" y="140"/>
                  </a:lnTo>
                  <a:lnTo>
                    <a:pt x="50" y="142"/>
                  </a:lnTo>
                  <a:lnTo>
                    <a:pt x="50" y="142"/>
                  </a:lnTo>
                  <a:lnTo>
                    <a:pt x="56" y="138"/>
                  </a:lnTo>
                  <a:lnTo>
                    <a:pt x="62" y="134"/>
                  </a:lnTo>
                  <a:lnTo>
                    <a:pt x="62" y="134"/>
                  </a:lnTo>
                  <a:lnTo>
                    <a:pt x="64" y="144"/>
                  </a:lnTo>
                  <a:lnTo>
                    <a:pt x="68" y="152"/>
                  </a:lnTo>
                  <a:lnTo>
                    <a:pt x="68" y="152"/>
                  </a:lnTo>
                  <a:lnTo>
                    <a:pt x="72" y="154"/>
                  </a:lnTo>
                  <a:lnTo>
                    <a:pt x="78" y="158"/>
                  </a:lnTo>
                  <a:lnTo>
                    <a:pt x="78" y="158"/>
                  </a:lnTo>
                  <a:lnTo>
                    <a:pt x="84" y="158"/>
                  </a:lnTo>
                  <a:lnTo>
                    <a:pt x="90" y="156"/>
                  </a:lnTo>
                  <a:lnTo>
                    <a:pt x="94" y="154"/>
                  </a:lnTo>
                  <a:lnTo>
                    <a:pt x="100" y="148"/>
                  </a:lnTo>
                  <a:lnTo>
                    <a:pt x="100" y="148"/>
                  </a:lnTo>
                  <a:lnTo>
                    <a:pt x="100" y="150"/>
                  </a:lnTo>
                  <a:lnTo>
                    <a:pt x="100" y="150"/>
                  </a:lnTo>
                  <a:lnTo>
                    <a:pt x="102" y="152"/>
                  </a:lnTo>
                  <a:lnTo>
                    <a:pt x="102" y="152"/>
                  </a:lnTo>
                  <a:lnTo>
                    <a:pt x="108" y="158"/>
                  </a:lnTo>
                  <a:lnTo>
                    <a:pt x="116" y="158"/>
                  </a:lnTo>
                  <a:lnTo>
                    <a:pt x="116" y="158"/>
                  </a:lnTo>
                  <a:lnTo>
                    <a:pt x="122" y="156"/>
                  </a:lnTo>
                  <a:lnTo>
                    <a:pt x="128" y="152"/>
                  </a:lnTo>
                  <a:lnTo>
                    <a:pt x="134" y="144"/>
                  </a:lnTo>
                  <a:lnTo>
                    <a:pt x="138" y="136"/>
                  </a:lnTo>
                  <a:lnTo>
                    <a:pt x="140" y="132"/>
                  </a:lnTo>
                  <a:lnTo>
                    <a:pt x="140" y="132"/>
                  </a:lnTo>
                  <a:lnTo>
                    <a:pt x="146" y="118"/>
                  </a:lnTo>
                  <a:lnTo>
                    <a:pt x="156" y="104"/>
                  </a:lnTo>
                  <a:lnTo>
                    <a:pt x="156" y="104"/>
                  </a:lnTo>
                  <a:lnTo>
                    <a:pt x="160" y="100"/>
                  </a:lnTo>
                  <a:lnTo>
                    <a:pt x="160" y="100"/>
                  </a:lnTo>
                  <a:lnTo>
                    <a:pt x="188" y="106"/>
                  </a:lnTo>
                  <a:lnTo>
                    <a:pt x="194" y="106"/>
                  </a:lnTo>
                  <a:lnTo>
                    <a:pt x="200" y="106"/>
                  </a:lnTo>
                  <a:lnTo>
                    <a:pt x="200" y="106"/>
                  </a:lnTo>
                  <a:lnTo>
                    <a:pt x="196" y="92"/>
                  </a:lnTo>
                  <a:lnTo>
                    <a:pt x="192" y="80"/>
                  </a:lnTo>
                  <a:lnTo>
                    <a:pt x="188" y="70"/>
                  </a:lnTo>
                  <a:lnTo>
                    <a:pt x="188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4398963" y="5834063"/>
              <a:ext cx="295275" cy="228600"/>
            </a:xfrm>
            <a:custGeom>
              <a:avLst/>
              <a:gdLst>
                <a:gd name="T0" fmla="*/ 186 w 186"/>
                <a:gd name="T1" fmla="*/ 90 h 144"/>
                <a:gd name="T2" fmla="*/ 174 w 186"/>
                <a:gd name="T3" fmla="*/ 66 h 144"/>
                <a:gd name="T4" fmla="*/ 166 w 186"/>
                <a:gd name="T5" fmla="*/ 60 h 144"/>
                <a:gd name="T6" fmla="*/ 158 w 186"/>
                <a:gd name="T7" fmla="*/ 54 h 144"/>
                <a:gd name="T8" fmla="*/ 152 w 186"/>
                <a:gd name="T9" fmla="*/ 40 h 144"/>
                <a:gd name="T10" fmla="*/ 148 w 186"/>
                <a:gd name="T11" fmla="*/ 30 h 144"/>
                <a:gd name="T12" fmla="*/ 128 w 186"/>
                <a:gd name="T13" fmla="*/ 14 h 144"/>
                <a:gd name="T14" fmla="*/ 98 w 186"/>
                <a:gd name="T15" fmla="*/ 2 h 144"/>
                <a:gd name="T16" fmla="*/ 66 w 186"/>
                <a:gd name="T17" fmla="*/ 2 h 144"/>
                <a:gd name="T18" fmla="*/ 54 w 186"/>
                <a:gd name="T19" fmla="*/ 10 h 144"/>
                <a:gd name="T20" fmla="*/ 34 w 186"/>
                <a:gd name="T21" fmla="*/ 28 h 144"/>
                <a:gd name="T22" fmla="*/ 12 w 186"/>
                <a:gd name="T23" fmla="*/ 62 h 144"/>
                <a:gd name="T24" fmla="*/ 4 w 186"/>
                <a:gd name="T25" fmla="*/ 78 h 144"/>
                <a:gd name="T26" fmla="*/ 0 w 186"/>
                <a:gd name="T27" fmla="*/ 96 h 144"/>
                <a:gd name="T28" fmla="*/ 8 w 186"/>
                <a:gd name="T29" fmla="*/ 104 h 144"/>
                <a:gd name="T30" fmla="*/ 22 w 186"/>
                <a:gd name="T31" fmla="*/ 104 h 144"/>
                <a:gd name="T32" fmla="*/ 32 w 186"/>
                <a:gd name="T33" fmla="*/ 94 h 144"/>
                <a:gd name="T34" fmla="*/ 46 w 186"/>
                <a:gd name="T35" fmla="*/ 72 h 144"/>
                <a:gd name="T36" fmla="*/ 64 w 186"/>
                <a:gd name="T37" fmla="*/ 52 h 144"/>
                <a:gd name="T38" fmla="*/ 54 w 186"/>
                <a:gd name="T39" fmla="*/ 62 h 144"/>
                <a:gd name="T40" fmla="*/ 36 w 186"/>
                <a:gd name="T41" fmla="*/ 96 h 144"/>
                <a:gd name="T42" fmla="*/ 32 w 186"/>
                <a:gd name="T43" fmla="*/ 108 h 144"/>
                <a:gd name="T44" fmla="*/ 36 w 186"/>
                <a:gd name="T45" fmla="*/ 124 h 144"/>
                <a:gd name="T46" fmla="*/ 48 w 186"/>
                <a:gd name="T47" fmla="*/ 126 h 144"/>
                <a:gd name="T48" fmla="*/ 60 w 186"/>
                <a:gd name="T49" fmla="*/ 114 h 144"/>
                <a:gd name="T50" fmla="*/ 66 w 186"/>
                <a:gd name="T51" fmla="*/ 100 h 144"/>
                <a:gd name="T52" fmla="*/ 76 w 186"/>
                <a:gd name="T53" fmla="*/ 84 h 144"/>
                <a:gd name="T54" fmla="*/ 86 w 186"/>
                <a:gd name="T55" fmla="*/ 74 h 144"/>
                <a:gd name="T56" fmla="*/ 68 w 186"/>
                <a:gd name="T57" fmla="*/ 106 h 144"/>
                <a:gd name="T58" fmla="*/ 64 w 186"/>
                <a:gd name="T59" fmla="*/ 118 h 144"/>
                <a:gd name="T60" fmla="*/ 66 w 186"/>
                <a:gd name="T61" fmla="*/ 134 h 144"/>
                <a:gd name="T62" fmla="*/ 74 w 186"/>
                <a:gd name="T63" fmla="*/ 142 h 144"/>
                <a:gd name="T64" fmla="*/ 86 w 186"/>
                <a:gd name="T65" fmla="*/ 140 h 144"/>
                <a:gd name="T66" fmla="*/ 94 w 186"/>
                <a:gd name="T67" fmla="*/ 130 h 144"/>
                <a:gd name="T68" fmla="*/ 100 w 186"/>
                <a:gd name="T69" fmla="*/ 112 h 144"/>
                <a:gd name="T70" fmla="*/ 110 w 186"/>
                <a:gd name="T71" fmla="*/ 92 h 144"/>
                <a:gd name="T72" fmla="*/ 118 w 186"/>
                <a:gd name="T73" fmla="*/ 86 h 144"/>
                <a:gd name="T74" fmla="*/ 98 w 186"/>
                <a:gd name="T75" fmla="*/ 126 h 144"/>
                <a:gd name="T76" fmla="*/ 100 w 186"/>
                <a:gd name="T77" fmla="*/ 138 h 144"/>
                <a:gd name="T78" fmla="*/ 104 w 186"/>
                <a:gd name="T79" fmla="*/ 140 h 144"/>
                <a:gd name="T80" fmla="*/ 112 w 186"/>
                <a:gd name="T81" fmla="*/ 144 h 144"/>
                <a:gd name="T82" fmla="*/ 124 w 186"/>
                <a:gd name="T83" fmla="*/ 136 h 144"/>
                <a:gd name="T84" fmla="*/ 130 w 186"/>
                <a:gd name="T85" fmla="*/ 124 h 144"/>
                <a:gd name="T86" fmla="*/ 140 w 186"/>
                <a:gd name="T87" fmla="*/ 102 h 144"/>
                <a:gd name="T88" fmla="*/ 156 w 186"/>
                <a:gd name="T89" fmla="*/ 88 h 144"/>
                <a:gd name="T90" fmla="*/ 172 w 186"/>
                <a:gd name="T91" fmla="*/ 92 h 144"/>
                <a:gd name="T92" fmla="*/ 184 w 186"/>
                <a:gd name="T93" fmla="*/ 92 h 144"/>
                <a:gd name="T94" fmla="*/ 186 w 186"/>
                <a:gd name="T95" fmla="*/ 9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6" h="144">
                  <a:moveTo>
                    <a:pt x="186" y="90"/>
                  </a:moveTo>
                  <a:lnTo>
                    <a:pt x="186" y="90"/>
                  </a:lnTo>
                  <a:lnTo>
                    <a:pt x="182" y="7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6" y="60"/>
                  </a:lnTo>
                  <a:lnTo>
                    <a:pt x="158" y="54"/>
                  </a:lnTo>
                  <a:lnTo>
                    <a:pt x="158" y="54"/>
                  </a:lnTo>
                  <a:lnTo>
                    <a:pt x="154" y="46"/>
                  </a:lnTo>
                  <a:lnTo>
                    <a:pt x="152" y="40"/>
                  </a:lnTo>
                  <a:lnTo>
                    <a:pt x="152" y="40"/>
                  </a:lnTo>
                  <a:lnTo>
                    <a:pt x="148" y="30"/>
                  </a:lnTo>
                  <a:lnTo>
                    <a:pt x="140" y="22"/>
                  </a:lnTo>
                  <a:lnTo>
                    <a:pt x="128" y="14"/>
                  </a:lnTo>
                  <a:lnTo>
                    <a:pt x="114" y="6"/>
                  </a:lnTo>
                  <a:lnTo>
                    <a:pt x="98" y="2"/>
                  </a:lnTo>
                  <a:lnTo>
                    <a:pt x="82" y="0"/>
                  </a:lnTo>
                  <a:lnTo>
                    <a:pt x="66" y="2"/>
                  </a:lnTo>
                  <a:lnTo>
                    <a:pt x="60" y="6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34" y="28"/>
                  </a:lnTo>
                  <a:lnTo>
                    <a:pt x="22" y="46"/>
                  </a:lnTo>
                  <a:lnTo>
                    <a:pt x="12" y="62"/>
                  </a:lnTo>
                  <a:lnTo>
                    <a:pt x="4" y="78"/>
                  </a:lnTo>
                  <a:lnTo>
                    <a:pt x="4" y="78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8" y="104"/>
                  </a:lnTo>
                  <a:lnTo>
                    <a:pt x="14" y="106"/>
                  </a:lnTo>
                  <a:lnTo>
                    <a:pt x="22" y="104"/>
                  </a:lnTo>
                  <a:lnTo>
                    <a:pt x="28" y="100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46" y="72"/>
                  </a:lnTo>
                  <a:lnTo>
                    <a:pt x="54" y="62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54" y="62"/>
                  </a:lnTo>
                  <a:lnTo>
                    <a:pt x="46" y="74"/>
                  </a:lnTo>
                  <a:lnTo>
                    <a:pt x="36" y="96"/>
                  </a:lnTo>
                  <a:lnTo>
                    <a:pt x="36" y="96"/>
                  </a:lnTo>
                  <a:lnTo>
                    <a:pt x="32" y="108"/>
                  </a:lnTo>
                  <a:lnTo>
                    <a:pt x="32" y="116"/>
                  </a:lnTo>
                  <a:lnTo>
                    <a:pt x="36" y="124"/>
                  </a:lnTo>
                  <a:lnTo>
                    <a:pt x="40" y="126"/>
                  </a:lnTo>
                  <a:lnTo>
                    <a:pt x="48" y="126"/>
                  </a:lnTo>
                  <a:lnTo>
                    <a:pt x="54" y="122"/>
                  </a:lnTo>
                  <a:lnTo>
                    <a:pt x="60" y="114"/>
                  </a:lnTo>
                  <a:lnTo>
                    <a:pt x="66" y="100"/>
                  </a:lnTo>
                  <a:lnTo>
                    <a:pt x="66" y="100"/>
                  </a:lnTo>
                  <a:lnTo>
                    <a:pt x="70" y="92"/>
                  </a:lnTo>
                  <a:lnTo>
                    <a:pt x="76" y="84"/>
                  </a:lnTo>
                  <a:lnTo>
                    <a:pt x="86" y="74"/>
                  </a:lnTo>
                  <a:lnTo>
                    <a:pt x="86" y="74"/>
                  </a:lnTo>
                  <a:lnTo>
                    <a:pt x="72" y="94"/>
                  </a:lnTo>
                  <a:lnTo>
                    <a:pt x="68" y="106"/>
                  </a:lnTo>
                  <a:lnTo>
                    <a:pt x="64" y="118"/>
                  </a:lnTo>
                  <a:lnTo>
                    <a:pt x="64" y="118"/>
                  </a:lnTo>
                  <a:lnTo>
                    <a:pt x="64" y="128"/>
                  </a:lnTo>
                  <a:lnTo>
                    <a:pt x="66" y="134"/>
                  </a:lnTo>
                  <a:lnTo>
                    <a:pt x="68" y="140"/>
                  </a:lnTo>
                  <a:lnTo>
                    <a:pt x="74" y="142"/>
                  </a:lnTo>
                  <a:lnTo>
                    <a:pt x="80" y="142"/>
                  </a:lnTo>
                  <a:lnTo>
                    <a:pt x="86" y="140"/>
                  </a:lnTo>
                  <a:lnTo>
                    <a:pt x="90" y="136"/>
                  </a:lnTo>
                  <a:lnTo>
                    <a:pt x="94" y="130"/>
                  </a:lnTo>
                  <a:lnTo>
                    <a:pt x="94" y="130"/>
                  </a:lnTo>
                  <a:lnTo>
                    <a:pt x="100" y="112"/>
                  </a:lnTo>
                  <a:lnTo>
                    <a:pt x="104" y="100"/>
                  </a:lnTo>
                  <a:lnTo>
                    <a:pt x="110" y="92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02" y="114"/>
                  </a:lnTo>
                  <a:lnTo>
                    <a:pt x="98" y="126"/>
                  </a:lnTo>
                  <a:lnTo>
                    <a:pt x="98" y="132"/>
                  </a:lnTo>
                  <a:lnTo>
                    <a:pt x="100" y="138"/>
                  </a:lnTo>
                  <a:lnTo>
                    <a:pt x="100" y="138"/>
                  </a:lnTo>
                  <a:lnTo>
                    <a:pt x="104" y="140"/>
                  </a:lnTo>
                  <a:lnTo>
                    <a:pt x="106" y="142"/>
                  </a:lnTo>
                  <a:lnTo>
                    <a:pt x="112" y="144"/>
                  </a:lnTo>
                  <a:lnTo>
                    <a:pt x="116" y="142"/>
                  </a:lnTo>
                  <a:lnTo>
                    <a:pt x="124" y="136"/>
                  </a:lnTo>
                  <a:lnTo>
                    <a:pt x="130" y="124"/>
                  </a:lnTo>
                  <a:lnTo>
                    <a:pt x="130" y="124"/>
                  </a:lnTo>
                  <a:lnTo>
                    <a:pt x="134" y="114"/>
                  </a:lnTo>
                  <a:lnTo>
                    <a:pt x="140" y="102"/>
                  </a:lnTo>
                  <a:lnTo>
                    <a:pt x="148" y="94"/>
                  </a:lnTo>
                  <a:lnTo>
                    <a:pt x="156" y="88"/>
                  </a:lnTo>
                  <a:lnTo>
                    <a:pt x="156" y="88"/>
                  </a:lnTo>
                  <a:lnTo>
                    <a:pt x="172" y="92"/>
                  </a:lnTo>
                  <a:lnTo>
                    <a:pt x="182" y="92"/>
                  </a:lnTo>
                  <a:lnTo>
                    <a:pt x="184" y="92"/>
                  </a:lnTo>
                  <a:lnTo>
                    <a:pt x="186" y="90"/>
                  </a:lnTo>
                  <a:lnTo>
                    <a:pt x="186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4465638" y="6049963"/>
              <a:ext cx="3175" cy="3175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2 w 2"/>
                <a:gd name="T5" fmla="*/ 0 h 2"/>
                <a:gd name="T6" fmla="*/ 2 w 2"/>
                <a:gd name="T7" fmla="*/ 0 h 2"/>
                <a:gd name="T8" fmla="*/ 0 w 2"/>
                <a:gd name="T9" fmla="*/ 0 h 2"/>
                <a:gd name="T10" fmla="*/ 0 w 2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4525963" y="5849938"/>
              <a:ext cx="117475" cy="95250"/>
            </a:xfrm>
            <a:custGeom>
              <a:avLst/>
              <a:gdLst>
                <a:gd name="T0" fmla="*/ 0 w 74"/>
                <a:gd name="T1" fmla="*/ 4 h 60"/>
                <a:gd name="T2" fmla="*/ 0 w 74"/>
                <a:gd name="T3" fmla="*/ 4 h 60"/>
                <a:gd name="T4" fmla="*/ 14 w 74"/>
                <a:gd name="T5" fmla="*/ 4 h 60"/>
                <a:gd name="T6" fmla="*/ 22 w 74"/>
                <a:gd name="T7" fmla="*/ 8 h 60"/>
                <a:gd name="T8" fmla="*/ 26 w 74"/>
                <a:gd name="T9" fmla="*/ 12 h 60"/>
                <a:gd name="T10" fmla="*/ 28 w 74"/>
                <a:gd name="T11" fmla="*/ 16 h 60"/>
                <a:gd name="T12" fmla="*/ 30 w 74"/>
                <a:gd name="T13" fmla="*/ 30 h 60"/>
                <a:gd name="T14" fmla="*/ 30 w 74"/>
                <a:gd name="T15" fmla="*/ 30 h 60"/>
                <a:gd name="T16" fmla="*/ 36 w 74"/>
                <a:gd name="T17" fmla="*/ 30 h 60"/>
                <a:gd name="T18" fmla="*/ 42 w 74"/>
                <a:gd name="T19" fmla="*/ 30 h 60"/>
                <a:gd name="T20" fmla="*/ 42 w 74"/>
                <a:gd name="T21" fmla="*/ 30 h 60"/>
                <a:gd name="T22" fmla="*/ 46 w 74"/>
                <a:gd name="T23" fmla="*/ 32 h 60"/>
                <a:gd name="T24" fmla="*/ 48 w 74"/>
                <a:gd name="T25" fmla="*/ 36 h 60"/>
                <a:gd name="T26" fmla="*/ 52 w 74"/>
                <a:gd name="T27" fmla="*/ 42 h 60"/>
                <a:gd name="T28" fmla="*/ 52 w 74"/>
                <a:gd name="T29" fmla="*/ 42 h 60"/>
                <a:gd name="T30" fmla="*/ 56 w 74"/>
                <a:gd name="T31" fmla="*/ 44 h 60"/>
                <a:gd name="T32" fmla="*/ 60 w 74"/>
                <a:gd name="T33" fmla="*/ 46 h 60"/>
                <a:gd name="T34" fmla="*/ 66 w 74"/>
                <a:gd name="T35" fmla="*/ 48 h 60"/>
                <a:gd name="T36" fmla="*/ 66 w 74"/>
                <a:gd name="T37" fmla="*/ 48 h 60"/>
                <a:gd name="T38" fmla="*/ 70 w 74"/>
                <a:gd name="T39" fmla="*/ 54 h 60"/>
                <a:gd name="T40" fmla="*/ 74 w 74"/>
                <a:gd name="T41" fmla="*/ 60 h 60"/>
                <a:gd name="T42" fmla="*/ 74 w 74"/>
                <a:gd name="T43" fmla="*/ 60 h 60"/>
                <a:gd name="T44" fmla="*/ 72 w 74"/>
                <a:gd name="T45" fmla="*/ 52 h 60"/>
                <a:gd name="T46" fmla="*/ 68 w 74"/>
                <a:gd name="T47" fmla="*/ 46 h 60"/>
                <a:gd name="T48" fmla="*/ 64 w 74"/>
                <a:gd name="T49" fmla="*/ 42 h 60"/>
                <a:gd name="T50" fmla="*/ 58 w 74"/>
                <a:gd name="T51" fmla="*/ 40 h 60"/>
                <a:gd name="T52" fmla="*/ 58 w 74"/>
                <a:gd name="T53" fmla="*/ 40 h 60"/>
                <a:gd name="T54" fmla="*/ 56 w 74"/>
                <a:gd name="T55" fmla="*/ 36 h 60"/>
                <a:gd name="T56" fmla="*/ 54 w 74"/>
                <a:gd name="T57" fmla="*/ 34 h 60"/>
                <a:gd name="T58" fmla="*/ 48 w 74"/>
                <a:gd name="T59" fmla="*/ 28 h 60"/>
                <a:gd name="T60" fmla="*/ 38 w 74"/>
                <a:gd name="T61" fmla="*/ 26 h 60"/>
                <a:gd name="T62" fmla="*/ 30 w 74"/>
                <a:gd name="T63" fmla="*/ 24 h 60"/>
                <a:gd name="T64" fmla="*/ 30 w 74"/>
                <a:gd name="T65" fmla="*/ 24 h 60"/>
                <a:gd name="T66" fmla="*/ 32 w 74"/>
                <a:gd name="T67" fmla="*/ 18 h 60"/>
                <a:gd name="T68" fmla="*/ 30 w 74"/>
                <a:gd name="T69" fmla="*/ 14 h 60"/>
                <a:gd name="T70" fmla="*/ 28 w 74"/>
                <a:gd name="T71" fmla="*/ 8 h 60"/>
                <a:gd name="T72" fmla="*/ 24 w 74"/>
                <a:gd name="T73" fmla="*/ 4 h 60"/>
                <a:gd name="T74" fmla="*/ 18 w 74"/>
                <a:gd name="T75" fmla="*/ 2 h 60"/>
                <a:gd name="T76" fmla="*/ 12 w 74"/>
                <a:gd name="T77" fmla="*/ 0 h 60"/>
                <a:gd name="T78" fmla="*/ 8 w 74"/>
                <a:gd name="T79" fmla="*/ 0 h 60"/>
                <a:gd name="T80" fmla="*/ 2 w 74"/>
                <a:gd name="T81" fmla="*/ 2 h 60"/>
                <a:gd name="T82" fmla="*/ 0 w 74"/>
                <a:gd name="T83" fmla="*/ 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4" h="60">
                  <a:moveTo>
                    <a:pt x="0" y="4"/>
                  </a:moveTo>
                  <a:lnTo>
                    <a:pt x="0" y="4"/>
                  </a:lnTo>
                  <a:lnTo>
                    <a:pt x="14" y="4"/>
                  </a:lnTo>
                  <a:lnTo>
                    <a:pt x="22" y="8"/>
                  </a:lnTo>
                  <a:lnTo>
                    <a:pt x="26" y="12"/>
                  </a:lnTo>
                  <a:lnTo>
                    <a:pt x="28" y="16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6" y="32"/>
                  </a:lnTo>
                  <a:lnTo>
                    <a:pt x="48" y="36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56" y="44"/>
                  </a:lnTo>
                  <a:lnTo>
                    <a:pt x="60" y="46"/>
                  </a:lnTo>
                  <a:lnTo>
                    <a:pt x="66" y="48"/>
                  </a:lnTo>
                  <a:lnTo>
                    <a:pt x="66" y="48"/>
                  </a:lnTo>
                  <a:lnTo>
                    <a:pt x="70" y="54"/>
                  </a:lnTo>
                  <a:lnTo>
                    <a:pt x="74" y="60"/>
                  </a:lnTo>
                  <a:lnTo>
                    <a:pt x="74" y="60"/>
                  </a:lnTo>
                  <a:lnTo>
                    <a:pt x="72" y="52"/>
                  </a:lnTo>
                  <a:lnTo>
                    <a:pt x="68" y="46"/>
                  </a:lnTo>
                  <a:lnTo>
                    <a:pt x="64" y="42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6" y="36"/>
                  </a:lnTo>
                  <a:lnTo>
                    <a:pt x="54" y="34"/>
                  </a:lnTo>
                  <a:lnTo>
                    <a:pt x="48" y="28"/>
                  </a:lnTo>
                  <a:lnTo>
                    <a:pt x="38" y="26"/>
                  </a:lnTo>
                  <a:lnTo>
                    <a:pt x="30" y="24"/>
                  </a:lnTo>
                  <a:lnTo>
                    <a:pt x="30" y="24"/>
                  </a:lnTo>
                  <a:lnTo>
                    <a:pt x="32" y="18"/>
                  </a:lnTo>
                  <a:lnTo>
                    <a:pt x="30" y="14"/>
                  </a:lnTo>
                  <a:lnTo>
                    <a:pt x="28" y="8"/>
                  </a:lnTo>
                  <a:lnTo>
                    <a:pt x="24" y="4"/>
                  </a:lnTo>
                  <a:lnTo>
                    <a:pt x="18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4367213" y="6097588"/>
              <a:ext cx="193675" cy="193675"/>
            </a:xfrm>
            <a:custGeom>
              <a:avLst/>
              <a:gdLst>
                <a:gd name="T0" fmla="*/ 122 w 122"/>
                <a:gd name="T1" fmla="*/ 16 h 122"/>
                <a:gd name="T2" fmla="*/ 112 w 122"/>
                <a:gd name="T3" fmla="*/ 32 h 122"/>
                <a:gd name="T4" fmla="*/ 100 w 122"/>
                <a:gd name="T5" fmla="*/ 60 h 122"/>
                <a:gd name="T6" fmla="*/ 92 w 122"/>
                <a:gd name="T7" fmla="*/ 92 h 122"/>
                <a:gd name="T8" fmla="*/ 92 w 122"/>
                <a:gd name="T9" fmla="*/ 94 h 122"/>
                <a:gd name="T10" fmla="*/ 90 w 122"/>
                <a:gd name="T11" fmla="*/ 106 h 122"/>
                <a:gd name="T12" fmla="*/ 78 w 122"/>
                <a:gd name="T13" fmla="*/ 114 h 122"/>
                <a:gd name="T14" fmla="*/ 64 w 122"/>
                <a:gd name="T15" fmla="*/ 122 h 122"/>
                <a:gd name="T16" fmla="*/ 62 w 122"/>
                <a:gd name="T17" fmla="*/ 120 h 122"/>
                <a:gd name="T18" fmla="*/ 60 w 122"/>
                <a:gd name="T19" fmla="*/ 120 h 122"/>
                <a:gd name="T20" fmla="*/ 60 w 122"/>
                <a:gd name="T21" fmla="*/ 116 h 122"/>
                <a:gd name="T22" fmla="*/ 60 w 122"/>
                <a:gd name="T23" fmla="*/ 108 h 122"/>
                <a:gd name="T24" fmla="*/ 52 w 122"/>
                <a:gd name="T25" fmla="*/ 74 h 122"/>
                <a:gd name="T26" fmla="*/ 48 w 122"/>
                <a:gd name="T27" fmla="*/ 56 h 122"/>
                <a:gd name="T28" fmla="*/ 44 w 122"/>
                <a:gd name="T29" fmla="*/ 42 h 122"/>
                <a:gd name="T30" fmla="*/ 42 w 122"/>
                <a:gd name="T31" fmla="*/ 42 h 122"/>
                <a:gd name="T32" fmla="*/ 34 w 122"/>
                <a:gd name="T33" fmla="*/ 66 h 122"/>
                <a:gd name="T34" fmla="*/ 30 w 122"/>
                <a:gd name="T35" fmla="*/ 90 h 122"/>
                <a:gd name="T36" fmla="*/ 28 w 122"/>
                <a:gd name="T37" fmla="*/ 96 h 122"/>
                <a:gd name="T38" fmla="*/ 28 w 122"/>
                <a:gd name="T39" fmla="*/ 104 h 122"/>
                <a:gd name="T40" fmla="*/ 20 w 122"/>
                <a:gd name="T41" fmla="*/ 106 h 122"/>
                <a:gd name="T42" fmla="*/ 12 w 122"/>
                <a:gd name="T43" fmla="*/ 108 h 122"/>
                <a:gd name="T44" fmla="*/ 4 w 122"/>
                <a:gd name="T45" fmla="*/ 110 h 122"/>
                <a:gd name="T46" fmla="*/ 2 w 122"/>
                <a:gd name="T47" fmla="*/ 110 h 122"/>
                <a:gd name="T48" fmla="*/ 0 w 122"/>
                <a:gd name="T49" fmla="*/ 110 h 122"/>
                <a:gd name="T50" fmla="*/ 0 w 122"/>
                <a:gd name="T51" fmla="*/ 106 h 122"/>
                <a:gd name="T52" fmla="*/ 0 w 122"/>
                <a:gd name="T53" fmla="*/ 96 h 122"/>
                <a:gd name="T54" fmla="*/ 8 w 122"/>
                <a:gd name="T55" fmla="*/ 68 h 122"/>
                <a:gd name="T56" fmla="*/ 18 w 122"/>
                <a:gd name="T57" fmla="*/ 40 h 122"/>
                <a:gd name="T58" fmla="*/ 28 w 122"/>
                <a:gd name="T59" fmla="*/ 18 h 122"/>
                <a:gd name="T60" fmla="*/ 24 w 122"/>
                <a:gd name="T61" fmla="*/ 14 h 122"/>
                <a:gd name="T62" fmla="*/ 22 w 122"/>
                <a:gd name="T63" fmla="*/ 10 h 122"/>
                <a:gd name="T64" fmla="*/ 28 w 122"/>
                <a:gd name="T65" fmla="*/ 6 h 122"/>
                <a:gd name="T66" fmla="*/ 40 w 122"/>
                <a:gd name="T67" fmla="*/ 4 h 122"/>
                <a:gd name="T68" fmla="*/ 58 w 122"/>
                <a:gd name="T69" fmla="*/ 0 h 122"/>
                <a:gd name="T70" fmla="*/ 62 w 122"/>
                <a:gd name="T71" fmla="*/ 2 h 122"/>
                <a:gd name="T72" fmla="*/ 66 w 122"/>
                <a:gd name="T73" fmla="*/ 16 h 122"/>
                <a:gd name="T74" fmla="*/ 76 w 122"/>
                <a:gd name="T75" fmla="*/ 58 h 122"/>
                <a:gd name="T76" fmla="*/ 78 w 122"/>
                <a:gd name="T77" fmla="*/ 58 h 122"/>
                <a:gd name="T78" fmla="*/ 88 w 122"/>
                <a:gd name="T79" fmla="*/ 36 h 122"/>
                <a:gd name="T80" fmla="*/ 98 w 122"/>
                <a:gd name="T81" fmla="*/ 16 h 122"/>
                <a:gd name="T82" fmla="*/ 108 w 122"/>
                <a:gd name="T83" fmla="*/ 14 h 122"/>
                <a:gd name="T84" fmla="*/ 122 w 122"/>
                <a:gd name="T85" fmla="*/ 10 h 122"/>
                <a:gd name="T86" fmla="*/ 122 w 122"/>
                <a:gd name="T87" fmla="*/ 12 h 122"/>
                <a:gd name="T88" fmla="*/ 122 w 122"/>
                <a:gd name="T89" fmla="*/ 1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122">
                  <a:moveTo>
                    <a:pt x="122" y="16"/>
                  </a:moveTo>
                  <a:lnTo>
                    <a:pt x="122" y="1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06" y="46"/>
                  </a:lnTo>
                  <a:lnTo>
                    <a:pt x="100" y="60"/>
                  </a:lnTo>
                  <a:lnTo>
                    <a:pt x="96" y="76"/>
                  </a:lnTo>
                  <a:lnTo>
                    <a:pt x="92" y="92"/>
                  </a:lnTo>
                  <a:lnTo>
                    <a:pt x="92" y="94"/>
                  </a:lnTo>
                  <a:lnTo>
                    <a:pt x="92" y="94"/>
                  </a:lnTo>
                  <a:lnTo>
                    <a:pt x="90" y="98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78" y="114"/>
                  </a:lnTo>
                  <a:lnTo>
                    <a:pt x="78" y="114"/>
                  </a:lnTo>
                  <a:lnTo>
                    <a:pt x="64" y="122"/>
                  </a:lnTo>
                  <a:lnTo>
                    <a:pt x="62" y="122"/>
                  </a:lnTo>
                  <a:lnTo>
                    <a:pt x="62" y="120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60" y="116"/>
                  </a:lnTo>
                  <a:lnTo>
                    <a:pt x="60" y="116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6" y="46"/>
                  </a:lnTo>
                  <a:lnTo>
                    <a:pt x="44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42" y="42"/>
                  </a:lnTo>
                  <a:lnTo>
                    <a:pt x="34" y="66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28" y="96"/>
                  </a:lnTo>
                  <a:lnTo>
                    <a:pt x="28" y="96"/>
                  </a:lnTo>
                  <a:lnTo>
                    <a:pt x="28" y="102"/>
                  </a:lnTo>
                  <a:lnTo>
                    <a:pt x="28" y="104"/>
                  </a:lnTo>
                  <a:lnTo>
                    <a:pt x="28" y="104"/>
                  </a:lnTo>
                  <a:lnTo>
                    <a:pt x="20" y="106"/>
                  </a:lnTo>
                  <a:lnTo>
                    <a:pt x="20" y="106"/>
                  </a:lnTo>
                  <a:lnTo>
                    <a:pt x="12" y="108"/>
                  </a:lnTo>
                  <a:lnTo>
                    <a:pt x="12" y="108"/>
                  </a:lnTo>
                  <a:lnTo>
                    <a:pt x="4" y="110"/>
                  </a:lnTo>
                  <a:lnTo>
                    <a:pt x="4" y="110"/>
                  </a:lnTo>
                  <a:lnTo>
                    <a:pt x="2" y="110"/>
                  </a:lnTo>
                  <a:lnTo>
                    <a:pt x="2" y="11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06"/>
                  </a:lnTo>
                  <a:lnTo>
                    <a:pt x="0" y="98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8" y="68"/>
                  </a:lnTo>
                  <a:lnTo>
                    <a:pt x="18" y="40"/>
                  </a:lnTo>
                  <a:lnTo>
                    <a:pt x="18" y="40"/>
                  </a:lnTo>
                  <a:lnTo>
                    <a:pt x="28" y="20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8" y="6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76" y="56"/>
                  </a:lnTo>
                  <a:lnTo>
                    <a:pt x="76" y="58"/>
                  </a:lnTo>
                  <a:lnTo>
                    <a:pt x="76" y="58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88" y="36"/>
                  </a:lnTo>
                  <a:lnTo>
                    <a:pt x="88" y="36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108" y="14"/>
                  </a:lnTo>
                  <a:lnTo>
                    <a:pt x="120" y="10"/>
                  </a:lnTo>
                  <a:lnTo>
                    <a:pt x="122" y="10"/>
                  </a:lnTo>
                  <a:lnTo>
                    <a:pt x="122" y="12"/>
                  </a:lnTo>
                  <a:lnTo>
                    <a:pt x="122" y="12"/>
                  </a:lnTo>
                  <a:lnTo>
                    <a:pt x="122" y="14"/>
                  </a:lnTo>
                  <a:lnTo>
                    <a:pt x="122" y="16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112"/>
            <p:cNvSpPr>
              <a:spLocks noEditPoints="1"/>
            </p:cNvSpPr>
            <p:nvPr/>
          </p:nvSpPr>
          <p:spPr bwMode="auto">
            <a:xfrm>
              <a:off x="4532313" y="6138863"/>
              <a:ext cx="190500" cy="180975"/>
            </a:xfrm>
            <a:custGeom>
              <a:avLst/>
              <a:gdLst>
                <a:gd name="T0" fmla="*/ 80 w 120"/>
                <a:gd name="T1" fmla="*/ 102 h 114"/>
                <a:gd name="T2" fmla="*/ 64 w 120"/>
                <a:gd name="T3" fmla="*/ 110 h 114"/>
                <a:gd name="T4" fmla="*/ 48 w 120"/>
                <a:gd name="T5" fmla="*/ 114 h 114"/>
                <a:gd name="T6" fmla="*/ 28 w 120"/>
                <a:gd name="T7" fmla="*/ 112 h 114"/>
                <a:gd name="T8" fmla="*/ 24 w 120"/>
                <a:gd name="T9" fmla="*/ 112 h 114"/>
                <a:gd name="T10" fmla="*/ 10 w 120"/>
                <a:gd name="T11" fmla="*/ 102 h 114"/>
                <a:gd name="T12" fmla="*/ 4 w 120"/>
                <a:gd name="T13" fmla="*/ 96 h 114"/>
                <a:gd name="T14" fmla="*/ 0 w 120"/>
                <a:gd name="T15" fmla="*/ 76 h 114"/>
                <a:gd name="T16" fmla="*/ 2 w 120"/>
                <a:gd name="T17" fmla="*/ 64 h 114"/>
                <a:gd name="T18" fmla="*/ 10 w 120"/>
                <a:gd name="T19" fmla="*/ 44 h 114"/>
                <a:gd name="T20" fmla="*/ 24 w 120"/>
                <a:gd name="T21" fmla="*/ 26 h 114"/>
                <a:gd name="T22" fmla="*/ 32 w 120"/>
                <a:gd name="T23" fmla="*/ 18 h 114"/>
                <a:gd name="T24" fmla="*/ 60 w 120"/>
                <a:gd name="T25" fmla="*/ 4 h 114"/>
                <a:gd name="T26" fmla="*/ 74 w 120"/>
                <a:gd name="T27" fmla="*/ 0 h 114"/>
                <a:gd name="T28" fmla="*/ 88 w 120"/>
                <a:gd name="T29" fmla="*/ 2 h 114"/>
                <a:gd name="T30" fmla="*/ 104 w 120"/>
                <a:gd name="T31" fmla="*/ 8 h 114"/>
                <a:gd name="T32" fmla="*/ 116 w 120"/>
                <a:gd name="T33" fmla="*/ 24 h 114"/>
                <a:gd name="T34" fmla="*/ 120 w 120"/>
                <a:gd name="T35" fmla="*/ 32 h 114"/>
                <a:gd name="T36" fmla="*/ 120 w 120"/>
                <a:gd name="T37" fmla="*/ 40 h 114"/>
                <a:gd name="T38" fmla="*/ 120 w 120"/>
                <a:gd name="T39" fmla="*/ 48 h 114"/>
                <a:gd name="T40" fmla="*/ 108 w 120"/>
                <a:gd name="T41" fmla="*/ 76 h 114"/>
                <a:gd name="T42" fmla="*/ 80 w 120"/>
                <a:gd name="T43" fmla="*/ 102 h 114"/>
                <a:gd name="T44" fmla="*/ 92 w 120"/>
                <a:gd name="T45" fmla="*/ 32 h 114"/>
                <a:gd name="T46" fmla="*/ 86 w 120"/>
                <a:gd name="T47" fmla="*/ 26 h 114"/>
                <a:gd name="T48" fmla="*/ 80 w 120"/>
                <a:gd name="T49" fmla="*/ 24 h 114"/>
                <a:gd name="T50" fmla="*/ 76 w 120"/>
                <a:gd name="T51" fmla="*/ 24 h 114"/>
                <a:gd name="T52" fmla="*/ 64 w 120"/>
                <a:gd name="T53" fmla="*/ 24 h 114"/>
                <a:gd name="T54" fmla="*/ 54 w 120"/>
                <a:gd name="T55" fmla="*/ 30 h 114"/>
                <a:gd name="T56" fmla="*/ 36 w 120"/>
                <a:gd name="T57" fmla="*/ 44 h 114"/>
                <a:gd name="T58" fmla="*/ 30 w 120"/>
                <a:gd name="T59" fmla="*/ 54 h 114"/>
                <a:gd name="T60" fmla="*/ 28 w 120"/>
                <a:gd name="T61" fmla="*/ 64 h 114"/>
                <a:gd name="T62" fmla="*/ 32 w 120"/>
                <a:gd name="T63" fmla="*/ 80 h 114"/>
                <a:gd name="T64" fmla="*/ 38 w 120"/>
                <a:gd name="T65" fmla="*/ 86 h 114"/>
                <a:gd name="T66" fmla="*/ 46 w 120"/>
                <a:gd name="T67" fmla="*/ 90 h 114"/>
                <a:gd name="T68" fmla="*/ 62 w 120"/>
                <a:gd name="T69" fmla="*/ 88 h 114"/>
                <a:gd name="T70" fmla="*/ 70 w 120"/>
                <a:gd name="T71" fmla="*/ 84 h 114"/>
                <a:gd name="T72" fmla="*/ 74 w 120"/>
                <a:gd name="T73" fmla="*/ 80 h 114"/>
                <a:gd name="T74" fmla="*/ 86 w 120"/>
                <a:gd name="T75" fmla="*/ 64 h 114"/>
                <a:gd name="T76" fmla="*/ 92 w 120"/>
                <a:gd name="T77" fmla="*/ 56 h 114"/>
                <a:gd name="T78" fmla="*/ 94 w 120"/>
                <a:gd name="T79" fmla="*/ 48 h 114"/>
                <a:gd name="T80" fmla="*/ 92 w 120"/>
                <a:gd name="T81" fmla="*/ 3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0" h="114">
                  <a:moveTo>
                    <a:pt x="80" y="102"/>
                  </a:moveTo>
                  <a:lnTo>
                    <a:pt x="80" y="102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56" y="112"/>
                  </a:lnTo>
                  <a:lnTo>
                    <a:pt x="48" y="114"/>
                  </a:lnTo>
                  <a:lnTo>
                    <a:pt x="28" y="112"/>
                  </a:lnTo>
                  <a:lnTo>
                    <a:pt x="28" y="112"/>
                  </a:lnTo>
                  <a:lnTo>
                    <a:pt x="24" y="112"/>
                  </a:lnTo>
                  <a:lnTo>
                    <a:pt x="24" y="112"/>
                  </a:lnTo>
                  <a:lnTo>
                    <a:pt x="16" y="106"/>
                  </a:lnTo>
                  <a:lnTo>
                    <a:pt x="10" y="102"/>
                  </a:lnTo>
                  <a:lnTo>
                    <a:pt x="10" y="102"/>
                  </a:lnTo>
                  <a:lnTo>
                    <a:pt x="4" y="96"/>
                  </a:lnTo>
                  <a:lnTo>
                    <a:pt x="2" y="86"/>
                  </a:lnTo>
                  <a:lnTo>
                    <a:pt x="0" y="7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4" y="54"/>
                  </a:lnTo>
                  <a:lnTo>
                    <a:pt x="10" y="44"/>
                  </a:lnTo>
                  <a:lnTo>
                    <a:pt x="16" y="34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32" y="18"/>
                  </a:lnTo>
                  <a:lnTo>
                    <a:pt x="40" y="12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74" y="0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96" y="4"/>
                  </a:lnTo>
                  <a:lnTo>
                    <a:pt x="104" y="8"/>
                  </a:lnTo>
                  <a:lnTo>
                    <a:pt x="110" y="14"/>
                  </a:lnTo>
                  <a:lnTo>
                    <a:pt x="116" y="24"/>
                  </a:lnTo>
                  <a:lnTo>
                    <a:pt x="116" y="24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20" y="48"/>
                  </a:lnTo>
                  <a:lnTo>
                    <a:pt x="120" y="48"/>
                  </a:lnTo>
                  <a:lnTo>
                    <a:pt x="116" y="64"/>
                  </a:lnTo>
                  <a:lnTo>
                    <a:pt x="108" y="76"/>
                  </a:lnTo>
                  <a:lnTo>
                    <a:pt x="96" y="90"/>
                  </a:lnTo>
                  <a:lnTo>
                    <a:pt x="80" y="102"/>
                  </a:lnTo>
                  <a:lnTo>
                    <a:pt x="80" y="102"/>
                  </a:lnTo>
                  <a:close/>
                  <a:moveTo>
                    <a:pt x="92" y="32"/>
                  </a:moveTo>
                  <a:lnTo>
                    <a:pt x="92" y="32"/>
                  </a:lnTo>
                  <a:lnTo>
                    <a:pt x="86" y="26"/>
                  </a:lnTo>
                  <a:lnTo>
                    <a:pt x="86" y="26"/>
                  </a:lnTo>
                  <a:lnTo>
                    <a:pt x="80" y="24"/>
                  </a:lnTo>
                  <a:lnTo>
                    <a:pt x="80" y="24"/>
                  </a:lnTo>
                  <a:lnTo>
                    <a:pt x="76" y="24"/>
                  </a:lnTo>
                  <a:lnTo>
                    <a:pt x="76" y="24"/>
                  </a:lnTo>
                  <a:lnTo>
                    <a:pt x="64" y="24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44" y="36"/>
                  </a:lnTo>
                  <a:lnTo>
                    <a:pt x="36" y="44"/>
                  </a:lnTo>
                  <a:lnTo>
                    <a:pt x="36" y="44"/>
                  </a:lnTo>
                  <a:lnTo>
                    <a:pt x="30" y="54"/>
                  </a:lnTo>
                  <a:lnTo>
                    <a:pt x="28" y="64"/>
                  </a:lnTo>
                  <a:lnTo>
                    <a:pt x="28" y="64"/>
                  </a:lnTo>
                  <a:lnTo>
                    <a:pt x="28" y="72"/>
                  </a:lnTo>
                  <a:lnTo>
                    <a:pt x="32" y="80"/>
                  </a:lnTo>
                  <a:lnTo>
                    <a:pt x="32" y="80"/>
                  </a:lnTo>
                  <a:lnTo>
                    <a:pt x="38" y="86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54" y="90"/>
                  </a:lnTo>
                  <a:lnTo>
                    <a:pt x="62" y="88"/>
                  </a:lnTo>
                  <a:lnTo>
                    <a:pt x="62" y="88"/>
                  </a:lnTo>
                  <a:lnTo>
                    <a:pt x="70" y="84"/>
                  </a:lnTo>
                  <a:lnTo>
                    <a:pt x="74" y="80"/>
                  </a:lnTo>
                  <a:lnTo>
                    <a:pt x="74" y="80"/>
                  </a:lnTo>
                  <a:lnTo>
                    <a:pt x="82" y="72"/>
                  </a:lnTo>
                  <a:lnTo>
                    <a:pt x="86" y="64"/>
                  </a:lnTo>
                  <a:lnTo>
                    <a:pt x="86" y="64"/>
                  </a:lnTo>
                  <a:lnTo>
                    <a:pt x="92" y="56"/>
                  </a:lnTo>
                  <a:lnTo>
                    <a:pt x="94" y="48"/>
                  </a:lnTo>
                  <a:lnTo>
                    <a:pt x="94" y="48"/>
                  </a:lnTo>
                  <a:lnTo>
                    <a:pt x="94" y="40"/>
                  </a:lnTo>
                  <a:lnTo>
                    <a:pt x="92" y="32"/>
                  </a:lnTo>
                  <a:lnTo>
                    <a:pt x="92" y="32"/>
                  </a:lnTo>
                  <a:close/>
                </a:path>
              </a:pathLst>
            </a:custGeom>
            <a:solidFill>
              <a:srgbClr val="EF3B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120"/>
            <p:cNvSpPr>
              <a:spLocks/>
            </p:cNvSpPr>
            <p:nvPr/>
          </p:nvSpPr>
          <p:spPr bwMode="auto">
            <a:xfrm>
              <a:off x="3332163" y="5983288"/>
              <a:ext cx="203200" cy="193675"/>
            </a:xfrm>
            <a:custGeom>
              <a:avLst/>
              <a:gdLst>
                <a:gd name="T0" fmla="*/ 108 w 128"/>
                <a:gd name="T1" fmla="*/ 2 h 122"/>
                <a:gd name="T2" fmla="*/ 108 w 128"/>
                <a:gd name="T3" fmla="*/ 2 h 122"/>
                <a:gd name="T4" fmla="*/ 98 w 128"/>
                <a:gd name="T5" fmla="*/ 8 h 122"/>
                <a:gd name="T6" fmla="*/ 86 w 128"/>
                <a:gd name="T7" fmla="*/ 12 h 122"/>
                <a:gd name="T8" fmla="*/ 62 w 128"/>
                <a:gd name="T9" fmla="*/ 20 h 122"/>
                <a:gd name="T10" fmla="*/ 62 w 128"/>
                <a:gd name="T11" fmla="*/ 20 h 122"/>
                <a:gd name="T12" fmla="*/ 54 w 128"/>
                <a:gd name="T13" fmla="*/ 26 h 122"/>
                <a:gd name="T14" fmla="*/ 48 w 128"/>
                <a:gd name="T15" fmla="*/ 32 h 122"/>
                <a:gd name="T16" fmla="*/ 36 w 128"/>
                <a:gd name="T17" fmla="*/ 48 h 122"/>
                <a:gd name="T18" fmla="*/ 36 w 128"/>
                <a:gd name="T19" fmla="*/ 48 h 122"/>
                <a:gd name="T20" fmla="*/ 30 w 128"/>
                <a:gd name="T21" fmla="*/ 56 h 122"/>
                <a:gd name="T22" fmla="*/ 24 w 128"/>
                <a:gd name="T23" fmla="*/ 62 h 122"/>
                <a:gd name="T24" fmla="*/ 8 w 128"/>
                <a:gd name="T25" fmla="*/ 76 h 122"/>
                <a:gd name="T26" fmla="*/ 8 w 128"/>
                <a:gd name="T27" fmla="*/ 76 h 122"/>
                <a:gd name="T28" fmla="*/ 2 w 128"/>
                <a:gd name="T29" fmla="*/ 88 h 122"/>
                <a:gd name="T30" fmla="*/ 0 w 128"/>
                <a:gd name="T31" fmla="*/ 98 h 122"/>
                <a:gd name="T32" fmla="*/ 0 w 128"/>
                <a:gd name="T33" fmla="*/ 122 h 122"/>
                <a:gd name="T34" fmla="*/ 0 w 128"/>
                <a:gd name="T35" fmla="*/ 122 h 122"/>
                <a:gd name="T36" fmla="*/ 2 w 128"/>
                <a:gd name="T37" fmla="*/ 108 h 122"/>
                <a:gd name="T38" fmla="*/ 6 w 128"/>
                <a:gd name="T39" fmla="*/ 98 h 122"/>
                <a:gd name="T40" fmla="*/ 12 w 128"/>
                <a:gd name="T41" fmla="*/ 88 h 122"/>
                <a:gd name="T42" fmla="*/ 18 w 128"/>
                <a:gd name="T43" fmla="*/ 80 h 122"/>
                <a:gd name="T44" fmla="*/ 32 w 128"/>
                <a:gd name="T45" fmla="*/ 64 h 122"/>
                <a:gd name="T46" fmla="*/ 48 w 128"/>
                <a:gd name="T47" fmla="*/ 46 h 122"/>
                <a:gd name="T48" fmla="*/ 48 w 128"/>
                <a:gd name="T49" fmla="*/ 46 h 122"/>
                <a:gd name="T50" fmla="*/ 56 w 128"/>
                <a:gd name="T51" fmla="*/ 36 h 122"/>
                <a:gd name="T52" fmla="*/ 66 w 128"/>
                <a:gd name="T53" fmla="*/ 28 h 122"/>
                <a:gd name="T54" fmla="*/ 76 w 128"/>
                <a:gd name="T55" fmla="*/ 22 h 122"/>
                <a:gd name="T56" fmla="*/ 88 w 128"/>
                <a:gd name="T57" fmla="*/ 18 h 122"/>
                <a:gd name="T58" fmla="*/ 88 w 128"/>
                <a:gd name="T59" fmla="*/ 18 h 122"/>
                <a:gd name="T60" fmla="*/ 112 w 128"/>
                <a:gd name="T61" fmla="*/ 12 h 122"/>
                <a:gd name="T62" fmla="*/ 120 w 128"/>
                <a:gd name="T63" fmla="*/ 8 h 122"/>
                <a:gd name="T64" fmla="*/ 128 w 128"/>
                <a:gd name="T65" fmla="*/ 2 h 122"/>
                <a:gd name="T66" fmla="*/ 128 w 128"/>
                <a:gd name="T67" fmla="*/ 2 h 122"/>
                <a:gd name="T68" fmla="*/ 124 w 128"/>
                <a:gd name="T69" fmla="*/ 0 h 122"/>
                <a:gd name="T70" fmla="*/ 118 w 128"/>
                <a:gd name="T71" fmla="*/ 0 h 122"/>
                <a:gd name="T72" fmla="*/ 108 w 128"/>
                <a:gd name="T73" fmla="*/ 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22">
                  <a:moveTo>
                    <a:pt x="108" y="2"/>
                  </a:moveTo>
                  <a:lnTo>
                    <a:pt x="108" y="2"/>
                  </a:lnTo>
                  <a:lnTo>
                    <a:pt x="98" y="8"/>
                  </a:lnTo>
                  <a:lnTo>
                    <a:pt x="86" y="12"/>
                  </a:lnTo>
                  <a:lnTo>
                    <a:pt x="62" y="20"/>
                  </a:lnTo>
                  <a:lnTo>
                    <a:pt x="62" y="20"/>
                  </a:lnTo>
                  <a:lnTo>
                    <a:pt x="54" y="26"/>
                  </a:lnTo>
                  <a:lnTo>
                    <a:pt x="48" y="32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0" y="56"/>
                  </a:lnTo>
                  <a:lnTo>
                    <a:pt x="24" y="62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108"/>
                  </a:lnTo>
                  <a:lnTo>
                    <a:pt x="6" y="98"/>
                  </a:lnTo>
                  <a:lnTo>
                    <a:pt x="12" y="88"/>
                  </a:lnTo>
                  <a:lnTo>
                    <a:pt x="18" y="80"/>
                  </a:lnTo>
                  <a:lnTo>
                    <a:pt x="32" y="64"/>
                  </a:lnTo>
                  <a:lnTo>
                    <a:pt x="48" y="46"/>
                  </a:lnTo>
                  <a:lnTo>
                    <a:pt x="48" y="46"/>
                  </a:lnTo>
                  <a:lnTo>
                    <a:pt x="56" y="36"/>
                  </a:lnTo>
                  <a:lnTo>
                    <a:pt x="66" y="28"/>
                  </a:lnTo>
                  <a:lnTo>
                    <a:pt x="76" y="22"/>
                  </a:lnTo>
                  <a:lnTo>
                    <a:pt x="88" y="18"/>
                  </a:lnTo>
                  <a:lnTo>
                    <a:pt x="88" y="18"/>
                  </a:lnTo>
                  <a:lnTo>
                    <a:pt x="112" y="12"/>
                  </a:lnTo>
                  <a:lnTo>
                    <a:pt x="120" y="8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24" y="0"/>
                  </a:lnTo>
                  <a:lnTo>
                    <a:pt x="118" y="0"/>
                  </a:lnTo>
                  <a:lnTo>
                    <a:pt x="10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121"/>
            <p:cNvSpPr>
              <a:spLocks/>
            </p:cNvSpPr>
            <p:nvPr/>
          </p:nvSpPr>
          <p:spPr bwMode="auto">
            <a:xfrm>
              <a:off x="3548063" y="5805488"/>
              <a:ext cx="76200" cy="311150"/>
            </a:xfrm>
            <a:custGeom>
              <a:avLst/>
              <a:gdLst>
                <a:gd name="T0" fmla="*/ 8 w 48"/>
                <a:gd name="T1" fmla="*/ 60 h 196"/>
                <a:gd name="T2" fmla="*/ 8 w 48"/>
                <a:gd name="T3" fmla="*/ 60 h 196"/>
                <a:gd name="T4" fmla="*/ 14 w 48"/>
                <a:gd name="T5" fmla="*/ 92 h 196"/>
                <a:gd name="T6" fmla="*/ 16 w 48"/>
                <a:gd name="T7" fmla="*/ 110 h 196"/>
                <a:gd name="T8" fmla="*/ 20 w 48"/>
                <a:gd name="T9" fmla="*/ 126 h 196"/>
                <a:gd name="T10" fmla="*/ 20 w 48"/>
                <a:gd name="T11" fmla="*/ 126 h 196"/>
                <a:gd name="T12" fmla="*/ 24 w 48"/>
                <a:gd name="T13" fmla="*/ 136 h 196"/>
                <a:gd name="T14" fmla="*/ 24 w 48"/>
                <a:gd name="T15" fmla="*/ 148 h 196"/>
                <a:gd name="T16" fmla="*/ 24 w 48"/>
                <a:gd name="T17" fmla="*/ 148 h 196"/>
                <a:gd name="T18" fmla="*/ 22 w 48"/>
                <a:gd name="T19" fmla="*/ 162 h 196"/>
                <a:gd name="T20" fmla="*/ 20 w 48"/>
                <a:gd name="T21" fmla="*/ 176 h 196"/>
                <a:gd name="T22" fmla="*/ 20 w 48"/>
                <a:gd name="T23" fmla="*/ 176 h 196"/>
                <a:gd name="T24" fmla="*/ 18 w 48"/>
                <a:gd name="T25" fmla="*/ 186 h 196"/>
                <a:gd name="T26" fmla="*/ 18 w 48"/>
                <a:gd name="T27" fmla="*/ 190 h 196"/>
                <a:gd name="T28" fmla="*/ 18 w 48"/>
                <a:gd name="T29" fmla="*/ 194 h 196"/>
                <a:gd name="T30" fmla="*/ 18 w 48"/>
                <a:gd name="T31" fmla="*/ 194 h 196"/>
                <a:gd name="T32" fmla="*/ 22 w 48"/>
                <a:gd name="T33" fmla="*/ 196 h 196"/>
                <a:gd name="T34" fmla="*/ 26 w 48"/>
                <a:gd name="T35" fmla="*/ 194 h 196"/>
                <a:gd name="T36" fmla="*/ 32 w 48"/>
                <a:gd name="T37" fmla="*/ 192 h 196"/>
                <a:gd name="T38" fmla="*/ 32 w 48"/>
                <a:gd name="T39" fmla="*/ 192 h 196"/>
                <a:gd name="T40" fmla="*/ 48 w 48"/>
                <a:gd name="T41" fmla="*/ 192 h 196"/>
                <a:gd name="T42" fmla="*/ 48 w 48"/>
                <a:gd name="T43" fmla="*/ 192 h 196"/>
                <a:gd name="T44" fmla="*/ 46 w 48"/>
                <a:gd name="T45" fmla="*/ 184 h 196"/>
                <a:gd name="T46" fmla="*/ 46 w 48"/>
                <a:gd name="T47" fmla="*/ 178 h 196"/>
                <a:gd name="T48" fmla="*/ 42 w 48"/>
                <a:gd name="T49" fmla="*/ 172 h 196"/>
                <a:gd name="T50" fmla="*/ 42 w 48"/>
                <a:gd name="T51" fmla="*/ 172 h 196"/>
                <a:gd name="T52" fmla="*/ 38 w 48"/>
                <a:gd name="T53" fmla="*/ 166 h 196"/>
                <a:gd name="T54" fmla="*/ 36 w 48"/>
                <a:gd name="T55" fmla="*/ 158 h 196"/>
                <a:gd name="T56" fmla="*/ 32 w 48"/>
                <a:gd name="T57" fmla="*/ 132 h 196"/>
                <a:gd name="T58" fmla="*/ 26 w 48"/>
                <a:gd name="T59" fmla="*/ 98 h 196"/>
                <a:gd name="T60" fmla="*/ 20 w 48"/>
                <a:gd name="T61" fmla="*/ 58 h 196"/>
                <a:gd name="T62" fmla="*/ 20 w 48"/>
                <a:gd name="T63" fmla="*/ 58 h 196"/>
                <a:gd name="T64" fmla="*/ 18 w 48"/>
                <a:gd name="T65" fmla="*/ 40 h 196"/>
                <a:gd name="T66" fmla="*/ 12 w 48"/>
                <a:gd name="T67" fmla="*/ 26 h 196"/>
                <a:gd name="T68" fmla="*/ 6 w 48"/>
                <a:gd name="T69" fmla="*/ 12 h 196"/>
                <a:gd name="T70" fmla="*/ 0 w 48"/>
                <a:gd name="T71" fmla="*/ 0 h 196"/>
                <a:gd name="T72" fmla="*/ 0 w 48"/>
                <a:gd name="T73" fmla="*/ 0 h 196"/>
                <a:gd name="T74" fmla="*/ 0 w 48"/>
                <a:gd name="T75" fmla="*/ 16 h 196"/>
                <a:gd name="T76" fmla="*/ 4 w 48"/>
                <a:gd name="T77" fmla="*/ 34 h 196"/>
                <a:gd name="T78" fmla="*/ 8 w 48"/>
                <a:gd name="T79" fmla="*/ 60 h 196"/>
                <a:gd name="T80" fmla="*/ 8 w 48"/>
                <a:gd name="T81" fmla="*/ 6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" h="196">
                  <a:moveTo>
                    <a:pt x="8" y="60"/>
                  </a:moveTo>
                  <a:lnTo>
                    <a:pt x="8" y="60"/>
                  </a:lnTo>
                  <a:lnTo>
                    <a:pt x="14" y="92"/>
                  </a:lnTo>
                  <a:lnTo>
                    <a:pt x="16" y="110"/>
                  </a:lnTo>
                  <a:lnTo>
                    <a:pt x="20" y="126"/>
                  </a:lnTo>
                  <a:lnTo>
                    <a:pt x="20" y="126"/>
                  </a:lnTo>
                  <a:lnTo>
                    <a:pt x="24" y="136"/>
                  </a:lnTo>
                  <a:lnTo>
                    <a:pt x="24" y="148"/>
                  </a:lnTo>
                  <a:lnTo>
                    <a:pt x="24" y="148"/>
                  </a:lnTo>
                  <a:lnTo>
                    <a:pt x="22" y="162"/>
                  </a:lnTo>
                  <a:lnTo>
                    <a:pt x="20" y="176"/>
                  </a:lnTo>
                  <a:lnTo>
                    <a:pt x="20" y="176"/>
                  </a:lnTo>
                  <a:lnTo>
                    <a:pt x="18" y="186"/>
                  </a:lnTo>
                  <a:lnTo>
                    <a:pt x="18" y="190"/>
                  </a:lnTo>
                  <a:lnTo>
                    <a:pt x="18" y="194"/>
                  </a:lnTo>
                  <a:lnTo>
                    <a:pt x="18" y="194"/>
                  </a:lnTo>
                  <a:lnTo>
                    <a:pt x="22" y="196"/>
                  </a:lnTo>
                  <a:lnTo>
                    <a:pt x="26" y="194"/>
                  </a:lnTo>
                  <a:lnTo>
                    <a:pt x="32" y="192"/>
                  </a:lnTo>
                  <a:lnTo>
                    <a:pt x="32" y="192"/>
                  </a:lnTo>
                  <a:lnTo>
                    <a:pt x="48" y="192"/>
                  </a:lnTo>
                  <a:lnTo>
                    <a:pt x="48" y="192"/>
                  </a:lnTo>
                  <a:lnTo>
                    <a:pt x="46" y="184"/>
                  </a:lnTo>
                  <a:lnTo>
                    <a:pt x="46" y="178"/>
                  </a:lnTo>
                  <a:lnTo>
                    <a:pt x="42" y="172"/>
                  </a:lnTo>
                  <a:lnTo>
                    <a:pt x="42" y="172"/>
                  </a:lnTo>
                  <a:lnTo>
                    <a:pt x="38" y="166"/>
                  </a:lnTo>
                  <a:lnTo>
                    <a:pt x="36" y="158"/>
                  </a:lnTo>
                  <a:lnTo>
                    <a:pt x="32" y="132"/>
                  </a:lnTo>
                  <a:lnTo>
                    <a:pt x="26" y="98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8" y="40"/>
                  </a:lnTo>
                  <a:lnTo>
                    <a:pt x="12" y="26"/>
                  </a:lnTo>
                  <a:lnTo>
                    <a:pt x="6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4" y="34"/>
                  </a:lnTo>
                  <a:lnTo>
                    <a:pt x="8" y="60"/>
                  </a:lnTo>
                  <a:lnTo>
                    <a:pt x="8" y="6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122"/>
            <p:cNvSpPr>
              <a:spLocks/>
            </p:cNvSpPr>
            <p:nvPr/>
          </p:nvSpPr>
          <p:spPr bwMode="auto">
            <a:xfrm>
              <a:off x="3519488" y="6081713"/>
              <a:ext cx="139700" cy="114300"/>
            </a:xfrm>
            <a:custGeom>
              <a:avLst/>
              <a:gdLst>
                <a:gd name="T0" fmla="*/ 0 w 88"/>
                <a:gd name="T1" fmla="*/ 72 h 72"/>
                <a:gd name="T2" fmla="*/ 0 w 88"/>
                <a:gd name="T3" fmla="*/ 72 h 72"/>
                <a:gd name="T4" fmla="*/ 4 w 88"/>
                <a:gd name="T5" fmla="*/ 66 h 72"/>
                <a:gd name="T6" fmla="*/ 18 w 88"/>
                <a:gd name="T7" fmla="*/ 50 h 72"/>
                <a:gd name="T8" fmla="*/ 26 w 88"/>
                <a:gd name="T9" fmla="*/ 40 h 72"/>
                <a:gd name="T10" fmla="*/ 34 w 88"/>
                <a:gd name="T11" fmla="*/ 32 h 72"/>
                <a:gd name="T12" fmla="*/ 44 w 88"/>
                <a:gd name="T13" fmla="*/ 26 h 72"/>
                <a:gd name="T14" fmla="*/ 52 w 88"/>
                <a:gd name="T15" fmla="*/ 22 h 72"/>
                <a:gd name="T16" fmla="*/ 52 w 88"/>
                <a:gd name="T17" fmla="*/ 22 h 72"/>
                <a:gd name="T18" fmla="*/ 66 w 88"/>
                <a:gd name="T19" fmla="*/ 22 h 72"/>
                <a:gd name="T20" fmla="*/ 76 w 88"/>
                <a:gd name="T21" fmla="*/ 22 h 72"/>
                <a:gd name="T22" fmla="*/ 80 w 88"/>
                <a:gd name="T23" fmla="*/ 24 h 72"/>
                <a:gd name="T24" fmla="*/ 82 w 88"/>
                <a:gd name="T25" fmla="*/ 26 h 72"/>
                <a:gd name="T26" fmla="*/ 82 w 88"/>
                <a:gd name="T27" fmla="*/ 26 h 72"/>
                <a:gd name="T28" fmla="*/ 80 w 88"/>
                <a:gd name="T29" fmla="*/ 22 h 72"/>
                <a:gd name="T30" fmla="*/ 82 w 88"/>
                <a:gd name="T31" fmla="*/ 18 h 72"/>
                <a:gd name="T32" fmla="*/ 84 w 88"/>
                <a:gd name="T33" fmla="*/ 12 h 72"/>
                <a:gd name="T34" fmla="*/ 84 w 88"/>
                <a:gd name="T35" fmla="*/ 12 h 72"/>
                <a:gd name="T36" fmla="*/ 86 w 88"/>
                <a:gd name="T37" fmla="*/ 8 h 72"/>
                <a:gd name="T38" fmla="*/ 88 w 88"/>
                <a:gd name="T39" fmla="*/ 4 h 72"/>
                <a:gd name="T40" fmla="*/ 88 w 88"/>
                <a:gd name="T41" fmla="*/ 2 h 72"/>
                <a:gd name="T42" fmla="*/ 86 w 88"/>
                <a:gd name="T43" fmla="*/ 0 h 72"/>
                <a:gd name="T44" fmla="*/ 86 w 88"/>
                <a:gd name="T45" fmla="*/ 0 h 72"/>
                <a:gd name="T46" fmla="*/ 80 w 88"/>
                <a:gd name="T47" fmla="*/ 10 h 72"/>
                <a:gd name="T48" fmla="*/ 80 w 88"/>
                <a:gd name="T49" fmla="*/ 10 h 72"/>
                <a:gd name="T50" fmla="*/ 78 w 88"/>
                <a:gd name="T51" fmla="*/ 10 h 72"/>
                <a:gd name="T52" fmla="*/ 78 w 88"/>
                <a:gd name="T53" fmla="*/ 10 h 72"/>
                <a:gd name="T54" fmla="*/ 74 w 88"/>
                <a:gd name="T55" fmla="*/ 10 h 72"/>
                <a:gd name="T56" fmla="*/ 74 w 88"/>
                <a:gd name="T57" fmla="*/ 10 h 72"/>
                <a:gd name="T58" fmla="*/ 74 w 88"/>
                <a:gd name="T59" fmla="*/ 10 h 72"/>
                <a:gd name="T60" fmla="*/ 74 w 88"/>
                <a:gd name="T61" fmla="*/ 10 h 72"/>
                <a:gd name="T62" fmla="*/ 74 w 88"/>
                <a:gd name="T63" fmla="*/ 12 h 72"/>
                <a:gd name="T64" fmla="*/ 72 w 88"/>
                <a:gd name="T65" fmla="*/ 10 h 72"/>
                <a:gd name="T66" fmla="*/ 64 w 88"/>
                <a:gd name="T67" fmla="*/ 10 h 72"/>
                <a:gd name="T68" fmla="*/ 58 w 88"/>
                <a:gd name="T69" fmla="*/ 10 h 72"/>
                <a:gd name="T70" fmla="*/ 52 w 88"/>
                <a:gd name="T71" fmla="*/ 12 h 72"/>
                <a:gd name="T72" fmla="*/ 42 w 88"/>
                <a:gd name="T73" fmla="*/ 18 h 72"/>
                <a:gd name="T74" fmla="*/ 32 w 88"/>
                <a:gd name="T75" fmla="*/ 26 h 72"/>
                <a:gd name="T76" fmla="*/ 32 w 88"/>
                <a:gd name="T77" fmla="*/ 26 h 72"/>
                <a:gd name="T78" fmla="*/ 22 w 88"/>
                <a:gd name="T79" fmla="*/ 36 h 72"/>
                <a:gd name="T80" fmla="*/ 14 w 88"/>
                <a:gd name="T81" fmla="*/ 44 h 72"/>
                <a:gd name="T82" fmla="*/ 4 w 88"/>
                <a:gd name="T83" fmla="*/ 60 h 72"/>
                <a:gd name="T84" fmla="*/ 0 w 88"/>
                <a:gd name="T85" fmla="*/ 68 h 72"/>
                <a:gd name="T86" fmla="*/ 0 w 88"/>
                <a:gd name="T87" fmla="*/ 72 h 72"/>
                <a:gd name="T88" fmla="*/ 0 w 88"/>
                <a:gd name="T8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72">
                  <a:moveTo>
                    <a:pt x="0" y="72"/>
                  </a:moveTo>
                  <a:lnTo>
                    <a:pt x="0" y="72"/>
                  </a:lnTo>
                  <a:lnTo>
                    <a:pt x="4" y="66"/>
                  </a:lnTo>
                  <a:lnTo>
                    <a:pt x="18" y="50"/>
                  </a:lnTo>
                  <a:lnTo>
                    <a:pt x="26" y="40"/>
                  </a:lnTo>
                  <a:lnTo>
                    <a:pt x="34" y="32"/>
                  </a:lnTo>
                  <a:lnTo>
                    <a:pt x="44" y="26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66" y="22"/>
                  </a:lnTo>
                  <a:lnTo>
                    <a:pt x="76" y="22"/>
                  </a:lnTo>
                  <a:lnTo>
                    <a:pt x="80" y="24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0" y="22"/>
                  </a:lnTo>
                  <a:lnTo>
                    <a:pt x="82" y="18"/>
                  </a:lnTo>
                  <a:lnTo>
                    <a:pt x="84" y="12"/>
                  </a:lnTo>
                  <a:lnTo>
                    <a:pt x="84" y="12"/>
                  </a:lnTo>
                  <a:lnTo>
                    <a:pt x="86" y="8"/>
                  </a:lnTo>
                  <a:lnTo>
                    <a:pt x="88" y="4"/>
                  </a:lnTo>
                  <a:lnTo>
                    <a:pt x="88" y="2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80" y="10"/>
                  </a:lnTo>
                  <a:lnTo>
                    <a:pt x="80" y="10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0"/>
                  </a:lnTo>
                  <a:lnTo>
                    <a:pt x="74" y="12"/>
                  </a:lnTo>
                  <a:lnTo>
                    <a:pt x="72" y="10"/>
                  </a:lnTo>
                  <a:lnTo>
                    <a:pt x="64" y="10"/>
                  </a:lnTo>
                  <a:lnTo>
                    <a:pt x="58" y="10"/>
                  </a:lnTo>
                  <a:lnTo>
                    <a:pt x="52" y="12"/>
                  </a:lnTo>
                  <a:lnTo>
                    <a:pt x="42" y="18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22" y="36"/>
                  </a:lnTo>
                  <a:lnTo>
                    <a:pt x="14" y="44"/>
                  </a:lnTo>
                  <a:lnTo>
                    <a:pt x="4" y="60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Comparing arrays</a:t>
            </a: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82748" y="1612811"/>
            <a:ext cx="7764462" cy="351990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Comic Sans MS" pitchFamily="66" charset="0"/>
              <a:ea typeface="휴먼명조,한컴돋움"/>
              <a:cs typeface="휴먼명조,한컴돋움"/>
            </a:endParaRP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1526485" y="1746603"/>
            <a:ext cx="5305635" cy="239407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82748" y="1746602"/>
            <a:ext cx="7764462" cy="35394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for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= 0;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&lt; SIZE ;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++) </a:t>
            </a:r>
            <a:r>
              <a:rPr kumimoji="1" lang="en" altLang="ko-KR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② </a:t>
            </a:r>
            <a:r>
              <a:rPr kumimoji="1" lang="en" altLang="en-US" sz="1600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Correct array comparison</a:t>
            </a:r>
            <a:r>
              <a:rPr kumimoji="1" lang="en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en-US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if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 a[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!= b[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] )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		 {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        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printf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(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"a[] </a:t>
            </a:r>
            <a:r>
              <a:rPr kumimoji="1" lang="en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and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b[] </a:t>
            </a:r>
            <a:r>
              <a:rPr kumimoji="1" lang="en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are not equal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                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return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0;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		 }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	   }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         printf (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"a[] </a:t>
            </a:r>
            <a:r>
              <a:rPr kumimoji="1" lang="en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and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b[] </a:t>
            </a:r>
            <a:r>
              <a:rPr kumimoji="1" lang="en" altLang="en-US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are equal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.\n"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);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	    r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eturn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0;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}</a:t>
            </a:r>
          </a:p>
          <a:p>
            <a:pPr>
              <a:defRPr/>
            </a:pPr>
            <a:endParaRPr lang="ko-KR" altLang="en-US" sz="1600" dirty="0">
              <a:latin typeface="Trebuchet MS" pitchFamily="34" charset="0"/>
            </a:endParaRPr>
          </a:p>
        </p:txBody>
      </p:sp>
      <p:sp>
        <p:nvSpPr>
          <p:cNvPr id="17" name="폭발 1 16"/>
          <p:cNvSpPr/>
          <p:nvPr/>
        </p:nvSpPr>
        <p:spPr bwMode="auto">
          <a:xfrm>
            <a:off x="6832120" y="1612811"/>
            <a:ext cx="2318318" cy="2159089"/>
          </a:xfrm>
          <a:prstGeom prst="irregularSeal1">
            <a:avLst/>
          </a:prstGeom>
          <a:solidFill>
            <a:srgbClr val="FFCC66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" altLang="en-US" sz="1600" dirty="0">
                <a:latin typeface="+mj-ea"/>
                <a:ea typeface="+mj-ea"/>
              </a:rPr>
              <a:t>Compare elements </a:t>
            </a:r>
            <a:r>
              <a:rPr lang="en" altLang="en-US" sz="1600" b="1" dirty="0">
                <a:solidFill>
                  <a:schemeClr val="tx2"/>
                </a:solidFill>
                <a:latin typeface="+mj-ea"/>
                <a:ea typeface="+mj-ea"/>
              </a:rPr>
              <a:t>one by one</a:t>
            </a:r>
          </a:p>
        </p:txBody>
      </p:sp>
      <p:pic>
        <p:nvPicPr>
          <p:cNvPr id="8" name="Picture 2" descr="C:\Users\sec\AppData\Local\Microsoft\Windows\Temporary Internet Files\Content.IE5\U1H0FIY6\MC90043007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2" y="1720722"/>
            <a:ext cx="720909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92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Lab: </a:t>
            </a:r>
            <a:r>
              <a:rPr lang="en" altLang="en-US" dirty="0"/>
              <a:t>Finding the minimum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When we buy products on the Internet </a:t>
            </a:r>
            <a:r>
              <a:rPr lang="en" altLang="ko-KR" dirty="0"/>
              <a:t>, </a:t>
            </a:r>
            <a:r>
              <a:rPr lang="en" altLang="en-US" dirty="0"/>
              <a:t>we search for the cheapest price through price comparison sites </a:t>
            </a:r>
            <a:r>
              <a:rPr lang="en" altLang="ko-KR" dirty="0"/>
              <a:t>.</a:t>
            </a:r>
          </a:p>
          <a:p>
            <a:r>
              <a:rPr lang="en" altLang="en-US" dirty="0"/>
              <a:t>similar to the problem of finding </a:t>
            </a:r>
            <a:r>
              <a:rPr lang="en" altLang="en-US" b="1" dirty="0"/>
              <a:t>the minimum value </a:t>
            </a:r>
            <a:r>
              <a:rPr lang="en" altLang="en-US" dirty="0"/>
              <a:t>among the integers in an array </a:t>
            </a:r>
            <a:r>
              <a:rPr lang="en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571" y="3559142"/>
            <a:ext cx="24765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97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Execution results</a:t>
            </a:r>
          </a:p>
        </p:txBody>
      </p:sp>
      <p:pic>
        <p:nvPicPr>
          <p:cNvPr id="7170" name="Picture 2" descr="http://www.newsbiscuit.com/images/1464.gif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98" y="3688675"/>
            <a:ext cx="35623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B386B1D3-2C00-474C-A7F7-05DE486526C6}"/>
              </a:ext>
            </a:extLst>
          </p:cNvPr>
          <p:cNvGrpSpPr/>
          <p:nvPr/>
        </p:nvGrpSpPr>
        <p:grpSpPr>
          <a:xfrm>
            <a:off x="890731" y="1748455"/>
            <a:ext cx="6099143" cy="2192166"/>
            <a:chOff x="5038165" y="815788"/>
            <a:chExt cx="3663880" cy="131623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92F45A0-A5A7-41E8-B979-4E703B2B0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6679" y="1911736"/>
              <a:ext cx="745785" cy="22028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8A06C8-73DB-43C1-AA71-1B46AB6E2D82}"/>
                </a:ext>
              </a:extLst>
            </p:cNvPr>
            <p:cNvSpPr/>
            <p:nvPr/>
          </p:nvSpPr>
          <p:spPr>
            <a:xfrm>
              <a:off x="5038165" y="815788"/>
              <a:ext cx="3663880" cy="117798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" altLang="ko-KR" sz="1400" dirty="0">
                  <a:latin typeface="Consolas" panose="020B0609020204030204" pitchFamily="49" charset="0"/>
                  <a:ea typeface="굴림" panose="020B0600000101010101" pitchFamily="50" charset="-127"/>
                  <a:cs typeface="Courier New" pitchFamily="49" charset="0"/>
                </a:rPr>
                <a:t>---------------------------------------</a:t>
              </a:r>
              <a:endPara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Courier New" pitchFamily="49" charset="0"/>
              </a:endParaRPr>
            </a:p>
            <a:p>
              <a:pPr latinLnBrk="1"/>
              <a:r>
                <a:rPr lang="en" altLang="ko-KR" sz="1400" dirty="0">
                  <a:latin typeface="Consolas" panose="020B0609020204030204" pitchFamily="49" charset="0"/>
                  <a:ea typeface="굴림" panose="020B0600000101010101" pitchFamily="50" charset="-127"/>
                  <a:cs typeface="Courier New" pitchFamily="49" charset="0"/>
                </a:rPr>
                <a:t>1 2 3 4 5 6 7 8 9 10</a:t>
              </a:r>
              <a:endPara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Courier New" pitchFamily="49" charset="0"/>
              </a:endParaRPr>
            </a:p>
            <a:p>
              <a:pPr latinLnBrk="1"/>
              <a:r>
                <a:rPr lang="en" altLang="ko-KR" sz="1400" dirty="0">
                  <a:latin typeface="Consolas" panose="020B0609020204030204" pitchFamily="49" charset="0"/>
                  <a:ea typeface="굴림" panose="020B0600000101010101" pitchFamily="50" charset="-127"/>
                  <a:cs typeface="Courier New" pitchFamily="49" charset="0"/>
                </a:rPr>
                <a:t>---------------------------------------</a:t>
              </a:r>
              <a:endPara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Courier New" pitchFamily="49" charset="0"/>
              </a:endParaRPr>
            </a:p>
            <a:p>
              <a:pPr latinLnBrk="1"/>
              <a:r>
                <a:rPr lang="en" altLang="ko-KR" sz="1400" dirty="0">
                  <a:latin typeface="Consolas" panose="020B0609020204030204" pitchFamily="49" charset="0"/>
                  <a:ea typeface="굴림" panose="020B0600000101010101" pitchFamily="50" charset="-127"/>
                  <a:cs typeface="Courier New" pitchFamily="49" charset="0"/>
                </a:rPr>
                <a:t>28 81 60 83 67 10 66 97 37 94</a:t>
              </a:r>
              <a:endPara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Courier New" pitchFamily="49" charset="0"/>
              </a:endParaRPr>
            </a:p>
            <a:p>
              <a:pPr latinLnBrk="1"/>
              <a:endParaRPr lang="en-US" altLang="ko-KR" sz="1400" dirty="0">
                <a:latin typeface="Consolas" panose="020B0609020204030204" pitchFamily="49" charset="0"/>
                <a:ea typeface="굴림" panose="020B0600000101010101" pitchFamily="50" charset="-127"/>
                <a:cs typeface="Courier New" pitchFamily="49" charset="0"/>
              </a:endParaRPr>
            </a:p>
            <a:p>
              <a:pPr latinLnBrk="1"/>
              <a:r>
                <a:rPr lang="en" altLang="en-US" sz="1400" dirty="0">
                  <a:latin typeface="Consolas" panose="020B0609020204030204" pitchFamily="49" charset="0"/>
                  <a:ea typeface="굴림" panose="020B0600000101010101" pitchFamily="50" charset="-127"/>
                  <a:cs typeface="Courier New" pitchFamily="49" charset="0"/>
                </a:rPr>
                <a:t>The minimum value is </a:t>
              </a:r>
              <a:r>
                <a:rPr lang="en" altLang="ko-KR" sz="1400" dirty="0">
                  <a:latin typeface="Consolas" panose="020B0609020204030204" pitchFamily="49" charset="0"/>
                  <a:ea typeface="굴림" panose="020B0600000101010101" pitchFamily="50" charset="-127"/>
                  <a:cs typeface="Courier New" pitchFamily="49" charset="0"/>
                </a:rPr>
                <a:t>10 .</a:t>
              </a:r>
              <a:endPara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961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Algorithm</a:t>
            </a:r>
            <a:r>
              <a:rPr lang="en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3279" y="1809362"/>
            <a:ext cx="8212138" cy="2237836"/>
          </a:xfrm>
          <a:solidFill>
            <a:srgbClr val="CCFFCC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altLang="en-US" sz="1600" i="1" dirty="0"/>
              <a:t>Initialize the elements of array </a:t>
            </a:r>
            <a:r>
              <a:rPr lang="en" altLang="ko-KR" sz="1600" i="1" dirty="0"/>
              <a:t>prices[] </a:t>
            </a:r>
            <a:r>
              <a:rPr lang="en" altLang="en-US" sz="1600" i="1" dirty="0" err="1"/>
              <a:t>to random numbers </a:t>
            </a:r>
            <a:r>
              <a:rPr lang="en" altLang="ko-KR" sz="1600" i="1" dirty="0"/>
              <a:t>.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" altLang="en-US" sz="1600" i="1" dirty="0">
                <a:solidFill>
                  <a:schemeClr val="tx2"/>
                </a:solidFill>
              </a:rPr>
              <a:t>assume that the first element is the minimum value </a:t>
            </a:r>
            <a:r>
              <a:rPr lang="en" altLang="ko-KR" sz="1600" i="1" dirty="0" err="1">
                <a:solidFill>
                  <a:schemeClr val="tx2"/>
                </a:solidFill>
              </a:rPr>
              <a:t>minium </a:t>
            </a:r>
            <a:r>
              <a:rPr lang="en" altLang="ko-KR" sz="1600" i="1" dirty="0"/>
              <a:t>.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" altLang="ko-KR" sz="1600" i="1" dirty="0"/>
              <a:t>for( </a:t>
            </a:r>
            <a:r>
              <a:rPr lang="en" altLang="ko-KR" sz="1600" i="1" dirty="0" err="1"/>
              <a:t>i </a:t>
            </a:r>
            <a:r>
              <a:rPr lang="en" altLang="ko-KR" sz="1600" i="1" dirty="0"/>
              <a:t>=1; </a:t>
            </a:r>
            <a:r>
              <a:rPr lang="en" altLang="ko-KR" sz="1600" i="1" dirty="0" err="1"/>
              <a:t>i </a:t>
            </a:r>
            <a:r>
              <a:rPr lang="en" altLang="ko-KR" sz="1600" i="1" dirty="0"/>
              <a:t>&lt; </a:t>
            </a:r>
            <a:r>
              <a:rPr lang="en" altLang="en-US" sz="1600" i="1" dirty="0"/>
              <a:t>size of array </a:t>
            </a:r>
            <a:r>
              <a:rPr lang="en" altLang="ko-KR" sz="1600" i="1" dirty="0"/>
              <a:t>; </a:t>
            </a:r>
            <a:r>
              <a:rPr lang="en" altLang="ko-KR" sz="1600" i="1" dirty="0" err="1"/>
              <a:t>i </a:t>
            </a:r>
            <a:r>
              <a:rPr lang="en" altLang="ko-KR" sz="1600" i="1" dirty="0"/>
              <a:t>++)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" altLang="en-US" sz="1600" dirty="0"/>
              <a:t>    </a:t>
            </a:r>
            <a:r>
              <a:rPr lang="en" altLang="ko-KR" sz="1600" i="1" dirty="0"/>
              <a:t>if ( prices[ i ] &lt; minimum )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" altLang="en-US" sz="1600" dirty="0"/>
              <a:t>        </a:t>
            </a:r>
            <a:r>
              <a:rPr lang="en" altLang="ko-KR" sz="1600" i="1" dirty="0"/>
              <a:t>minimum = prices[ i ]</a:t>
            </a:r>
            <a:endParaRPr lang="ko-KR" alt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" altLang="en-US" sz="1600" i="1" dirty="0"/>
              <a:t>When the iteration ends, the minimum value is stored in </a:t>
            </a:r>
            <a:r>
              <a:rPr lang="en" altLang="ko-KR" sz="1600" i="1" dirty="0"/>
              <a:t>minimum 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6060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22363" y="1310325"/>
            <a:ext cx="7764462" cy="512498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&lt; </a:t>
            </a:r>
            <a:r>
              <a:rPr lang="en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&lt; </a:t>
            </a:r>
            <a:r>
              <a:rPr lang="en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stdlib.h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&lt; </a:t>
            </a:r>
            <a:r>
              <a:rPr lang="en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time.h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SIZE 10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prices[SIZE] = { 0 };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i , minimum;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"---------------------------------------\n"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en-US" sz="1600" dirty="0">
                <a:latin typeface="Trebuchet MS" pitchFamily="34" charset="0"/>
              </a:rPr>
              <a:t>     </a:t>
            </a:r>
            <a:r>
              <a:rPr lang="en" altLang="ko-KR" sz="1600" dirty="0">
                <a:latin typeface="Trebuchet MS" pitchFamily="34" charset="0"/>
              </a:rPr>
              <a:t>printf ( </a:t>
            </a:r>
            <a:r>
              <a:rPr lang="en" altLang="ko-KR" sz="1600" dirty="0">
                <a:solidFill>
                  <a:srgbClr val="A31515"/>
                </a:solidFill>
                <a:latin typeface="Trebuchet MS" pitchFamily="34" charset="0"/>
              </a:rPr>
              <a:t>"1 2 3 4 5 6 7 8 9 10\n" </a:t>
            </a:r>
            <a:r>
              <a:rPr lang="en" altLang="ko-KR" sz="1600" dirty="0">
                <a:latin typeface="Trebuchet MS" pitchFamily="34" charset="0"/>
              </a:rPr>
              <a:t>);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"---------------------------------------\n"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srand ( (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unsigned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)time( NULL ) 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en-US" sz="1600" dirty="0">
                <a:latin typeface="Trebuchet MS" pitchFamily="34" charset="0"/>
              </a:rPr>
              <a:t>     </a:t>
            </a: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for </a:t>
            </a:r>
            <a:r>
              <a:rPr lang="en" altLang="ko-KR" sz="1600" dirty="0">
                <a:latin typeface="Trebuchet MS" pitchFamily="34" charset="0"/>
              </a:rPr>
              <a:t>( i = 0; i &lt; SIZE; i ++){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	prices[ i ] = (rand()%100)+1;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	  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"%-3d 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,prices[ i ]);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}</a:t>
            </a:r>
          </a:p>
          <a:p>
            <a:r>
              <a:rPr lang="en" altLang="en-US" sz="1600" dirty="0">
                <a:latin typeface="Trebuchet MS" pitchFamily="34" charset="0"/>
              </a:rPr>
              <a:t>     </a:t>
            </a:r>
            <a:r>
              <a:rPr lang="en" altLang="ko-KR" sz="1600" dirty="0">
                <a:latin typeface="Trebuchet MS" pitchFamily="34" charset="0"/>
              </a:rPr>
              <a:t>printf ( </a:t>
            </a:r>
            <a:r>
              <a:rPr lang="en" altLang="ko-KR" sz="1600" dirty="0">
                <a:solidFill>
                  <a:srgbClr val="A31515"/>
                </a:solidFill>
                <a:latin typeface="Trebuchet MS" pitchFamily="34" charset="0"/>
              </a:rPr>
              <a:t>"\n\n" </a:t>
            </a:r>
            <a:r>
              <a:rPr lang="en" altLang="ko-KR" sz="1600" dirty="0">
                <a:latin typeface="Trebuchet MS" pitchFamily="34" charset="0"/>
              </a:rPr>
              <a:t>);</a:t>
            </a:r>
            <a:endParaRPr lang="ko-KR" altLang="en-US" sz="1600" kern="1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ko-KR" sz="3600" dirty="0"/>
              <a:t>Lab: </a:t>
            </a:r>
            <a:r>
              <a:rPr lang="en" altLang="en-US" sz="3600" dirty="0"/>
              <a:t>Finding the minimum</a:t>
            </a: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483743" y="4882550"/>
            <a:ext cx="3692106" cy="1017917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5271547" y="4054414"/>
            <a:ext cx="1759789" cy="1337094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24833" y="3531194"/>
            <a:ext cx="1481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en-US" sz="1400" dirty="0">
                <a:solidFill>
                  <a:schemeClr val="tx2"/>
                </a:solidFill>
              </a:rPr>
              <a:t>Output the price of the item</a:t>
            </a:r>
          </a:p>
        </p:txBody>
      </p:sp>
    </p:spTree>
    <p:extLst>
      <p:ext uri="{BB962C8B-B14F-4D97-AF65-F5344CB8AC3E}">
        <p14:creationId xmlns:p14="http://schemas.microsoft.com/office/powerpoint/2010/main" val="25797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4" grpId="0" animBg="1"/>
      <p:bldP spid="5" grpId="0" animBg="1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122363" y="1009126"/>
            <a:ext cx="7764462" cy="54177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minimum = prices[0];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en-US" sz="1600" dirty="0">
                <a:latin typeface="Trebuchet MS" pitchFamily="34" charset="0"/>
              </a:rPr>
              <a:t>     </a:t>
            </a: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for </a:t>
            </a:r>
            <a:r>
              <a:rPr lang="en" altLang="ko-KR" sz="1600" dirty="0">
                <a:latin typeface="Trebuchet MS" pitchFamily="34" charset="0"/>
              </a:rPr>
              <a:t>( i = 1; i &lt; SIZE; i ++)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      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if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 prices[ i ] &lt; minimum 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              minimum = prices[ i ];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휴먼명조"/>
              </a:rPr>
              <a:t>The minimum value is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%d .\n"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minimum);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7814"/>
            <a:ext cx="7886700" cy="1325563"/>
          </a:xfrm>
        </p:spPr>
        <p:txBody>
          <a:bodyPr/>
          <a:lstStyle/>
          <a:p>
            <a:pPr eaLnBrk="1" hangingPunct="1"/>
            <a:r>
              <a:rPr lang="en" altLang="ko-KR" sz="3600" dirty="0"/>
              <a:t>Lab: </a:t>
            </a:r>
            <a:r>
              <a:rPr lang="en" altLang="en-US" sz="3600" dirty="0"/>
              <a:t>Finding the minimum</a:t>
            </a: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223773" y="1990742"/>
            <a:ext cx="4218318" cy="1410767"/>
          </a:xfrm>
          <a:prstGeom prst="roundRect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6211019" y="2550967"/>
            <a:ext cx="1759789" cy="762897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7587" y="1742018"/>
            <a:ext cx="24821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" altLang="en-US" sz="1400" dirty="0">
                <a:solidFill>
                  <a:schemeClr val="tx2"/>
                </a:solidFill>
              </a:rPr>
              <a:t>If an array element is smaller than the current minimum </a:t>
            </a:r>
            <a:r>
              <a:rPr lang="en" altLang="ko-KR" sz="1400" dirty="0">
                <a:solidFill>
                  <a:schemeClr val="tx2"/>
                </a:solidFill>
              </a:rPr>
              <a:t>, </a:t>
            </a:r>
            <a:r>
              <a:rPr lang="en" altLang="en-US" sz="1400" dirty="0">
                <a:solidFill>
                  <a:schemeClr val="tx2"/>
                </a:solidFill>
              </a:rPr>
              <a:t>the array element is copied to the minimum </a:t>
            </a:r>
            <a:r>
              <a:rPr lang="en" altLang="ko-KR" sz="1400" dirty="0">
                <a:solidFill>
                  <a:schemeClr val="tx2"/>
                </a:solidFill>
              </a:rPr>
              <a:t>.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3" name="_x318017632"/>
          <p:cNvSpPr>
            <a:spLocks noChangeArrowheads="1"/>
          </p:cNvSpPr>
          <p:nvPr/>
        </p:nvSpPr>
        <p:spPr bwMode="auto">
          <a:xfrm>
            <a:off x="4511675" y="1307053"/>
            <a:ext cx="22272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itchFamily="50" charset="-127"/>
                <a:ea typeface="오이"/>
                <a:cs typeface="굴림" pitchFamily="50" charset="-127"/>
              </a:rPr>
              <a:t>Assume the first array element is the minimum</a:t>
            </a:r>
            <a:endParaRPr kumimoji="1" 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3473571" y="1428812"/>
            <a:ext cx="1176068" cy="264003"/>
          </a:xfrm>
          <a:custGeom>
            <a:avLst/>
            <a:gdLst>
              <a:gd name="connsiteX0" fmla="*/ 0 w 1759789"/>
              <a:gd name="connsiteY0" fmla="*/ 1337094 h 1337094"/>
              <a:gd name="connsiteX1" fmla="*/ 25879 w 1759789"/>
              <a:gd name="connsiteY1" fmla="*/ 1285336 h 1337094"/>
              <a:gd name="connsiteX2" fmla="*/ 60385 w 1759789"/>
              <a:gd name="connsiteY2" fmla="*/ 1259457 h 1337094"/>
              <a:gd name="connsiteX3" fmla="*/ 77638 w 1759789"/>
              <a:gd name="connsiteY3" fmla="*/ 1233577 h 1337094"/>
              <a:gd name="connsiteX4" fmla="*/ 155275 w 1759789"/>
              <a:gd name="connsiteY4" fmla="*/ 1173193 h 1337094"/>
              <a:gd name="connsiteX5" fmla="*/ 198407 w 1759789"/>
              <a:gd name="connsiteY5" fmla="*/ 1138687 h 1337094"/>
              <a:gd name="connsiteX6" fmla="*/ 301924 w 1759789"/>
              <a:gd name="connsiteY6" fmla="*/ 1052423 h 1337094"/>
              <a:gd name="connsiteX7" fmla="*/ 345057 w 1759789"/>
              <a:gd name="connsiteY7" fmla="*/ 1017917 h 1337094"/>
              <a:gd name="connsiteX8" fmla="*/ 396815 w 1759789"/>
              <a:gd name="connsiteY8" fmla="*/ 974785 h 1337094"/>
              <a:gd name="connsiteX9" fmla="*/ 448574 w 1759789"/>
              <a:gd name="connsiteY9" fmla="*/ 940279 h 1337094"/>
              <a:gd name="connsiteX10" fmla="*/ 491706 w 1759789"/>
              <a:gd name="connsiteY10" fmla="*/ 905774 h 1337094"/>
              <a:gd name="connsiteX11" fmla="*/ 543464 w 1759789"/>
              <a:gd name="connsiteY11" fmla="*/ 879894 h 1337094"/>
              <a:gd name="connsiteX12" fmla="*/ 586596 w 1759789"/>
              <a:gd name="connsiteY12" fmla="*/ 854015 h 1337094"/>
              <a:gd name="connsiteX13" fmla="*/ 655607 w 1759789"/>
              <a:gd name="connsiteY13" fmla="*/ 828136 h 1337094"/>
              <a:gd name="connsiteX14" fmla="*/ 690113 w 1759789"/>
              <a:gd name="connsiteY14" fmla="*/ 810883 h 1337094"/>
              <a:gd name="connsiteX15" fmla="*/ 715992 w 1759789"/>
              <a:gd name="connsiteY15" fmla="*/ 819509 h 1337094"/>
              <a:gd name="connsiteX16" fmla="*/ 759124 w 1759789"/>
              <a:gd name="connsiteY16" fmla="*/ 897147 h 1337094"/>
              <a:gd name="connsiteX17" fmla="*/ 776377 w 1759789"/>
              <a:gd name="connsiteY17" fmla="*/ 931653 h 1337094"/>
              <a:gd name="connsiteX18" fmla="*/ 802257 w 1759789"/>
              <a:gd name="connsiteY18" fmla="*/ 1000664 h 1337094"/>
              <a:gd name="connsiteX19" fmla="*/ 810883 w 1759789"/>
              <a:gd name="connsiteY19" fmla="*/ 1035170 h 1337094"/>
              <a:gd name="connsiteX20" fmla="*/ 828136 w 1759789"/>
              <a:gd name="connsiteY20" fmla="*/ 1061049 h 1337094"/>
              <a:gd name="connsiteX21" fmla="*/ 836762 w 1759789"/>
              <a:gd name="connsiteY21" fmla="*/ 1104181 h 1337094"/>
              <a:gd name="connsiteX22" fmla="*/ 879894 w 1759789"/>
              <a:gd name="connsiteY22" fmla="*/ 1147313 h 1337094"/>
              <a:gd name="connsiteX23" fmla="*/ 905774 w 1759789"/>
              <a:gd name="connsiteY23" fmla="*/ 1155940 h 1337094"/>
              <a:gd name="connsiteX24" fmla="*/ 931653 w 1759789"/>
              <a:gd name="connsiteY24" fmla="*/ 1138687 h 1337094"/>
              <a:gd name="connsiteX25" fmla="*/ 957532 w 1759789"/>
              <a:gd name="connsiteY25" fmla="*/ 1130060 h 1337094"/>
              <a:gd name="connsiteX26" fmla="*/ 983411 w 1759789"/>
              <a:gd name="connsiteY26" fmla="*/ 1095555 h 1337094"/>
              <a:gd name="connsiteX27" fmla="*/ 1026543 w 1759789"/>
              <a:gd name="connsiteY27" fmla="*/ 1061049 h 1337094"/>
              <a:gd name="connsiteX28" fmla="*/ 1061049 w 1759789"/>
              <a:gd name="connsiteY28" fmla="*/ 1017917 h 1337094"/>
              <a:gd name="connsiteX29" fmla="*/ 1112807 w 1759789"/>
              <a:gd name="connsiteY29" fmla="*/ 983411 h 1337094"/>
              <a:gd name="connsiteX30" fmla="*/ 1224951 w 1759789"/>
              <a:gd name="connsiteY30" fmla="*/ 854015 h 1337094"/>
              <a:gd name="connsiteX31" fmla="*/ 1250830 w 1759789"/>
              <a:gd name="connsiteY31" fmla="*/ 828136 h 1337094"/>
              <a:gd name="connsiteX32" fmla="*/ 1311215 w 1759789"/>
              <a:gd name="connsiteY32" fmla="*/ 733245 h 1337094"/>
              <a:gd name="connsiteX33" fmla="*/ 1328468 w 1759789"/>
              <a:gd name="connsiteY33" fmla="*/ 690113 h 1337094"/>
              <a:gd name="connsiteX34" fmla="*/ 1354347 w 1759789"/>
              <a:gd name="connsiteY34" fmla="*/ 646981 h 1337094"/>
              <a:gd name="connsiteX35" fmla="*/ 1380226 w 1759789"/>
              <a:gd name="connsiteY35" fmla="*/ 595223 h 1337094"/>
              <a:gd name="connsiteX36" fmla="*/ 1440611 w 1759789"/>
              <a:gd name="connsiteY36" fmla="*/ 500332 h 1337094"/>
              <a:gd name="connsiteX37" fmla="*/ 1492370 w 1759789"/>
              <a:gd name="connsiteY37" fmla="*/ 405442 h 1337094"/>
              <a:gd name="connsiteX38" fmla="*/ 1518249 w 1759789"/>
              <a:gd name="connsiteY38" fmla="*/ 353683 h 1337094"/>
              <a:gd name="connsiteX39" fmla="*/ 1552755 w 1759789"/>
              <a:gd name="connsiteY39" fmla="*/ 301925 h 1337094"/>
              <a:gd name="connsiteX40" fmla="*/ 1578634 w 1759789"/>
              <a:gd name="connsiteY40" fmla="*/ 250166 h 1337094"/>
              <a:gd name="connsiteX41" fmla="*/ 1656272 w 1759789"/>
              <a:gd name="connsiteY41" fmla="*/ 138023 h 1337094"/>
              <a:gd name="connsiteX42" fmla="*/ 1725283 w 1759789"/>
              <a:gd name="connsiteY42" fmla="*/ 51759 h 1337094"/>
              <a:gd name="connsiteX43" fmla="*/ 1759789 w 1759789"/>
              <a:gd name="connsiteY43" fmla="*/ 0 h 133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759789" h="1337094">
                <a:moveTo>
                  <a:pt x="0" y="1337094"/>
                </a:moveTo>
                <a:cubicBezTo>
                  <a:pt x="8626" y="1319841"/>
                  <a:pt x="14037" y="1300562"/>
                  <a:pt x="25879" y="1285336"/>
                </a:cubicBezTo>
                <a:cubicBezTo>
                  <a:pt x="34706" y="1273987"/>
                  <a:pt x="50219" y="1269623"/>
                  <a:pt x="60385" y="1259457"/>
                </a:cubicBezTo>
                <a:cubicBezTo>
                  <a:pt x="67716" y="1252126"/>
                  <a:pt x="69966" y="1240551"/>
                  <a:pt x="77638" y="1233577"/>
                </a:cubicBezTo>
                <a:cubicBezTo>
                  <a:pt x="101897" y="1211523"/>
                  <a:pt x="129496" y="1193448"/>
                  <a:pt x="155275" y="1173193"/>
                </a:cubicBezTo>
                <a:cubicBezTo>
                  <a:pt x="169753" y="1161818"/>
                  <a:pt x="184157" y="1150346"/>
                  <a:pt x="198407" y="1138687"/>
                </a:cubicBezTo>
                <a:cubicBezTo>
                  <a:pt x="233170" y="1110244"/>
                  <a:pt x="267161" y="1080866"/>
                  <a:pt x="301924" y="1052423"/>
                </a:cubicBezTo>
                <a:cubicBezTo>
                  <a:pt x="316174" y="1040764"/>
                  <a:pt x="330807" y="1029576"/>
                  <a:pt x="345057" y="1017917"/>
                </a:cubicBezTo>
                <a:cubicBezTo>
                  <a:pt x="362439" y="1003696"/>
                  <a:pt x="378129" y="987242"/>
                  <a:pt x="396815" y="974785"/>
                </a:cubicBezTo>
                <a:cubicBezTo>
                  <a:pt x="414068" y="963283"/>
                  <a:pt x="431804" y="952475"/>
                  <a:pt x="448574" y="940279"/>
                </a:cubicBezTo>
                <a:cubicBezTo>
                  <a:pt x="463464" y="929450"/>
                  <a:pt x="476173" y="915659"/>
                  <a:pt x="491706" y="905774"/>
                </a:cubicBezTo>
                <a:cubicBezTo>
                  <a:pt x="507980" y="895418"/>
                  <a:pt x="526530" y="889131"/>
                  <a:pt x="543464" y="879894"/>
                </a:cubicBezTo>
                <a:cubicBezTo>
                  <a:pt x="558183" y="871865"/>
                  <a:pt x="571599" y="861513"/>
                  <a:pt x="586596" y="854015"/>
                </a:cubicBezTo>
                <a:cubicBezTo>
                  <a:pt x="658093" y="818266"/>
                  <a:pt x="603339" y="850536"/>
                  <a:pt x="655607" y="828136"/>
                </a:cubicBezTo>
                <a:cubicBezTo>
                  <a:pt x="667427" y="823070"/>
                  <a:pt x="678611" y="816634"/>
                  <a:pt x="690113" y="810883"/>
                </a:cubicBezTo>
                <a:cubicBezTo>
                  <a:pt x="698739" y="813758"/>
                  <a:pt x="709007" y="813688"/>
                  <a:pt x="715992" y="819509"/>
                </a:cubicBezTo>
                <a:cubicBezTo>
                  <a:pt x="742453" y="841560"/>
                  <a:pt x="745913" y="867422"/>
                  <a:pt x="759124" y="897147"/>
                </a:cubicBezTo>
                <a:cubicBezTo>
                  <a:pt x="764347" y="908898"/>
                  <a:pt x="771862" y="919612"/>
                  <a:pt x="776377" y="931653"/>
                </a:cubicBezTo>
                <a:cubicBezTo>
                  <a:pt x="811612" y="1025610"/>
                  <a:pt x="754225" y="904604"/>
                  <a:pt x="802257" y="1000664"/>
                </a:cubicBezTo>
                <a:cubicBezTo>
                  <a:pt x="805132" y="1012166"/>
                  <a:pt x="806213" y="1024273"/>
                  <a:pt x="810883" y="1035170"/>
                </a:cubicBezTo>
                <a:cubicBezTo>
                  <a:pt x="814967" y="1044699"/>
                  <a:pt x="824496" y="1051341"/>
                  <a:pt x="828136" y="1061049"/>
                </a:cubicBezTo>
                <a:cubicBezTo>
                  <a:pt x="833284" y="1074777"/>
                  <a:pt x="831614" y="1090453"/>
                  <a:pt x="836762" y="1104181"/>
                </a:cubicBezTo>
                <a:cubicBezTo>
                  <a:pt x="844725" y="1125414"/>
                  <a:pt x="860430" y="1137581"/>
                  <a:pt x="879894" y="1147313"/>
                </a:cubicBezTo>
                <a:cubicBezTo>
                  <a:pt x="888027" y="1151380"/>
                  <a:pt x="897147" y="1153064"/>
                  <a:pt x="905774" y="1155940"/>
                </a:cubicBezTo>
                <a:cubicBezTo>
                  <a:pt x="914400" y="1150189"/>
                  <a:pt x="922380" y="1143324"/>
                  <a:pt x="931653" y="1138687"/>
                </a:cubicBezTo>
                <a:cubicBezTo>
                  <a:pt x="939786" y="1134620"/>
                  <a:pt x="950547" y="1135881"/>
                  <a:pt x="957532" y="1130060"/>
                </a:cubicBezTo>
                <a:cubicBezTo>
                  <a:pt x="968577" y="1120856"/>
                  <a:pt x="973245" y="1105721"/>
                  <a:pt x="983411" y="1095555"/>
                </a:cubicBezTo>
                <a:cubicBezTo>
                  <a:pt x="996430" y="1082536"/>
                  <a:pt x="1013524" y="1074068"/>
                  <a:pt x="1026543" y="1061049"/>
                </a:cubicBezTo>
                <a:cubicBezTo>
                  <a:pt x="1039562" y="1048030"/>
                  <a:pt x="1047363" y="1030234"/>
                  <a:pt x="1061049" y="1017917"/>
                </a:cubicBezTo>
                <a:cubicBezTo>
                  <a:pt x="1076461" y="1004046"/>
                  <a:pt x="1096759" y="996541"/>
                  <a:pt x="1112807" y="983411"/>
                </a:cubicBezTo>
                <a:cubicBezTo>
                  <a:pt x="1174855" y="932645"/>
                  <a:pt x="1156140" y="922826"/>
                  <a:pt x="1224951" y="854015"/>
                </a:cubicBezTo>
                <a:cubicBezTo>
                  <a:pt x="1233577" y="845389"/>
                  <a:pt x="1243340" y="837766"/>
                  <a:pt x="1250830" y="828136"/>
                </a:cubicBezTo>
                <a:cubicBezTo>
                  <a:pt x="1260403" y="815828"/>
                  <a:pt x="1302349" y="750977"/>
                  <a:pt x="1311215" y="733245"/>
                </a:cubicBezTo>
                <a:cubicBezTo>
                  <a:pt x="1318140" y="719395"/>
                  <a:pt x="1321543" y="703963"/>
                  <a:pt x="1328468" y="690113"/>
                </a:cubicBezTo>
                <a:cubicBezTo>
                  <a:pt x="1335966" y="675116"/>
                  <a:pt x="1346318" y="661700"/>
                  <a:pt x="1354347" y="646981"/>
                </a:cubicBezTo>
                <a:cubicBezTo>
                  <a:pt x="1363584" y="630047"/>
                  <a:pt x="1370446" y="611849"/>
                  <a:pt x="1380226" y="595223"/>
                </a:cubicBezTo>
                <a:cubicBezTo>
                  <a:pt x="1399235" y="562908"/>
                  <a:pt x="1423844" y="533866"/>
                  <a:pt x="1440611" y="500332"/>
                </a:cubicBezTo>
                <a:cubicBezTo>
                  <a:pt x="1515187" y="351181"/>
                  <a:pt x="1420754" y="536737"/>
                  <a:pt x="1492370" y="405442"/>
                </a:cubicBezTo>
                <a:cubicBezTo>
                  <a:pt x="1501607" y="388508"/>
                  <a:pt x="1508530" y="370345"/>
                  <a:pt x="1518249" y="353683"/>
                </a:cubicBezTo>
                <a:cubicBezTo>
                  <a:pt x="1528697" y="335772"/>
                  <a:pt x="1542307" y="319836"/>
                  <a:pt x="1552755" y="301925"/>
                </a:cubicBezTo>
                <a:cubicBezTo>
                  <a:pt x="1562474" y="285263"/>
                  <a:pt x="1569397" y="267100"/>
                  <a:pt x="1578634" y="250166"/>
                </a:cubicBezTo>
                <a:cubicBezTo>
                  <a:pt x="1603319" y="204909"/>
                  <a:pt x="1621872" y="181804"/>
                  <a:pt x="1656272" y="138023"/>
                </a:cubicBezTo>
                <a:cubicBezTo>
                  <a:pt x="1695455" y="88154"/>
                  <a:pt x="1694349" y="95950"/>
                  <a:pt x="1725283" y="51759"/>
                </a:cubicBezTo>
                <a:cubicBezTo>
                  <a:pt x="1737174" y="34772"/>
                  <a:pt x="1759789" y="0"/>
                  <a:pt x="1759789" y="0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0" name="그룹 35"/>
          <p:cNvGrpSpPr>
            <a:grpSpLocks/>
          </p:cNvGrpSpPr>
          <p:nvPr/>
        </p:nvGrpSpPr>
        <p:grpSpPr bwMode="auto">
          <a:xfrm>
            <a:off x="4076536" y="4575115"/>
            <a:ext cx="4445000" cy="582613"/>
            <a:chOff x="3682222" y="1812468"/>
            <a:chExt cx="4445549" cy="583601"/>
          </a:xfrm>
        </p:grpSpPr>
        <p:grpSp>
          <p:nvGrpSpPr>
            <p:cNvPr id="11" name="그룹 2"/>
            <p:cNvGrpSpPr>
              <a:grpSpLocks/>
            </p:cNvGrpSpPr>
            <p:nvPr/>
          </p:nvGrpSpPr>
          <p:grpSpPr bwMode="auto">
            <a:xfrm>
              <a:off x="3682222" y="1812468"/>
              <a:ext cx="4282547" cy="583601"/>
              <a:chOff x="4486986" y="5359999"/>
              <a:chExt cx="4282547" cy="583601"/>
            </a:xfrm>
          </p:grpSpPr>
          <p:pic>
            <p:nvPicPr>
              <p:cNvPr id="13" name="그림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5030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그림 3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9713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그림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912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그림 3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49550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그림 3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7668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그림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57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그림 3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7390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그림 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7945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그림 3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87577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그림 4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6986" y="5359999"/>
                <a:ext cx="719226" cy="583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3920376" y="2103474"/>
              <a:ext cx="4207395" cy="18605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" altLang="ko-KR" sz="600" dirty="0">
                  <a:latin typeface="Lucida Calligraphy" pitchFamily="66" charset="0"/>
                  <a:ea typeface="+mn-ea"/>
                </a:rPr>
                <a:t>score </a:t>
              </a:r>
              <a:r>
                <a:rPr lang="en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[0] </a:t>
              </a:r>
              <a:r>
                <a:rPr lang="en" altLang="ko-KR" sz="600" dirty="0">
                  <a:latin typeface="Lucida Calligraphy" pitchFamily="66" charset="0"/>
                  <a:ea typeface="+mn-ea"/>
                </a:rPr>
                <a:t>score </a:t>
              </a:r>
              <a:r>
                <a:rPr lang="en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[1] </a:t>
              </a:r>
              <a:r>
                <a:rPr lang="en" altLang="ko-KR" sz="600" dirty="0">
                  <a:latin typeface="Lucida Calligraphy" pitchFamily="66" charset="0"/>
                  <a:ea typeface="+mn-ea"/>
                </a:rPr>
                <a:t>score </a:t>
              </a:r>
              <a:r>
                <a:rPr lang="en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[2] </a:t>
              </a:r>
              <a:r>
                <a:rPr lang="en" altLang="ko-KR" sz="600" dirty="0">
                  <a:latin typeface="Lucida Calligraphy" pitchFamily="66" charset="0"/>
                  <a:ea typeface="+mn-ea"/>
                </a:rPr>
                <a:t>score </a:t>
              </a:r>
              <a:r>
                <a:rPr lang="en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[3] </a:t>
              </a:r>
              <a:r>
                <a:rPr lang="en" altLang="ko-KR" sz="600" dirty="0">
                  <a:latin typeface="Lucida Calligraphy" pitchFamily="66" charset="0"/>
                  <a:ea typeface="+mn-ea"/>
                </a:rPr>
                <a:t>score </a:t>
              </a:r>
              <a:r>
                <a:rPr lang="en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[4] </a:t>
              </a:r>
              <a:r>
                <a:rPr lang="en" altLang="ko-KR" sz="600" dirty="0">
                  <a:latin typeface="Lucida Calligraphy" pitchFamily="66" charset="0"/>
                  <a:ea typeface="+mn-ea"/>
                </a:rPr>
                <a:t>score </a:t>
              </a:r>
              <a:r>
                <a:rPr lang="en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[5] </a:t>
              </a:r>
              <a:r>
                <a:rPr lang="en" altLang="ko-KR" sz="600" dirty="0">
                  <a:latin typeface="Lucida Calligraphy" pitchFamily="66" charset="0"/>
                  <a:ea typeface="+mn-ea"/>
                </a:rPr>
                <a:t>score </a:t>
              </a:r>
              <a:r>
                <a:rPr lang="en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[6] </a:t>
              </a:r>
              <a:r>
                <a:rPr lang="en" altLang="ko-KR" sz="600" dirty="0">
                  <a:latin typeface="Lucida Calligraphy" pitchFamily="66" charset="0"/>
                  <a:ea typeface="+mn-ea"/>
                </a:rPr>
                <a:t>score </a:t>
              </a:r>
              <a:r>
                <a:rPr lang="en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[7] </a:t>
              </a:r>
              <a:r>
                <a:rPr lang="en" altLang="ko-KR" sz="600" dirty="0">
                  <a:latin typeface="Lucida Calligraphy" pitchFamily="66" charset="0"/>
                  <a:ea typeface="+mn-ea"/>
                </a:rPr>
                <a:t>score </a:t>
              </a:r>
              <a:r>
                <a:rPr lang="en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[8] </a:t>
              </a:r>
              <a:r>
                <a:rPr lang="en" altLang="ko-KR" sz="600" dirty="0">
                  <a:latin typeface="Lucida Calligraphy" pitchFamily="66" charset="0"/>
                  <a:ea typeface="+mn-ea"/>
                </a:rPr>
                <a:t>score </a:t>
              </a:r>
              <a:r>
                <a:rPr lang="en" altLang="ko-KR" sz="600" dirty="0">
                  <a:solidFill>
                    <a:schemeClr val="tx2"/>
                  </a:solidFill>
                  <a:latin typeface="Lucida Calligraphy" pitchFamily="66" charset="0"/>
                  <a:ea typeface="+mn-ea"/>
                </a:rPr>
                <a:t>[9]</a:t>
              </a:r>
              <a:endParaRPr lang="ko-KR" altLang="en-US" sz="750" dirty="0">
                <a:solidFill>
                  <a:schemeClr val="tx2"/>
                </a:solidFill>
                <a:latin typeface="Lucida Calligraphy" pitchFamily="66" charset="0"/>
                <a:ea typeface="+mn-ea"/>
              </a:endParaRPr>
            </a:p>
          </p:txBody>
        </p:sp>
      </p:grp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4301961" y="4575115"/>
            <a:ext cx="266700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50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4703598" y="4575115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40</a:t>
            </a:r>
          </a:p>
        </p:txBody>
      </p:sp>
      <p:sp>
        <p:nvSpPr>
          <p:cNvPr id="25" name="Oval 7"/>
          <p:cNvSpPr>
            <a:spLocks noChangeArrowheads="1"/>
          </p:cNvSpPr>
          <p:nvPr/>
        </p:nvSpPr>
        <p:spPr bwMode="auto">
          <a:xfrm>
            <a:off x="5095711" y="4575115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30</a:t>
            </a: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5489411" y="4575115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20</a:t>
            </a:r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5919623" y="4575115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10</a:t>
            </a: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6319673" y="4575115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20</a:t>
            </a: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6711786" y="4575115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30</a:t>
            </a:r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7105486" y="4575115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40</a:t>
            </a:r>
          </a:p>
        </p:txBody>
      </p:sp>
      <p:sp>
        <p:nvSpPr>
          <p:cNvPr id="31" name="Oval 7"/>
          <p:cNvSpPr>
            <a:spLocks noChangeArrowheads="1"/>
          </p:cNvSpPr>
          <p:nvPr/>
        </p:nvSpPr>
        <p:spPr bwMode="auto">
          <a:xfrm>
            <a:off x="7472198" y="4575115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60</a:t>
            </a:r>
          </a:p>
        </p:txBody>
      </p: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7865898" y="4575115"/>
            <a:ext cx="265113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70</a:t>
            </a:r>
          </a:p>
        </p:txBody>
      </p:sp>
      <p:grpSp>
        <p:nvGrpSpPr>
          <p:cNvPr id="33" name="그룹 32"/>
          <p:cNvGrpSpPr>
            <a:grpSpLocks/>
          </p:cNvGrpSpPr>
          <p:nvPr/>
        </p:nvGrpSpPr>
        <p:grpSpPr bwMode="auto">
          <a:xfrm>
            <a:off x="4163848" y="5595878"/>
            <a:ext cx="776288" cy="438150"/>
            <a:chOff x="4448420" y="2455590"/>
            <a:chExt cx="776597" cy="438881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4763076" y="2455590"/>
              <a:ext cx="461941" cy="309448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2147483647 h 1332"/>
                <a:gd name="T4" fmla="*/ 2147483647 w 727"/>
                <a:gd name="T5" fmla="*/ 2147483647 h 1332"/>
                <a:gd name="T6" fmla="*/ 2147483647 w 727"/>
                <a:gd name="T7" fmla="*/ 2147483647 h 1332"/>
                <a:gd name="T8" fmla="*/ 2147483647 w 727"/>
                <a:gd name="T9" fmla="*/ 2147483647 h 1332"/>
                <a:gd name="T10" fmla="*/ 2147483647 w 727"/>
                <a:gd name="T11" fmla="*/ 2147483647 h 1332"/>
                <a:gd name="T12" fmla="*/ 0 w 727"/>
                <a:gd name="T13" fmla="*/ 0 h 1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" cmpd="sng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4448420" y="2455590"/>
              <a:ext cx="314656" cy="309448"/>
            </a:xfrm>
            <a:custGeom>
              <a:avLst/>
              <a:gdLst>
                <a:gd name="T0" fmla="*/ 0 w 700"/>
                <a:gd name="T1" fmla="*/ 2147483647 h 1312"/>
                <a:gd name="T2" fmla="*/ 2147483647 w 700"/>
                <a:gd name="T3" fmla="*/ 2147483647 h 1312"/>
                <a:gd name="T4" fmla="*/ 2147483647 w 700"/>
                <a:gd name="T5" fmla="*/ 0 h 1312"/>
                <a:gd name="T6" fmla="*/ 0 w 700"/>
                <a:gd name="T7" fmla="*/ 2147483647 h 1312"/>
                <a:gd name="T8" fmla="*/ 0 w 700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" cmpd="sng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4448420" y="2532952"/>
              <a:ext cx="461942" cy="361519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2147483647 h 1332"/>
                <a:gd name="T4" fmla="*/ 2147483647 w 727"/>
                <a:gd name="T5" fmla="*/ 2147483647 h 1332"/>
                <a:gd name="T6" fmla="*/ 2147483647 w 727"/>
                <a:gd name="T7" fmla="*/ 2147483647 h 1332"/>
                <a:gd name="T8" fmla="*/ 2147483647 w 727"/>
                <a:gd name="T9" fmla="*/ 2147483647 h 1332"/>
                <a:gd name="T10" fmla="*/ 2147483647 w 727"/>
                <a:gd name="T11" fmla="*/ 2147483647 h 1332"/>
                <a:gd name="T12" fmla="*/ 0 w 727"/>
                <a:gd name="T13" fmla="*/ 0 h 13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27"/>
                <a:gd name="T22" fmla="*/ 0 h 1332"/>
                <a:gd name="T23" fmla="*/ 727 w 727"/>
                <a:gd name="T24" fmla="*/ 1332 h 13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">
              <a:solidFill>
                <a:srgbClr val="BF8A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" altLang="ko-KR" sz="1200" b="1"/>
                <a:t>min</a:t>
              </a:r>
              <a:endParaRPr lang="ko-KR" altLang="en-US" sz="1200" b="1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4910362" y="2532952"/>
              <a:ext cx="314655" cy="361519"/>
            </a:xfrm>
            <a:custGeom>
              <a:avLst/>
              <a:gdLst>
                <a:gd name="T0" fmla="*/ 0 w 700"/>
                <a:gd name="T1" fmla="*/ 2147483647 h 1312"/>
                <a:gd name="T2" fmla="*/ 2147483647 w 700"/>
                <a:gd name="T3" fmla="*/ 2147483647 h 1312"/>
                <a:gd name="T4" fmla="*/ 2147483647 w 700"/>
                <a:gd name="T5" fmla="*/ 0 h 1312"/>
                <a:gd name="T6" fmla="*/ 0 w 700"/>
                <a:gd name="T7" fmla="*/ 2147483647 h 1312"/>
                <a:gd name="T8" fmla="*/ 0 w 700"/>
                <a:gd name="T9" fmla="*/ 2147483647 h 1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rgbClr val="FFF1CC">
                    <a:alpha val="50000"/>
                  </a:srgbClr>
                </a:gs>
                <a:gs pos="100000">
                  <a:srgbClr val="FFD466"/>
                </a:gs>
              </a:gsLst>
              <a:lin ang="5400000" scaled="1"/>
            </a:gradFill>
            <a:ln w="12700" cap="flat" cmpd="sng">
              <a:solidFill>
                <a:srgbClr val="BF8A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 rot="5400000">
            <a:off x="4767099" y="5119627"/>
            <a:ext cx="442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" altLang="ko-KR" sz="2400">
                <a:solidFill>
                  <a:schemeClr val="tx2"/>
                </a:solidFill>
              </a:rPr>
              <a:t>&lt;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 rot="5400000">
            <a:off x="5169530" y="5120421"/>
            <a:ext cx="4429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" altLang="ko-KR" sz="2400">
                <a:solidFill>
                  <a:schemeClr val="tx2"/>
                </a:solidFill>
              </a:rPr>
              <a:t>&lt;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 rot="5400000">
            <a:off x="5557674" y="5119627"/>
            <a:ext cx="442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" altLang="ko-KR" sz="2400">
                <a:solidFill>
                  <a:schemeClr val="tx2"/>
                </a:solidFill>
              </a:rPr>
              <a:t>&lt;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 rot="5400000">
            <a:off x="5954549" y="5119627"/>
            <a:ext cx="442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" altLang="ko-KR" sz="2400">
                <a:solidFill>
                  <a:schemeClr val="tx2"/>
                </a:solidFill>
              </a:rPr>
              <a:t>&lt;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6351424" y="5119627"/>
            <a:ext cx="4429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3" name="TextBox 42"/>
          <p:cNvSpPr txBox="1"/>
          <p:nvPr/>
        </p:nvSpPr>
        <p:spPr>
          <a:xfrm rot="5400000">
            <a:off x="6736393" y="5120421"/>
            <a:ext cx="4429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4" name="TextBox 43"/>
          <p:cNvSpPr txBox="1"/>
          <p:nvPr/>
        </p:nvSpPr>
        <p:spPr>
          <a:xfrm rot="5400000">
            <a:off x="7126124" y="5119627"/>
            <a:ext cx="4429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5" name="TextBox 44"/>
          <p:cNvSpPr txBox="1"/>
          <p:nvPr/>
        </p:nvSpPr>
        <p:spPr>
          <a:xfrm rot="5400000">
            <a:off x="7526968" y="5120421"/>
            <a:ext cx="4429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6" name="TextBox 45"/>
          <p:cNvSpPr txBox="1"/>
          <p:nvPr/>
        </p:nvSpPr>
        <p:spPr>
          <a:xfrm rot="5400000">
            <a:off x="7919080" y="5120421"/>
            <a:ext cx="442912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" altLang="ko-KR" sz="2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</p:txBody>
      </p:sp>
      <p:sp>
        <p:nvSpPr>
          <p:cNvPr id="47" name="Oval 7"/>
          <p:cNvSpPr>
            <a:spLocks noChangeArrowheads="1"/>
          </p:cNvSpPr>
          <p:nvPr/>
        </p:nvSpPr>
        <p:spPr bwMode="auto">
          <a:xfrm>
            <a:off x="4397211" y="5529203"/>
            <a:ext cx="265112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10</a:t>
            </a: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4395623" y="5529203"/>
            <a:ext cx="265113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20</a:t>
            </a:r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4389273" y="5529203"/>
            <a:ext cx="265113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30</a:t>
            </a:r>
          </a:p>
        </p:txBody>
      </p:sp>
      <p:sp>
        <p:nvSpPr>
          <p:cNvPr id="50" name="Oval 7"/>
          <p:cNvSpPr>
            <a:spLocks noChangeArrowheads="1"/>
          </p:cNvSpPr>
          <p:nvPr/>
        </p:nvSpPr>
        <p:spPr bwMode="auto">
          <a:xfrm>
            <a:off x="4389273" y="5529203"/>
            <a:ext cx="265113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40</a:t>
            </a:r>
          </a:p>
        </p:txBody>
      </p:sp>
      <p:sp>
        <p:nvSpPr>
          <p:cNvPr id="51" name="Oval 7"/>
          <p:cNvSpPr>
            <a:spLocks noChangeArrowheads="1"/>
          </p:cNvSpPr>
          <p:nvPr/>
        </p:nvSpPr>
        <p:spPr bwMode="auto">
          <a:xfrm>
            <a:off x="4395623" y="5529203"/>
            <a:ext cx="266700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50</a:t>
            </a:r>
          </a:p>
        </p:txBody>
      </p:sp>
      <p:sp>
        <p:nvSpPr>
          <p:cNvPr id="52" name="Oval 7"/>
          <p:cNvSpPr>
            <a:spLocks noChangeArrowheads="1"/>
          </p:cNvSpPr>
          <p:nvPr/>
        </p:nvSpPr>
        <p:spPr bwMode="auto">
          <a:xfrm>
            <a:off x="5095711" y="4573528"/>
            <a:ext cx="265112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30</a:t>
            </a:r>
          </a:p>
        </p:txBody>
      </p: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5489411" y="4571940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20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5919623" y="4567178"/>
            <a:ext cx="265113" cy="188912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10</a:t>
            </a: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4300373" y="4575115"/>
            <a:ext cx="266700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50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4705186" y="4571940"/>
            <a:ext cx="265112" cy="188913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latinLnBrk="1" hangingPunct="1"/>
            <a:r>
              <a:rPr kumimoji="1" lang="en" altLang="ko-KR" sz="1600">
                <a:latin typeface="Lucida Calligraphy" pitchFamily="66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99787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51226E-6 C -0.00034 -0.00671 0.00087 -0.02221 -0.00573 -0.02498 C -0.0151 -0.03331 -0.01719 -0.02869 -0.02413 -0.02568 C -0.03038 -0.00948 -0.02986 0.01134 -0.02691 0.02754 C -0.02465 0.04211 -0.02448 0.03934 -0.0217 0.04905 C -0.02066 0.06039 -0.01771 0.06988 -0.0151 0.08052 C -0.0125 0.0914 -0.0085 0.10158 -0.00573 0.11245 C -0.00312 0.12263 0.00781 0.13628 0.01077 0.14022 " pathEditMode="relative" rAng="0" ptsTypes="ffffffff">
                                      <p:cBhvr>
                                        <p:cTn id="2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53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1.75382E-6 L 0.04791 0.00023 " pathEditMode="relative" ptsTypes="AA"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1.75382E-6 L 0.04791 0.00023 " pathEditMode="relative" ptsTypes="AA">
                                      <p:cBhvr>
                                        <p:cTn id="4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1.75382E-6 L 0.04791 0.00023 " pathEditMode="relative" ptsTypes="AA">
                                      <p:cBhvr>
                                        <p:cTn id="5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1.75382E-6 L 0.04791 0.00023 " pathEditMode="relative" ptsTypes="AA">
                                      <p:cBhvr>
                                        <p:cTn id="5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1.75382E-6 L 0.04791 0.00023 " pathEditMode="relative" ptsTypes="AA">
                                      <p:cBhvr>
                                        <p:cTn id="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27778E-6 -1.75382E-6 L 0.04791 0.00023 " pathEditMode="relative" ptsTypes="AA">
                                      <p:cBhvr>
                                        <p:cTn id="5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6.38741E-7 L 0.01233 0.1386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6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0.00024 L 0.09097 0.00047 " pathEditMode="relative" ptsTypes="AA">
                                      <p:cBhvr>
                                        <p:cTn id="7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0.00024 L 0.09097 0.00047 " pathEditMode="relative" ptsTypes="AA">
                                      <p:cBhvr>
                                        <p:cTn id="7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0.00024 L 0.09097 0.00047 " pathEditMode="relative" ptsTypes="AA">
                                      <p:cBhvr>
                                        <p:cTn id="8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0.00024 L 0.09097 0.00047 " pathEditMode="relative" ptsTypes="AA">
                                      <p:cBhvr>
                                        <p:cTn id="8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92 0.00024 L 0.09097 0.00047 " pathEditMode="relative" ptsTypes="AA">
                                      <p:cBhvr>
                                        <p:cTn id="8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7 L 0.01458 0.13978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2" y="7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0.00046 L 0.13264 0.00069 " pathEditMode="relative" ptsTypes="AA">
                                      <p:cBhvr>
                                        <p:cTn id="10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0.00046 L 0.13264 0.00069 " pathEditMode="relative" ptsTypes="AA">
                                      <p:cBhvr>
                                        <p:cTn id="10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0.00046 L 0.13264 0.00069 " pathEditMode="relative" ptsTypes="AA">
                                      <p:cBhvr>
                                        <p:cTn id="10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97 0.00046 L 0.13264 0.00069 " pathEditMode="relative" ptsTypes="AA">
                                      <p:cBhvr>
                                        <p:cTn id="1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7 L 0.0132 0.14025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" y="69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64 0.00069 L 0.17622 0.00092 " pathEditMode="relative" ptsTypes="AA">
                                      <p:cBhvr>
                                        <p:cTn id="13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64 0.00069 L 0.17622 0.00092 " pathEditMode="relative" ptsTypes="AA">
                                      <p:cBhvr>
                                        <p:cTn id="13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64 0.00069 L 0.17622 0.00092 " pathEditMode="relative" ptsTypes="AA">
                                      <p:cBhvr>
                                        <p:cTn id="13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7 L 0.00972 0.14209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" y="7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22 0.00092 L 0.2191 0.00115 " pathEditMode="relative" ptsTypes="AA">
                                      <p:cBhvr>
                                        <p:cTn id="15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22 0.00092 L 0.2191 0.00115 " pathEditMode="relative" ptsTypes="AA">
                                      <p:cBhvr>
                                        <p:cTn id="15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1 0.00116 L 0.26146 0.00139 " pathEditMode="relative" ptsTypes="AA">
                                      <p:cBhvr>
                                        <p:cTn id="1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1 0.00116 L 0.26146 0.00139 " pathEditMode="relative" ptsTypes="AA">
                                      <p:cBhvr>
                                        <p:cTn id="16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46 0.00139 L 0.30556 0.00162 " pathEditMode="relative" ptsTypes="AA">
                                      <p:cBhvr>
                                        <p:cTn id="17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46 0.00139 L 0.30556 0.00162 " pathEditMode="relative" ptsTypes="AA">
                                      <p:cBhvr>
                                        <p:cTn id="17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56 0.00162 L 0.34792 0.00185 " pathEditMode="relative" ptsTypes="AA">
                                      <p:cBhvr>
                                        <p:cTn id="18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556 0.00162 L 0.34792 0.00185 " pathEditMode="relative" ptsTypes="AA">
                                      <p:cBhvr>
                                        <p:cTn id="18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92 0.00185 L 0.38976 0.00208 " pathEditMode="relative" ptsTypes="AA">
                                      <p:cBhvr>
                                        <p:cTn id="19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792 0.00185 L 0.38976 0.00208 " pathEditMode="relative" ptsTypes="AA">
                                      <p:cBhvr>
                                        <p:cTn id="19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2" presetClass="emph" presetSubtype="0" repeatCount="indefinite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0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4" grpId="0" animBg="1"/>
      <p:bldP spid="5" grpId="0" animBg="1"/>
      <p:bldP spid="6" grpId="0"/>
      <p:bldP spid="9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8" grpId="0" animBg="1"/>
      <p:bldP spid="48" grpId="1" animBg="1"/>
      <p:bldP spid="48" grpId="2" animBg="1"/>
      <p:bldP spid="48" grpId="3" animBg="1"/>
      <p:bldP spid="48" grpId="4" animBg="1"/>
      <p:bldP spid="48" grpId="5" animBg="1"/>
      <p:bldP spid="49" grpId="0" animBg="1"/>
      <p:bldP spid="49" grpId="1" animBg="1"/>
      <p:bldP spid="49" grpId="2" animBg="1"/>
      <p:bldP spid="49" grpId="3" animBg="1"/>
      <p:bldP spid="49" grpId="4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5" grpId="2" animBg="1"/>
      <p:bldP spid="56" grpId="0" animBg="1"/>
      <p:bldP spid="5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Arrays and functions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In the case of arrays, the original is passed, not a copy </a:t>
            </a:r>
            <a:r>
              <a:rPr lang="en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E93C40-6FD9-A50B-BBE6-860314D8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68" y="2469262"/>
            <a:ext cx="7078390" cy="261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67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8373" y="-28647"/>
            <a:ext cx="7850332" cy="1325563"/>
          </a:xfrm>
        </p:spPr>
        <p:txBody>
          <a:bodyPr/>
          <a:lstStyle/>
          <a:p>
            <a:pPr eaLnBrk="1" hangingPunct="1"/>
            <a:r>
              <a:rPr lang="en" altLang="en-US" sz="3600" dirty="0"/>
              <a:t>Arrays and functions</a:t>
            </a:r>
          </a:p>
        </p:txBody>
      </p:sp>
      <p:sp>
        <p:nvSpPr>
          <p:cNvPr id="24579" name="Rectangle 6"/>
          <p:cNvSpPr>
            <a:spLocks noChangeArrowheads="1"/>
          </p:cNvSpPr>
          <p:nvPr/>
        </p:nvSpPr>
        <p:spPr bwMode="auto">
          <a:xfrm>
            <a:off x="1114425" y="1063625"/>
            <a:ext cx="7785100" cy="570617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</a:rPr>
              <a:t>&lt; </a:t>
            </a:r>
            <a:r>
              <a:rPr kumimoji="1" lang="en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#define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STUDENTS 5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 err="1">
                <a:solidFill>
                  <a:srgbClr val="FF0000"/>
                </a:solidFill>
                <a:latin typeface="Trebuchet MS" pitchFamily="34" charset="0"/>
              </a:rPr>
              <a:t>int</a:t>
            </a:r>
            <a:r>
              <a:rPr kumimoji="1" lang="en" altLang="ko-KR" sz="1600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kumimoji="1" lang="en" altLang="ko-KR" sz="1600" dirty="0" err="1">
                <a:solidFill>
                  <a:srgbClr val="FF0000"/>
                </a:solidFill>
                <a:latin typeface="Trebuchet MS" pitchFamily="34" charset="0"/>
              </a:rPr>
              <a:t>get_average </a:t>
            </a:r>
            <a:r>
              <a:rPr kumimoji="1" lang="en" altLang="ko-KR" sz="1600" dirty="0">
                <a:solidFill>
                  <a:srgbClr val="FF0000"/>
                </a:solidFill>
                <a:latin typeface="Trebuchet MS" pitchFamily="34" charset="0"/>
              </a:rPr>
              <a:t>( </a:t>
            </a:r>
            <a:r>
              <a:rPr kumimoji="1" lang="en" altLang="ko-KR" sz="1600" dirty="0" err="1">
                <a:solidFill>
                  <a:srgbClr val="FF0000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FF0000"/>
                </a:solidFill>
                <a:latin typeface="Trebuchet MS" pitchFamily="34" charset="0"/>
              </a:rPr>
              <a:t>scores[], </a:t>
            </a:r>
            <a:r>
              <a:rPr kumimoji="1" lang="en" altLang="ko-KR" sz="1600" dirty="0" err="1">
                <a:solidFill>
                  <a:srgbClr val="FF0000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FF0000"/>
                </a:solidFill>
                <a:latin typeface="Trebuchet MS" pitchFamily="34" charset="0"/>
              </a:rPr>
              <a:t>n);     // ①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scores[STUDENTS] = { 1, 2, 3, 4, 5 };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avg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 err="1">
                <a:solidFill>
                  <a:srgbClr val="FF0000"/>
                </a:solidFill>
                <a:latin typeface="Trebuchet MS" pitchFamily="34" charset="0"/>
              </a:rPr>
              <a:t>avg </a:t>
            </a:r>
            <a:r>
              <a:rPr kumimoji="1" lang="en" altLang="ko-KR" sz="1600" dirty="0">
                <a:solidFill>
                  <a:srgbClr val="FF0000"/>
                </a:solidFill>
                <a:latin typeface="Trebuchet MS" pitchFamily="34" charset="0"/>
              </a:rPr>
              <a:t>= </a:t>
            </a:r>
            <a:r>
              <a:rPr kumimoji="1" lang="en" altLang="ko-KR" sz="1600" dirty="0" err="1">
                <a:solidFill>
                  <a:srgbClr val="FF0000"/>
                </a:solidFill>
                <a:latin typeface="Trebuchet MS" pitchFamily="34" charset="0"/>
              </a:rPr>
              <a:t>get_average </a:t>
            </a:r>
            <a:r>
              <a:rPr kumimoji="1" lang="en" altLang="ko-KR" sz="1600" dirty="0">
                <a:solidFill>
                  <a:srgbClr val="FF0000"/>
                </a:solidFill>
                <a:latin typeface="Trebuchet MS" pitchFamily="34" charset="0"/>
              </a:rPr>
              <a:t>(scores, STUDENTS);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</a:rPr>
              <a:t>" </a:t>
            </a:r>
            <a:r>
              <a:rPr kumimoji="1" lang="en" altLang="en-US" sz="1600" dirty="0">
                <a:solidFill>
                  <a:srgbClr val="800000"/>
                </a:solidFill>
                <a:latin typeface="Trebuchet MS" pitchFamily="34" charset="0"/>
              </a:rPr>
              <a:t>The average is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</a:rPr>
              <a:t>%d .\n"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avg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 err="1">
                <a:solidFill>
                  <a:srgbClr val="FF0000"/>
                </a:solidFill>
                <a:latin typeface="Trebuchet MS" pitchFamily="34" charset="0"/>
              </a:rPr>
              <a:t>int</a:t>
            </a:r>
            <a:r>
              <a:rPr kumimoji="1" lang="en" altLang="ko-KR" sz="1600" dirty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kumimoji="1" lang="en" altLang="ko-KR" sz="1600" dirty="0" err="1">
                <a:solidFill>
                  <a:srgbClr val="FF0000"/>
                </a:solidFill>
                <a:latin typeface="Trebuchet MS" pitchFamily="34" charset="0"/>
              </a:rPr>
              <a:t>get_average </a:t>
            </a:r>
            <a:r>
              <a:rPr kumimoji="1" lang="en" altLang="ko-KR" sz="1600" dirty="0">
                <a:solidFill>
                  <a:srgbClr val="FF0000"/>
                </a:solidFill>
                <a:latin typeface="Trebuchet MS" pitchFamily="34" charset="0"/>
              </a:rPr>
              <a:t>( </a:t>
            </a:r>
            <a:r>
              <a:rPr kumimoji="1" lang="en" altLang="ko-KR" sz="1600" dirty="0" err="1">
                <a:solidFill>
                  <a:srgbClr val="FF0000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FF0000"/>
                </a:solidFill>
                <a:latin typeface="Trebuchet MS" pitchFamily="34" charset="0"/>
              </a:rPr>
              <a:t>scores[], </a:t>
            </a:r>
            <a:r>
              <a:rPr kumimoji="1" lang="en" altLang="ko-KR" sz="1600" dirty="0" err="1">
                <a:solidFill>
                  <a:srgbClr val="FF0000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FF0000"/>
                </a:solidFill>
                <a:latin typeface="Trebuchet MS" pitchFamily="34" charset="0"/>
              </a:rPr>
              <a:t>n) // ②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sum = 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for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= 0;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&lt; n;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		sum += scores[ i ];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sum / n;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760840" name="AutoShape 8"/>
          <p:cNvSpPr>
            <a:spLocks/>
          </p:cNvSpPr>
          <p:nvPr/>
        </p:nvSpPr>
        <p:spPr bwMode="auto">
          <a:xfrm>
            <a:off x="1611642" y="3203890"/>
            <a:ext cx="3794125" cy="333375"/>
          </a:xfrm>
          <a:prstGeom prst="borderCallout2">
            <a:avLst>
              <a:gd name="adj1" fmla="val 34287"/>
              <a:gd name="adj2" fmla="val 102009"/>
              <a:gd name="adj3" fmla="val 34287"/>
              <a:gd name="adj4" fmla="val 115773"/>
              <a:gd name="adj5" fmla="val -82856"/>
              <a:gd name="adj6" fmla="val 130042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60841" name="Text Box 9"/>
          <p:cNvSpPr txBox="1">
            <a:spLocks noChangeArrowheads="1"/>
          </p:cNvSpPr>
          <p:nvPr/>
        </p:nvSpPr>
        <p:spPr bwMode="auto">
          <a:xfrm>
            <a:off x="5761505" y="2317327"/>
            <a:ext cx="21259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" altLang="en-US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If the argument is an array </a:t>
            </a:r>
            <a:r>
              <a:rPr lang="en" altLang="ko-KR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,</a:t>
            </a:r>
          </a:p>
          <a:p>
            <a:r>
              <a:rPr lang="en" altLang="en-US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The address of the array is passed </a:t>
            </a:r>
            <a:r>
              <a:rPr lang="en" altLang="ko-KR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760842" name="AutoShape 10"/>
          <p:cNvSpPr>
            <a:spLocks/>
          </p:cNvSpPr>
          <p:nvPr/>
        </p:nvSpPr>
        <p:spPr bwMode="auto">
          <a:xfrm>
            <a:off x="1120804" y="4414148"/>
            <a:ext cx="4046419" cy="333375"/>
          </a:xfrm>
          <a:prstGeom prst="borderCallout2">
            <a:avLst>
              <a:gd name="adj1" fmla="val 34287"/>
              <a:gd name="adj2" fmla="val 102009"/>
              <a:gd name="adj3" fmla="val 34287"/>
              <a:gd name="adj4" fmla="val 121546"/>
              <a:gd name="adj5" fmla="val -77144"/>
              <a:gd name="adj6" fmla="val 14175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760843" name="Text Box 11"/>
          <p:cNvSpPr txBox="1">
            <a:spLocks noChangeArrowheads="1"/>
          </p:cNvSpPr>
          <p:nvPr/>
        </p:nvSpPr>
        <p:spPr bwMode="auto">
          <a:xfrm>
            <a:off x="6328961" y="3599020"/>
            <a:ext cx="2180504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" altLang="en-US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The original of the array is passed to </a:t>
            </a:r>
            <a:r>
              <a:rPr lang="en" altLang="ko-KR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score[]</a:t>
            </a:r>
          </a:p>
        </p:txBody>
      </p:sp>
      <p:sp>
        <p:nvSpPr>
          <p:cNvPr id="2" name="타원 1"/>
          <p:cNvSpPr>
            <a:spLocks noChangeArrowheads="1"/>
          </p:cNvSpPr>
          <p:nvPr/>
        </p:nvSpPr>
        <p:spPr bwMode="auto">
          <a:xfrm>
            <a:off x="6746298" y="3618397"/>
            <a:ext cx="1592407" cy="31442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734CA17-5316-6CC7-76E5-0DFE1B0C60C3}"/>
              </a:ext>
            </a:extLst>
          </p:cNvPr>
          <p:cNvGrpSpPr/>
          <p:nvPr/>
        </p:nvGrpSpPr>
        <p:grpSpPr>
          <a:xfrm>
            <a:off x="6465908" y="5826112"/>
            <a:ext cx="2300140" cy="716439"/>
            <a:chOff x="5038165" y="815788"/>
            <a:chExt cx="3663880" cy="13162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1438F83-0D59-A4FC-7E1E-52069D936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911736"/>
              <a:ext cx="745785" cy="22028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1349CDF-7518-6AE2-2491-408C77C82975}"/>
                </a:ext>
              </a:extLst>
            </p:cNvPr>
            <p:cNvSpPr/>
            <p:nvPr/>
          </p:nvSpPr>
          <p:spPr>
            <a:xfrm>
              <a:off x="5038165" y="815788"/>
              <a:ext cx="3663880" cy="117798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" altLang="en-US" sz="1600" dirty="0">
                  <a:latin typeface="Trebuchet MS" pitchFamily="34" charset="0"/>
                </a:rPr>
                <a:t>The average is </a:t>
              </a:r>
              <a:r>
                <a:rPr lang="en" altLang="ko-KR" sz="1600" dirty="0">
                  <a:latin typeface="Trebuchet MS" pitchFamily="34" charset="0"/>
                </a:rPr>
                <a:t>3 .</a:t>
              </a:r>
              <a:endParaRPr lang="ko-KR" altLang="en-US" sz="1600" dirty="0">
                <a:latin typeface="Trebuchet MS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40" grpId="0" animBg="1"/>
      <p:bldP spid="760841" grpId="0"/>
      <p:bldP spid="760842" grpId="0" animBg="1"/>
      <p:bldP spid="760843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The need for arrays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30A7F61-765A-4722-9FF0-2D6445704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223" y="1825625"/>
            <a:ext cx="5473554" cy="4351338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427" y="365126"/>
            <a:ext cx="8775123" cy="1325563"/>
          </a:xfrm>
        </p:spPr>
        <p:txBody>
          <a:bodyPr/>
          <a:lstStyle/>
          <a:p>
            <a:r>
              <a:rPr lang="en-US" altLang="en-US" sz="3600" dirty="0"/>
              <a:t>W</a:t>
            </a:r>
            <a:r>
              <a:rPr lang="en" altLang="en-US" sz="3600" dirty="0"/>
              <a:t>hen array is an argument of a function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800894" y="1695644"/>
            <a:ext cx="7770812" cy="45450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</a:rPr>
              <a:t>&lt; </a:t>
            </a:r>
            <a:r>
              <a:rPr kumimoji="1" lang="en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#define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SIZE 7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modify_array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a[], 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size);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print_array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a[], 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size);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list[SIZE] = { 1, 2, 3, 4, 5, 6, 7 } 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print_array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en" altLang="ko-KR" sz="1600" b="1" dirty="0">
                <a:solidFill>
                  <a:srgbClr val="000000"/>
                </a:solidFill>
                <a:latin typeface="Trebuchet MS" pitchFamily="34" charset="0"/>
              </a:rPr>
              <a:t>list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, SIZE);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modify_array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en" altLang="ko-KR" sz="1600" b="1" dirty="0">
                <a:solidFill>
                  <a:srgbClr val="000000"/>
                </a:solidFill>
                <a:latin typeface="Trebuchet MS" pitchFamily="34" charset="0"/>
              </a:rPr>
              <a:t>list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, SIZE);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        print_array ( </a:t>
            </a:r>
            <a:r>
              <a:rPr kumimoji="1" lang="en" altLang="ko-KR" sz="1600" b="1" dirty="0">
                <a:solidFill>
                  <a:srgbClr val="000000"/>
                </a:solidFill>
                <a:latin typeface="Trebuchet MS" pitchFamily="34" charset="0"/>
              </a:rPr>
              <a:t>list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, SIZE);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876006" y="2858943"/>
            <a:ext cx="3695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kumimoji="1" lang="en" altLang="en-US" sz="1400" b="1" dirty="0">
                <a:solidFill>
                  <a:schemeClr val="tx2"/>
                </a:solidFill>
                <a:latin typeface="굴림" panose="020B0600000101010101" pitchFamily="50" charset="-127"/>
              </a:rPr>
              <a:t>Arrays are passed by address </a:t>
            </a:r>
            <a:r>
              <a:rPr kumimoji="1" lang="en" altLang="ko-KR" sz="1400" dirty="0">
                <a:solidFill>
                  <a:schemeClr val="tx2"/>
                </a:solidFill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2" name="자유형 1"/>
          <p:cNvSpPr/>
          <p:nvPr/>
        </p:nvSpPr>
        <p:spPr bwMode="auto">
          <a:xfrm>
            <a:off x="3496188" y="3012931"/>
            <a:ext cx="1574385" cy="1388853"/>
          </a:xfrm>
          <a:custGeom>
            <a:avLst/>
            <a:gdLst>
              <a:gd name="connsiteX0" fmla="*/ 1431985 w 1574385"/>
              <a:gd name="connsiteY0" fmla="*/ 0 h 1388853"/>
              <a:gd name="connsiteX1" fmla="*/ 1406106 w 1574385"/>
              <a:gd name="connsiteY1" fmla="*/ 43132 h 1388853"/>
              <a:gd name="connsiteX2" fmla="*/ 1380227 w 1574385"/>
              <a:gd name="connsiteY2" fmla="*/ 60385 h 1388853"/>
              <a:gd name="connsiteX3" fmla="*/ 1345721 w 1574385"/>
              <a:gd name="connsiteY3" fmla="*/ 103517 h 1388853"/>
              <a:gd name="connsiteX4" fmla="*/ 1328468 w 1574385"/>
              <a:gd name="connsiteY4" fmla="*/ 129396 h 1388853"/>
              <a:gd name="connsiteX5" fmla="*/ 1311215 w 1574385"/>
              <a:gd name="connsiteY5" fmla="*/ 189781 h 1388853"/>
              <a:gd name="connsiteX6" fmla="*/ 1285336 w 1574385"/>
              <a:gd name="connsiteY6" fmla="*/ 215660 h 1388853"/>
              <a:gd name="connsiteX7" fmla="*/ 1259457 w 1574385"/>
              <a:gd name="connsiteY7" fmla="*/ 276045 h 1388853"/>
              <a:gd name="connsiteX8" fmla="*/ 1250831 w 1574385"/>
              <a:gd name="connsiteY8" fmla="*/ 327804 h 1388853"/>
              <a:gd name="connsiteX9" fmla="*/ 1233578 w 1574385"/>
              <a:gd name="connsiteY9" fmla="*/ 353683 h 1388853"/>
              <a:gd name="connsiteX10" fmla="*/ 1242204 w 1574385"/>
              <a:gd name="connsiteY10" fmla="*/ 465827 h 1388853"/>
              <a:gd name="connsiteX11" fmla="*/ 1319842 w 1574385"/>
              <a:gd name="connsiteY11" fmla="*/ 560717 h 1388853"/>
              <a:gd name="connsiteX12" fmla="*/ 1362974 w 1574385"/>
              <a:gd name="connsiteY12" fmla="*/ 612476 h 1388853"/>
              <a:gd name="connsiteX13" fmla="*/ 1397480 w 1574385"/>
              <a:gd name="connsiteY13" fmla="*/ 664234 h 1388853"/>
              <a:gd name="connsiteX14" fmla="*/ 1431985 w 1574385"/>
              <a:gd name="connsiteY14" fmla="*/ 707366 h 1388853"/>
              <a:gd name="connsiteX15" fmla="*/ 1449238 w 1574385"/>
              <a:gd name="connsiteY15" fmla="*/ 733245 h 1388853"/>
              <a:gd name="connsiteX16" fmla="*/ 1475117 w 1574385"/>
              <a:gd name="connsiteY16" fmla="*/ 759125 h 1388853"/>
              <a:gd name="connsiteX17" fmla="*/ 1526876 w 1574385"/>
              <a:gd name="connsiteY17" fmla="*/ 810883 h 1388853"/>
              <a:gd name="connsiteX18" fmla="*/ 1544129 w 1574385"/>
              <a:gd name="connsiteY18" fmla="*/ 836762 h 1388853"/>
              <a:gd name="connsiteX19" fmla="*/ 1570008 w 1574385"/>
              <a:gd name="connsiteY19" fmla="*/ 854015 h 1388853"/>
              <a:gd name="connsiteX20" fmla="*/ 1544129 w 1574385"/>
              <a:gd name="connsiteY20" fmla="*/ 948906 h 1388853"/>
              <a:gd name="connsiteX21" fmla="*/ 1483744 w 1574385"/>
              <a:gd name="connsiteY21" fmla="*/ 1009291 h 1388853"/>
              <a:gd name="connsiteX22" fmla="*/ 1457865 w 1574385"/>
              <a:gd name="connsiteY22" fmla="*/ 1017917 h 1388853"/>
              <a:gd name="connsiteX23" fmla="*/ 1423359 w 1574385"/>
              <a:gd name="connsiteY23" fmla="*/ 1035170 h 1388853"/>
              <a:gd name="connsiteX24" fmla="*/ 1337095 w 1574385"/>
              <a:gd name="connsiteY24" fmla="*/ 1052423 h 1388853"/>
              <a:gd name="connsiteX25" fmla="*/ 1181819 w 1574385"/>
              <a:gd name="connsiteY25" fmla="*/ 1078302 h 1388853"/>
              <a:gd name="connsiteX26" fmla="*/ 1138687 w 1574385"/>
              <a:gd name="connsiteY26" fmla="*/ 1086928 h 1388853"/>
              <a:gd name="connsiteX27" fmla="*/ 1017917 w 1574385"/>
              <a:gd name="connsiteY27" fmla="*/ 1095555 h 1388853"/>
              <a:gd name="connsiteX28" fmla="*/ 957532 w 1574385"/>
              <a:gd name="connsiteY28" fmla="*/ 1104181 h 1388853"/>
              <a:gd name="connsiteX29" fmla="*/ 776378 w 1574385"/>
              <a:gd name="connsiteY29" fmla="*/ 1121434 h 1388853"/>
              <a:gd name="connsiteX30" fmla="*/ 741872 w 1574385"/>
              <a:gd name="connsiteY30" fmla="*/ 1130060 h 1388853"/>
              <a:gd name="connsiteX31" fmla="*/ 715993 w 1574385"/>
              <a:gd name="connsiteY31" fmla="*/ 1138687 h 1388853"/>
              <a:gd name="connsiteX32" fmla="*/ 612476 w 1574385"/>
              <a:gd name="connsiteY32" fmla="*/ 1155940 h 1388853"/>
              <a:gd name="connsiteX33" fmla="*/ 586597 w 1574385"/>
              <a:gd name="connsiteY33" fmla="*/ 1164566 h 1388853"/>
              <a:gd name="connsiteX34" fmla="*/ 457200 w 1574385"/>
              <a:gd name="connsiteY34" fmla="*/ 1190445 h 1388853"/>
              <a:gd name="connsiteX35" fmla="*/ 362310 w 1574385"/>
              <a:gd name="connsiteY35" fmla="*/ 1224951 h 1388853"/>
              <a:gd name="connsiteX36" fmla="*/ 258793 w 1574385"/>
              <a:gd name="connsiteY36" fmla="*/ 1250830 h 1388853"/>
              <a:gd name="connsiteX37" fmla="*/ 224287 w 1574385"/>
              <a:gd name="connsiteY37" fmla="*/ 1259457 h 1388853"/>
              <a:gd name="connsiteX38" fmla="*/ 163902 w 1574385"/>
              <a:gd name="connsiteY38" fmla="*/ 1285336 h 1388853"/>
              <a:gd name="connsiteX39" fmla="*/ 94891 w 1574385"/>
              <a:gd name="connsiteY39" fmla="*/ 1319842 h 1388853"/>
              <a:gd name="connsiteX40" fmla="*/ 69012 w 1574385"/>
              <a:gd name="connsiteY40" fmla="*/ 1337094 h 1388853"/>
              <a:gd name="connsiteX41" fmla="*/ 43132 w 1574385"/>
              <a:gd name="connsiteY41" fmla="*/ 1345721 h 1388853"/>
              <a:gd name="connsiteX42" fmla="*/ 25880 w 1574385"/>
              <a:gd name="connsiteY42" fmla="*/ 1371600 h 1388853"/>
              <a:gd name="connsiteX43" fmla="*/ 0 w 1574385"/>
              <a:gd name="connsiteY43" fmla="*/ 1388853 h 138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574385" h="1388853">
                <a:moveTo>
                  <a:pt x="1431985" y="0"/>
                </a:moveTo>
                <a:cubicBezTo>
                  <a:pt x="1423359" y="14377"/>
                  <a:pt x="1417018" y="30402"/>
                  <a:pt x="1406106" y="43132"/>
                </a:cubicBezTo>
                <a:cubicBezTo>
                  <a:pt x="1399359" y="51004"/>
                  <a:pt x="1386704" y="52289"/>
                  <a:pt x="1380227" y="60385"/>
                </a:cubicBezTo>
                <a:cubicBezTo>
                  <a:pt x="1332607" y="119910"/>
                  <a:pt x="1419887" y="54072"/>
                  <a:pt x="1345721" y="103517"/>
                </a:cubicBezTo>
                <a:cubicBezTo>
                  <a:pt x="1339970" y="112143"/>
                  <a:pt x="1332552" y="119867"/>
                  <a:pt x="1328468" y="129396"/>
                </a:cubicBezTo>
                <a:cubicBezTo>
                  <a:pt x="1325014" y="137456"/>
                  <a:pt x="1317934" y="179703"/>
                  <a:pt x="1311215" y="189781"/>
                </a:cubicBezTo>
                <a:cubicBezTo>
                  <a:pt x="1304448" y="199932"/>
                  <a:pt x="1292427" y="205733"/>
                  <a:pt x="1285336" y="215660"/>
                </a:cubicBezTo>
                <a:cubicBezTo>
                  <a:pt x="1272011" y="234315"/>
                  <a:pt x="1266497" y="254925"/>
                  <a:pt x="1259457" y="276045"/>
                </a:cubicBezTo>
                <a:cubicBezTo>
                  <a:pt x="1256582" y="293298"/>
                  <a:pt x="1256362" y="311211"/>
                  <a:pt x="1250831" y="327804"/>
                </a:cubicBezTo>
                <a:cubicBezTo>
                  <a:pt x="1247553" y="337640"/>
                  <a:pt x="1234225" y="343336"/>
                  <a:pt x="1233578" y="353683"/>
                </a:cubicBezTo>
                <a:cubicBezTo>
                  <a:pt x="1231239" y="391102"/>
                  <a:pt x="1232663" y="429570"/>
                  <a:pt x="1242204" y="465827"/>
                </a:cubicBezTo>
                <a:cubicBezTo>
                  <a:pt x="1250379" y="496893"/>
                  <a:pt x="1298927" y="539802"/>
                  <a:pt x="1319842" y="560717"/>
                </a:cubicBezTo>
                <a:cubicBezTo>
                  <a:pt x="1338298" y="616089"/>
                  <a:pt x="1312839" y="556074"/>
                  <a:pt x="1362974" y="612476"/>
                </a:cubicBezTo>
                <a:cubicBezTo>
                  <a:pt x="1376750" y="627974"/>
                  <a:pt x="1384527" y="648042"/>
                  <a:pt x="1397480" y="664234"/>
                </a:cubicBezTo>
                <a:cubicBezTo>
                  <a:pt x="1408982" y="678611"/>
                  <a:pt x="1420938" y="692636"/>
                  <a:pt x="1431985" y="707366"/>
                </a:cubicBezTo>
                <a:cubicBezTo>
                  <a:pt x="1438206" y="715660"/>
                  <a:pt x="1442601" y="725280"/>
                  <a:pt x="1449238" y="733245"/>
                </a:cubicBezTo>
                <a:cubicBezTo>
                  <a:pt x="1457048" y="742617"/>
                  <a:pt x="1467177" y="749862"/>
                  <a:pt x="1475117" y="759125"/>
                </a:cubicBezTo>
                <a:cubicBezTo>
                  <a:pt x="1517915" y="809056"/>
                  <a:pt x="1481321" y="780512"/>
                  <a:pt x="1526876" y="810883"/>
                </a:cubicBezTo>
                <a:cubicBezTo>
                  <a:pt x="1532627" y="819509"/>
                  <a:pt x="1536798" y="829431"/>
                  <a:pt x="1544129" y="836762"/>
                </a:cubicBezTo>
                <a:cubicBezTo>
                  <a:pt x="1551460" y="844093"/>
                  <a:pt x="1567975" y="843849"/>
                  <a:pt x="1570008" y="854015"/>
                </a:cubicBezTo>
                <a:cubicBezTo>
                  <a:pt x="1583314" y="920545"/>
                  <a:pt x="1563859" y="909448"/>
                  <a:pt x="1544129" y="948906"/>
                </a:cubicBezTo>
                <a:cubicBezTo>
                  <a:pt x="1525038" y="987086"/>
                  <a:pt x="1551975" y="986548"/>
                  <a:pt x="1483744" y="1009291"/>
                </a:cubicBezTo>
                <a:cubicBezTo>
                  <a:pt x="1475118" y="1012166"/>
                  <a:pt x="1466223" y="1014335"/>
                  <a:pt x="1457865" y="1017917"/>
                </a:cubicBezTo>
                <a:cubicBezTo>
                  <a:pt x="1446045" y="1022983"/>
                  <a:pt x="1435724" y="1031637"/>
                  <a:pt x="1423359" y="1035170"/>
                </a:cubicBezTo>
                <a:cubicBezTo>
                  <a:pt x="1395163" y="1043226"/>
                  <a:pt x="1365544" y="1045311"/>
                  <a:pt x="1337095" y="1052423"/>
                </a:cubicBezTo>
                <a:cubicBezTo>
                  <a:pt x="1214295" y="1083123"/>
                  <a:pt x="1323062" y="1059470"/>
                  <a:pt x="1181819" y="1078302"/>
                </a:cubicBezTo>
                <a:cubicBezTo>
                  <a:pt x="1167286" y="1080240"/>
                  <a:pt x="1153268" y="1085393"/>
                  <a:pt x="1138687" y="1086928"/>
                </a:cubicBezTo>
                <a:cubicBezTo>
                  <a:pt x="1098550" y="1091153"/>
                  <a:pt x="1058094" y="1091729"/>
                  <a:pt x="1017917" y="1095555"/>
                </a:cubicBezTo>
                <a:cubicBezTo>
                  <a:pt x="997676" y="1097483"/>
                  <a:pt x="977749" y="1102015"/>
                  <a:pt x="957532" y="1104181"/>
                </a:cubicBezTo>
                <a:cubicBezTo>
                  <a:pt x="897219" y="1110643"/>
                  <a:pt x="836763" y="1115683"/>
                  <a:pt x="776378" y="1121434"/>
                </a:cubicBezTo>
                <a:cubicBezTo>
                  <a:pt x="764876" y="1124309"/>
                  <a:pt x="753272" y="1126803"/>
                  <a:pt x="741872" y="1130060"/>
                </a:cubicBezTo>
                <a:cubicBezTo>
                  <a:pt x="733129" y="1132558"/>
                  <a:pt x="724909" y="1136904"/>
                  <a:pt x="715993" y="1138687"/>
                </a:cubicBezTo>
                <a:cubicBezTo>
                  <a:pt x="681691" y="1145548"/>
                  <a:pt x="646778" y="1149080"/>
                  <a:pt x="612476" y="1155940"/>
                </a:cubicBezTo>
                <a:cubicBezTo>
                  <a:pt x="603560" y="1157723"/>
                  <a:pt x="595473" y="1162594"/>
                  <a:pt x="586597" y="1164566"/>
                </a:cubicBezTo>
                <a:cubicBezTo>
                  <a:pt x="543658" y="1174108"/>
                  <a:pt x="457200" y="1190445"/>
                  <a:pt x="457200" y="1190445"/>
                </a:cubicBezTo>
                <a:cubicBezTo>
                  <a:pt x="422902" y="1204164"/>
                  <a:pt x="398552" y="1214884"/>
                  <a:pt x="362310" y="1224951"/>
                </a:cubicBezTo>
                <a:cubicBezTo>
                  <a:pt x="328040" y="1234470"/>
                  <a:pt x="293299" y="1242204"/>
                  <a:pt x="258793" y="1250830"/>
                </a:cubicBezTo>
                <a:cubicBezTo>
                  <a:pt x="247291" y="1253706"/>
                  <a:pt x="234891" y="1254155"/>
                  <a:pt x="224287" y="1259457"/>
                </a:cubicBezTo>
                <a:cubicBezTo>
                  <a:pt x="181649" y="1280777"/>
                  <a:pt x="201982" y="1272644"/>
                  <a:pt x="163902" y="1285336"/>
                </a:cubicBezTo>
                <a:cubicBezTo>
                  <a:pt x="87274" y="1342808"/>
                  <a:pt x="170260" y="1287541"/>
                  <a:pt x="94891" y="1319842"/>
                </a:cubicBezTo>
                <a:cubicBezTo>
                  <a:pt x="85362" y="1323926"/>
                  <a:pt x="78285" y="1332458"/>
                  <a:pt x="69012" y="1337094"/>
                </a:cubicBezTo>
                <a:cubicBezTo>
                  <a:pt x="60879" y="1341161"/>
                  <a:pt x="51759" y="1342845"/>
                  <a:pt x="43132" y="1345721"/>
                </a:cubicBezTo>
                <a:cubicBezTo>
                  <a:pt x="37381" y="1354347"/>
                  <a:pt x="33211" y="1364269"/>
                  <a:pt x="25880" y="1371600"/>
                </a:cubicBezTo>
                <a:cubicBezTo>
                  <a:pt x="18549" y="1378931"/>
                  <a:pt x="0" y="1388853"/>
                  <a:pt x="0" y="1388853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4968" y="365126"/>
            <a:ext cx="8806296" cy="1325563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W</a:t>
            </a:r>
            <a:r>
              <a:rPr lang="en" altLang="en-US" sz="3600" dirty="0"/>
              <a:t>hen array is an argument of a function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812963" y="1773533"/>
            <a:ext cx="7778750" cy="411003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modify_array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a[], 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size)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for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= 0;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&lt; size;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		++a[ i ];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print_array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a[], 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size)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for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= 0;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&lt; size;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</a:rPr>
              <a:t>"%3d "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, a[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i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]);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</a:rPr>
              <a:t>"\n"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kumimoji="1"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2E6908-B083-4F8E-A3B7-959CBDB852F2}"/>
              </a:ext>
            </a:extLst>
          </p:cNvPr>
          <p:cNvGrpSpPr/>
          <p:nvPr/>
        </p:nvGrpSpPr>
        <p:grpSpPr>
          <a:xfrm>
            <a:off x="5571241" y="4901938"/>
            <a:ext cx="3572759" cy="1096836"/>
            <a:chOff x="5038165" y="815788"/>
            <a:chExt cx="3663880" cy="131623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5DA1122-EB10-4975-8A64-EE8FC5DB3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911736"/>
              <a:ext cx="745785" cy="220282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FE3752D-E84A-474A-AA42-6B67B2B948E5}"/>
                </a:ext>
              </a:extLst>
            </p:cNvPr>
            <p:cNvSpPr/>
            <p:nvPr/>
          </p:nvSpPr>
          <p:spPr>
            <a:xfrm>
              <a:off x="5038165" y="815788"/>
              <a:ext cx="3663880" cy="117798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ko-KR" sz="1600" i="1" dirty="0">
                  <a:ea typeface="굴림" pitchFamily="50" charset="-127"/>
                </a:rPr>
                <a:t>1 2 3 4 5 6 7</a:t>
              </a:r>
            </a:p>
            <a:p>
              <a:r>
                <a:rPr lang="en" altLang="ko-KR" sz="1600" i="1" dirty="0">
                  <a:ea typeface="굴림" pitchFamily="50" charset="-127"/>
                </a:rPr>
                <a:t>2 3 4 5 6 7 8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How to prevent changes to the original array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95227" y="1714574"/>
            <a:ext cx="8212138" cy="1910032"/>
          </a:xfrm>
          <a:solidFill>
            <a:srgbClr val="FFFF99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print_array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 </a:t>
            </a:r>
            <a:r>
              <a:rPr lang="en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const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a[], </a:t>
            </a:r>
            <a:r>
              <a:rPr lang="en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size)</a:t>
            </a: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" altLang="ko-KR" sz="1600" dirty="0">
                <a:latin typeface="Trebuchet MS" panose="020B0603020202020204" pitchFamily="34" charset="0"/>
              </a:rPr>
              <a:t>{</a:t>
            </a: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" altLang="ko-KR" sz="1600" dirty="0">
                <a:latin typeface="Trebuchet MS" panose="020B0603020202020204" pitchFamily="34" charset="0"/>
              </a:rPr>
              <a:t>  </a:t>
            </a:r>
            <a:r>
              <a:rPr lang="en" altLang="en-US" sz="1600" dirty="0">
                <a:latin typeface="Trebuchet MS" panose="020B0603020202020204" pitchFamily="34" charset="0"/>
              </a:rPr>
              <a:t> </a:t>
            </a:r>
            <a:r>
              <a:rPr lang="en" altLang="ko-KR" sz="1600" dirty="0">
                <a:latin typeface="Trebuchet MS" panose="020B0603020202020204" pitchFamily="34" charset="0"/>
              </a:rPr>
              <a:t>...</a:t>
            </a:r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a[0] = 100; </a:t>
            </a: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Compile error </a:t>
            </a: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!</a:t>
            </a:r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127000" indent="0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20" name="AutoShape 33"/>
          <p:cNvSpPr>
            <a:spLocks/>
          </p:cNvSpPr>
          <p:nvPr/>
        </p:nvSpPr>
        <p:spPr bwMode="auto">
          <a:xfrm>
            <a:off x="2424161" y="1758147"/>
            <a:ext cx="1316566" cy="333375"/>
          </a:xfrm>
          <a:prstGeom prst="borderCallout2">
            <a:avLst>
              <a:gd name="adj1" fmla="val 93802"/>
              <a:gd name="adj2" fmla="val 98823"/>
              <a:gd name="adj3" fmla="val 161080"/>
              <a:gd name="adj4" fmla="val 137680"/>
              <a:gd name="adj5" fmla="val 226030"/>
              <a:gd name="adj6" fmla="val 245794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5323798" y="2271950"/>
            <a:ext cx="34422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latinLnBrk="1"/>
            <a:r>
              <a:rPr lang="en" altLang="ko-KR" sz="1400" dirty="0">
                <a:solidFill>
                  <a:schemeClr val="tx2"/>
                </a:solidFill>
              </a:rPr>
              <a:t>a[] </a:t>
            </a:r>
            <a:r>
              <a:rPr lang="en" altLang="en-US" sz="1400" dirty="0">
                <a:solidFill>
                  <a:schemeClr val="tx2"/>
                </a:solidFill>
              </a:rPr>
              <a:t>cannot be changed inside the function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pic>
        <p:nvPicPr>
          <p:cNvPr id="6" name="Picture 236" descr="C:\Users\yoon\AppData\Local\Microsoft\Windows\Temporary Internet Files\Content.IE5\2L63TLFO\MC90044511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732" y="4679278"/>
            <a:ext cx="70802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구름 모양 설명선 2"/>
          <p:cNvSpPr/>
          <p:nvPr/>
        </p:nvSpPr>
        <p:spPr bwMode="auto">
          <a:xfrm>
            <a:off x="2485707" y="3758894"/>
            <a:ext cx="2838091" cy="1539007"/>
          </a:xfrm>
          <a:prstGeom prst="cloudCallout">
            <a:avLst>
              <a:gd name="adj1" fmla="val -67945"/>
              <a:gd name="adj2" fmla="val 7569"/>
            </a:avLst>
          </a:prstGeom>
          <a:solidFill>
            <a:srgbClr val="CAF8FE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" altLang="ko-KR" sz="1600" dirty="0"/>
              <a:t>The c</a:t>
            </a:r>
            <a:r>
              <a:rPr kumimoji="0" lang="en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onst </a:t>
            </a:r>
            <a:r>
              <a:rPr kumimoji="0" lang="e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keyword means that it cannot be changed, right </a:t>
            </a:r>
            <a:r>
              <a:rPr kumimoji="0" lang="en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?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766D22E6-8D12-B400-400E-47BBFE5B6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748" y="4919648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FE533C81-283E-3EBE-DBA4-0FC8C20F564B}"/>
              </a:ext>
            </a:extLst>
          </p:cNvPr>
          <p:cNvSpPr/>
          <p:nvPr/>
        </p:nvSpPr>
        <p:spPr>
          <a:xfrm>
            <a:off x="6212264" y="3949831"/>
            <a:ext cx="2553784" cy="1018095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/>
              <a:t>const </a:t>
            </a:r>
            <a:r>
              <a:rPr lang="en" altLang="en-US" dirty="0"/>
              <a:t>means that it cannot be changed </a:t>
            </a:r>
            <a:r>
              <a:rPr lang="en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What is sorting</a:t>
            </a:r>
            <a:r>
              <a:rPr lang="en" altLang="ko-KR" dirty="0"/>
              <a:t>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" altLang="en-US" dirty="0">
                <a:latin typeface="Trebuchet MS" pitchFamily="34" charset="0"/>
              </a:rPr>
              <a:t>Sorting is arranging items in ascending or descending </a:t>
            </a:r>
            <a:r>
              <a:rPr lang="en" altLang="en-US" dirty="0" err="1">
                <a:latin typeface="Trebuchet MS" pitchFamily="34" charset="0"/>
              </a:rPr>
              <a:t>order of size.</a:t>
            </a:r>
          </a:p>
          <a:p>
            <a:pPr eaLnBrk="1" hangingPunct="1"/>
            <a:r>
              <a:rPr lang="en" altLang="en-US" dirty="0">
                <a:latin typeface="Trebuchet MS" pitchFamily="34" charset="0"/>
              </a:rPr>
              <a:t>Sorting is one of the most basic and important algorithms in computer engineering.</a:t>
            </a:r>
          </a:p>
          <a:p>
            <a:pPr eaLnBrk="1" hangingPunct="1"/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61" y="3409657"/>
            <a:ext cx="5566973" cy="20073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What is sorting </a:t>
            </a:r>
            <a:r>
              <a:rPr lang="en" altLang="ko-KR"/>
              <a:t>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Sorting is essential for data exploration </a:t>
            </a:r>
            <a:r>
              <a:rPr lang="en" altLang="ko-KR" dirty="0"/>
              <a:t>.</a:t>
            </a:r>
          </a:p>
          <a:p>
            <a:pPr eaLnBrk="1" hangingPunct="1">
              <a:buFont typeface="Symbol" pitchFamily="18" charset="2"/>
              <a:buNone/>
            </a:pPr>
            <a:r>
              <a:rPr lang="en" altLang="ko-KR" dirty="0"/>
              <a:t>    </a:t>
            </a:r>
            <a:r>
              <a:rPr lang="en" altLang="ko-KR" dirty="0">
                <a:solidFill>
                  <a:schemeClr val="tx2"/>
                </a:solidFill>
              </a:rPr>
              <a:t>( </a:t>
            </a:r>
            <a:r>
              <a:rPr lang="en" altLang="en-US" dirty="0">
                <a:solidFill>
                  <a:schemeClr val="tx2"/>
                </a:solidFill>
              </a:rPr>
              <a:t>Example </a:t>
            </a:r>
            <a:r>
              <a:rPr lang="en" altLang="ko-KR" dirty="0">
                <a:solidFill>
                  <a:schemeClr val="tx2"/>
                </a:solidFill>
              </a:rPr>
              <a:t>) </a:t>
            </a:r>
            <a:r>
              <a:rPr lang="en" altLang="en-US" dirty="0">
                <a:solidFill>
                  <a:schemeClr val="tx2"/>
                </a:solidFill>
              </a:rPr>
              <a:t>What if the words are not sorted in the dictionary </a:t>
            </a:r>
            <a:r>
              <a:rPr lang="en" altLang="ko-KR" dirty="0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28680" name="Picture 232" descr="l3xf0xiw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33" y="2909348"/>
            <a:ext cx="3136690" cy="209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261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Selection </a:t>
            </a:r>
            <a:r>
              <a:rPr lang="en" altLang="ko-KR"/>
              <a:t>sort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/>
              <a:t>Selection sort </a:t>
            </a:r>
            <a:r>
              <a:rPr lang="en" altLang="ko-KR"/>
              <a:t>: </a:t>
            </a:r>
            <a:r>
              <a:rPr lang="en" altLang="en-US"/>
              <a:t>Select the minimum value from the unsorted numbers and exchange it with the first element of the array.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4449D58-E6F5-4637-9F1F-E2FB1C69D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27550"/>
            <a:ext cx="7652657" cy="2971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B4914-0143-118E-EA34-7D96023D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Array</a:t>
            </a:r>
            <a:r>
              <a:rPr lang="en" altLang="ko-KR" dirty="0"/>
              <a:t> </a:t>
            </a:r>
            <a:r>
              <a:rPr lang="en" altLang="en-US" dirty="0"/>
              <a:t>If you only want to use one </a:t>
            </a:r>
            <a:r>
              <a:rPr lang="en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17656-5821-21A5-89AC-03E18AF64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 err="1"/>
              <a:t>to handle </a:t>
            </a:r>
            <a:r>
              <a:rPr lang="en" altLang="en-US" dirty="0"/>
              <a:t>the value in the first place, and we can do this by taking advantage of the fact that the place where the minimum value was is empty </a:t>
            </a:r>
            <a:r>
              <a:rPr lang="en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02EAC9-364A-0462-36C1-4BDBF12F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73" y="2466288"/>
            <a:ext cx="54483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45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Selection </a:t>
            </a:r>
            <a:r>
              <a:rPr lang="en" altLang="ko-KR"/>
              <a:t>sort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06532" y="1600200"/>
            <a:ext cx="3528350" cy="4495800"/>
          </a:xfrm>
        </p:spPr>
        <p:txBody>
          <a:bodyPr/>
          <a:lstStyle/>
          <a:p>
            <a:pPr eaLnBrk="1" hangingPunct="1"/>
            <a:r>
              <a:rPr lang="en" altLang="en-US" dirty="0"/>
              <a:t>Selection sort </a:t>
            </a:r>
            <a:r>
              <a:rPr lang="en" altLang="ko-KR" dirty="0"/>
              <a:t>: </a:t>
            </a:r>
            <a:r>
              <a:rPr lang="en" altLang="en-US" dirty="0"/>
              <a:t>Select </a:t>
            </a:r>
            <a:br>
              <a:rPr lang="en" altLang="en-US" dirty="0"/>
            </a:br>
            <a:r>
              <a:rPr lang="en" altLang="en-US" dirty="0"/>
              <a:t>the minimum value from the unsorted numbers </a:t>
            </a:r>
            <a:br>
              <a:rPr lang="en" altLang="en-US" dirty="0"/>
            </a:br>
            <a:r>
              <a:rPr lang="en" altLang="en-US" dirty="0"/>
              <a:t>and exchange it with the first element of the array.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3302CC-149D-4C19-9EDE-54871A66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884" y="1192941"/>
            <a:ext cx="4831680" cy="557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33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2226"/>
            <a:ext cx="7886700" cy="1325563"/>
          </a:xfrm>
        </p:spPr>
        <p:txBody>
          <a:bodyPr/>
          <a:lstStyle/>
          <a:p>
            <a:pPr eaLnBrk="1" hangingPunct="1"/>
            <a:r>
              <a:rPr lang="en" altLang="en-US" sz="3600" dirty="0"/>
              <a:t>Selection Sort</a:t>
            </a:r>
            <a:endParaRPr lang="en-US" altLang="ko-KR" sz="3600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123950" y="1109662"/>
            <a:ext cx="7778750" cy="550679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&lt; </a:t>
            </a:r>
            <a:r>
              <a:rPr lang="en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SIZE 10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	 int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ko-KR" sz="1600" dirty="0">
                <a:latin typeface="Trebuchet MS" pitchFamily="34" charset="0"/>
              </a:rPr>
              <a:t>list[SIZE] = { 3, 2, 9, 7, 1, 4, 8, 0, 6, 5 };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	 int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i , j, temp, least;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u="sng" kern="0" dirty="0">
              <a:solidFill>
                <a:srgbClr val="0000FF"/>
              </a:solidFill>
              <a:uFill>
                <a:solidFill>
                  <a:srgbClr val="FF0000"/>
                </a:solidFill>
              </a:u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u="sng" kern="0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	for </a:t>
            </a:r>
            <a:r>
              <a:rPr lang="en" altLang="ko-KR" sz="1600" u="sng" kern="0" dirty="0">
                <a:solidFill>
                  <a:srgbClr val="000000"/>
                </a:solidFill>
                <a:uFill>
                  <a:solidFill>
                    <a:srgbClr val="FF0000"/>
                  </a:solidFill>
                </a:uFill>
                <a:latin typeface="Trebuchet MS" pitchFamily="34" charset="0"/>
              </a:rPr>
              <a:t>( i = 0; i &lt; SIZE-1; i 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	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dirty="0">
                <a:latin typeface="Trebuchet MS" pitchFamily="34" charset="0"/>
              </a:rPr>
              <a:t>		least = i 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		for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(j = i + 1; j &lt; SIZE; j++)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		     if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(list[j] &lt; list[least])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			least = j;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		temp = list[ i ];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dirty="0">
                <a:latin typeface="Trebuchet MS" pitchFamily="34" charset="0"/>
              </a:rPr>
              <a:t>		list[ i ] = list[least];</a:t>
            </a: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		list[least] = temp;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_x151500112"/>
          <p:cNvSpPr>
            <a:spLocks noChangeArrowheads="1"/>
          </p:cNvSpPr>
          <p:nvPr/>
        </p:nvSpPr>
        <p:spPr bwMode="auto">
          <a:xfrm>
            <a:off x="5447791" y="3080640"/>
            <a:ext cx="3454909" cy="170956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an inner </a:t>
            </a:r>
            <a:r>
              <a:rPr kumimoji="1" lang="en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for </a:t>
            </a:r>
            <a:r>
              <a:rPr kumimoji="1" lang="en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loop, it finds the minimum value from the </a:t>
            </a:r>
            <a:r>
              <a:rPr kumimoji="1" lang="en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(i+1) th element to the last element of the array. </a:t>
            </a:r>
            <a:r>
              <a:rPr kumimoji="1" lang="en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If a smaller </a:t>
            </a:r>
            <a:br>
              <a:rPr kumimoji="1" lang="en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</a:br>
            <a:r>
              <a:rPr kumimoji="1" lang="en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integer is found by comparing it to the current minimum value, the index </a:t>
            </a:r>
            <a:br>
              <a:rPr kumimoji="1" lang="en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</a:br>
            <a:r>
              <a:rPr kumimoji="1" lang="en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containing that integer is stored in </a:t>
            </a:r>
            <a:r>
              <a:rPr kumimoji="1" lang="en" altLang="ko-KR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least.</a:t>
            </a:r>
            <a:endParaRPr kumimoji="1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cs typeface="굴림" pitchFamily="50" charset="-127"/>
            </a:endParaRPr>
          </a:p>
        </p:txBody>
      </p:sp>
      <p:sp>
        <p:nvSpPr>
          <p:cNvPr id="9" name="자유형 8"/>
          <p:cNvSpPr/>
          <p:nvPr/>
        </p:nvSpPr>
        <p:spPr bwMode="auto">
          <a:xfrm>
            <a:off x="4172250" y="3428999"/>
            <a:ext cx="1194655" cy="281543"/>
          </a:xfrm>
          <a:custGeom>
            <a:avLst/>
            <a:gdLst>
              <a:gd name="connsiteX0" fmla="*/ 1682150 w 1682150"/>
              <a:gd name="connsiteY0" fmla="*/ 0 h 897508"/>
              <a:gd name="connsiteX1" fmla="*/ 1535501 w 1682150"/>
              <a:gd name="connsiteY1" fmla="*/ 17253 h 897508"/>
              <a:gd name="connsiteX2" fmla="*/ 1475117 w 1682150"/>
              <a:gd name="connsiteY2" fmla="*/ 34506 h 897508"/>
              <a:gd name="connsiteX3" fmla="*/ 1397479 w 1682150"/>
              <a:gd name="connsiteY3" fmla="*/ 43132 h 897508"/>
              <a:gd name="connsiteX4" fmla="*/ 1328467 w 1682150"/>
              <a:gd name="connsiteY4" fmla="*/ 51759 h 897508"/>
              <a:gd name="connsiteX5" fmla="*/ 1268083 w 1682150"/>
              <a:gd name="connsiteY5" fmla="*/ 69012 h 897508"/>
              <a:gd name="connsiteX6" fmla="*/ 1181818 w 1682150"/>
              <a:gd name="connsiteY6" fmla="*/ 77638 h 897508"/>
              <a:gd name="connsiteX7" fmla="*/ 1121433 w 1682150"/>
              <a:gd name="connsiteY7" fmla="*/ 86264 h 897508"/>
              <a:gd name="connsiteX8" fmla="*/ 1000664 w 1682150"/>
              <a:gd name="connsiteY8" fmla="*/ 112144 h 897508"/>
              <a:gd name="connsiteX9" fmla="*/ 940279 w 1682150"/>
              <a:gd name="connsiteY9" fmla="*/ 129396 h 897508"/>
              <a:gd name="connsiteX10" fmla="*/ 845388 w 1682150"/>
              <a:gd name="connsiteY10" fmla="*/ 155276 h 897508"/>
              <a:gd name="connsiteX11" fmla="*/ 819509 w 1682150"/>
              <a:gd name="connsiteY11" fmla="*/ 172529 h 897508"/>
              <a:gd name="connsiteX12" fmla="*/ 776377 w 1682150"/>
              <a:gd name="connsiteY12" fmla="*/ 181155 h 897508"/>
              <a:gd name="connsiteX13" fmla="*/ 741871 w 1682150"/>
              <a:gd name="connsiteY13" fmla="*/ 232913 h 897508"/>
              <a:gd name="connsiteX14" fmla="*/ 767750 w 1682150"/>
              <a:gd name="connsiteY14" fmla="*/ 448574 h 897508"/>
              <a:gd name="connsiteX15" fmla="*/ 785003 w 1682150"/>
              <a:gd name="connsiteY15" fmla="*/ 474453 h 897508"/>
              <a:gd name="connsiteX16" fmla="*/ 793630 w 1682150"/>
              <a:gd name="connsiteY16" fmla="*/ 517585 h 897508"/>
              <a:gd name="connsiteX17" fmla="*/ 802256 w 1682150"/>
              <a:gd name="connsiteY17" fmla="*/ 552091 h 897508"/>
              <a:gd name="connsiteX18" fmla="*/ 793630 w 1682150"/>
              <a:gd name="connsiteY18" fmla="*/ 612476 h 897508"/>
              <a:gd name="connsiteX19" fmla="*/ 776377 w 1682150"/>
              <a:gd name="connsiteY19" fmla="*/ 638355 h 897508"/>
              <a:gd name="connsiteX20" fmla="*/ 750498 w 1682150"/>
              <a:gd name="connsiteY20" fmla="*/ 646981 h 897508"/>
              <a:gd name="connsiteX21" fmla="*/ 724618 w 1682150"/>
              <a:gd name="connsiteY21" fmla="*/ 664234 h 897508"/>
              <a:gd name="connsiteX22" fmla="*/ 690113 w 1682150"/>
              <a:gd name="connsiteY22" fmla="*/ 690113 h 897508"/>
              <a:gd name="connsiteX23" fmla="*/ 655607 w 1682150"/>
              <a:gd name="connsiteY23" fmla="*/ 707366 h 897508"/>
              <a:gd name="connsiteX24" fmla="*/ 612475 w 1682150"/>
              <a:gd name="connsiteY24" fmla="*/ 733246 h 897508"/>
              <a:gd name="connsiteX25" fmla="*/ 560717 w 1682150"/>
              <a:gd name="connsiteY25" fmla="*/ 741872 h 897508"/>
              <a:gd name="connsiteX26" fmla="*/ 457200 w 1682150"/>
              <a:gd name="connsiteY26" fmla="*/ 785004 h 897508"/>
              <a:gd name="connsiteX27" fmla="*/ 414067 w 1682150"/>
              <a:gd name="connsiteY27" fmla="*/ 802257 h 897508"/>
              <a:gd name="connsiteX28" fmla="*/ 353683 w 1682150"/>
              <a:gd name="connsiteY28" fmla="*/ 819510 h 897508"/>
              <a:gd name="connsiteX29" fmla="*/ 301924 w 1682150"/>
              <a:gd name="connsiteY29" fmla="*/ 836763 h 897508"/>
              <a:gd name="connsiteX30" fmla="*/ 215660 w 1682150"/>
              <a:gd name="connsiteY30" fmla="*/ 854015 h 897508"/>
              <a:gd name="connsiteX31" fmla="*/ 112143 w 1682150"/>
              <a:gd name="connsiteY31" fmla="*/ 871268 h 897508"/>
              <a:gd name="connsiteX32" fmla="*/ 17252 w 1682150"/>
              <a:gd name="connsiteY32" fmla="*/ 897147 h 897508"/>
              <a:gd name="connsiteX33" fmla="*/ 0 w 1682150"/>
              <a:gd name="connsiteY33" fmla="*/ 897147 h 89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82150" h="897508">
                <a:moveTo>
                  <a:pt x="1682150" y="0"/>
                </a:moveTo>
                <a:cubicBezTo>
                  <a:pt x="1639003" y="3923"/>
                  <a:pt x="1580500" y="6869"/>
                  <a:pt x="1535501" y="17253"/>
                </a:cubicBezTo>
                <a:cubicBezTo>
                  <a:pt x="1515104" y="21960"/>
                  <a:pt x="1495692" y="30648"/>
                  <a:pt x="1475117" y="34506"/>
                </a:cubicBezTo>
                <a:cubicBezTo>
                  <a:pt x="1449524" y="39305"/>
                  <a:pt x="1423339" y="40090"/>
                  <a:pt x="1397479" y="43132"/>
                </a:cubicBezTo>
                <a:lnTo>
                  <a:pt x="1328467" y="51759"/>
                </a:lnTo>
                <a:cubicBezTo>
                  <a:pt x="1308339" y="57510"/>
                  <a:pt x="1288698" y="65374"/>
                  <a:pt x="1268083" y="69012"/>
                </a:cubicBezTo>
                <a:cubicBezTo>
                  <a:pt x="1239624" y="74034"/>
                  <a:pt x="1210518" y="74262"/>
                  <a:pt x="1181818" y="77638"/>
                </a:cubicBezTo>
                <a:cubicBezTo>
                  <a:pt x="1161625" y="80014"/>
                  <a:pt x="1141561" y="83389"/>
                  <a:pt x="1121433" y="86264"/>
                </a:cubicBezTo>
                <a:cubicBezTo>
                  <a:pt x="958019" y="132955"/>
                  <a:pt x="1162856" y="77389"/>
                  <a:pt x="1000664" y="112144"/>
                </a:cubicBezTo>
                <a:cubicBezTo>
                  <a:pt x="980195" y="116530"/>
                  <a:pt x="960588" y="124319"/>
                  <a:pt x="940279" y="129396"/>
                </a:cubicBezTo>
                <a:cubicBezTo>
                  <a:pt x="842748" y="153779"/>
                  <a:pt x="956412" y="118268"/>
                  <a:pt x="845388" y="155276"/>
                </a:cubicBezTo>
                <a:cubicBezTo>
                  <a:pt x="836762" y="161027"/>
                  <a:pt x="829217" y="168889"/>
                  <a:pt x="819509" y="172529"/>
                </a:cubicBezTo>
                <a:cubicBezTo>
                  <a:pt x="805781" y="177677"/>
                  <a:pt x="787951" y="172153"/>
                  <a:pt x="776377" y="181155"/>
                </a:cubicBezTo>
                <a:cubicBezTo>
                  <a:pt x="760009" y="193885"/>
                  <a:pt x="741871" y="232913"/>
                  <a:pt x="741871" y="232913"/>
                </a:cubicBezTo>
                <a:cubicBezTo>
                  <a:pt x="742543" y="245674"/>
                  <a:pt x="736160" y="401191"/>
                  <a:pt x="767750" y="448574"/>
                </a:cubicBezTo>
                <a:lnTo>
                  <a:pt x="785003" y="474453"/>
                </a:lnTo>
                <a:cubicBezTo>
                  <a:pt x="787879" y="488830"/>
                  <a:pt x="790449" y="503272"/>
                  <a:pt x="793630" y="517585"/>
                </a:cubicBezTo>
                <a:cubicBezTo>
                  <a:pt x="796202" y="529159"/>
                  <a:pt x="802256" y="540235"/>
                  <a:pt x="802256" y="552091"/>
                </a:cubicBezTo>
                <a:cubicBezTo>
                  <a:pt x="802256" y="572424"/>
                  <a:pt x="799473" y="593001"/>
                  <a:pt x="793630" y="612476"/>
                </a:cubicBezTo>
                <a:cubicBezTo>
                  <a:pt x="790651" y="622406"/>
                  <a:pt x="784473" y="631878"/>
                  <a:pt x="776377" y="638355"/>
                </a:cubicBezTo>
                <a:cubicBezTo>
                  <a:pt x="769277" y="644035"/>
                  <a:pt x="759124" y="644106"/>
                  <a:pt x="750498" y="646981"/>
                </a:cubicBezTo>
                <a:cubicBezTo>
                  <a:pt x="741871" y="652732"/>
                  <a:pt x="733055" y="658208"/>
                  <a:pt x="724618" y="664234"/>
                </a:cubicBezTo>
                <a:cubicBezTo>
                  <a:pt x="712919" y="672591"/>
                  <a:pt x="702305" y="682493"/>
                  <a:pt x="690113" y="690113"/>
                </a:cubicBezTo>
                <a:cubicBezTo>
                  <a:pt x="679208" y="696929"/>
                  <a:pt x="666848" y="701121"/>
                  <a:pt x="655607" y="707366"/>
                </a:cubicBezTo>
                <a:cubicBezTo>
                  <a:pt x="640950" y="715509"/>
                  <a:pt x="628232" y="727516"/>
                  <a:pt x="612475" y="733246"/>
                </a:cubicBezTo>
                <a:cubicBezTo>
                  <a:pt x="596037" y="739223"/>
                  <a:pt x="577970" y="738997"/>
                  <a:pt x="560717" y="741872"/>
                </a:cubicBezTo>
                <a:cubicBezTo>
                  <a:pt x="471356" y="801446"/>
                  <a:pt x="548853" y="760008"/>
                  <a:pt x="457200" y="785004"/>
                </a:cubicBezTo>
                <a:cubicBezTo>
                  <a:pt x="442260" y="789078"/>
                  <a:pt x="428758" y="797360"/>
                  <a:pt x="414067" y="802257"/>
                </a:cubicBezTo>
                <a:cubicBezTo>
                  <a:pt x="394208" y="808877"/>
                  <a:pt x="373691" y="813354"/>
                  <a:pt x="353683" y="819510"/>
                </a:cubicBezTo>
                <a:cubicBezTo>
                  <a:pt x="336301" y="824858"/>
                  <a:pt x="319567" y="832352"/>
                  <a:pt x="301924" y="836763"/>
                </a:cubicBezTo>
                <a:cubicBezTo>
                  <a:pt x="273475" y="843875"/>
                  <a:pt x="244108" y="846902"/>
                  <a:pt x="215660" y="854015"/>
                </a:cubicBezTo>
                <a:cubicBezTo>
                  <a:pt x="158664" y="868265"/>
                  <a:pt x="192918" y="861172"/>
                  <a:pt x="112143" y="871268"/>
                </a:cubicBezTo>
                <a:cubicBezTo>
                  <a:pt x="69158" y="885596"/>
                  <a:pt x="59929" y="891050"/>
                  <a:pt x="17252" y="897147"/>
                </a:cubicBezTo>
                <a:cubicBezTo>
                  <a:pt x="11559" y="897960"/>
                  <a:pt x="5751" y="897147"/>
                  <a:pt x="0" y="897147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1690776" y="3863060"/>
            <a:ext cx="2717321" cy="785003"/>
          </a:xfrm>
          <a:prstGeom prst="round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1690777" y="4734462"/>
            <a:ext cx="2449902" cy="785003"/>
          </a:xfrm>
          <a:prstGeom prst="round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_x151500112"/>
          <p:cNvSpPr>
            <a:spLocks noChangeArrowheads="1"/>
          </p:cNvSpPr>
          <p:nvPr/>
        </p:nvSpPr>
        <p:spPr bwMode="auto">
          <a:xfrm>
            <a:off x="3914220" y="5510840"/>
            <a:ext cx="2798307" cy="5103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atinLnBrk="1"/>
            <a:r>
              <a:rPr lang="en" altLang="en-US" sz="1400" dirty="0">
                <a:solidFill>
                  <a:srgbClr val="FF0000"/>
                </a:solidFill>
                <a:latin typeface="굴림" panose="020B0600000101010101" pitchFamily="50" charset="-127"/>
              </a:rPr>
              <a:t>Swap </a:t>
            </a:r>
            <a:r>
              <a:rPr lang="en" altLang="ko-KR" sz="1400" dirty="0">
                <a:solidFill>
                  <a:srgbClr val="FF0000"/>
                </a:solidFill>
                <a:latin typeface="굴림" panose="020B0600000101010101" pitchFamily="50" charset="-127"/>
              </a:rPr>
              <a:t>list[ </a:t>
            </a:r>
            <a:r>
              <a:rPr lang="en" altLang="ko-KR" sz="1400" dirty="0" err="1">
                <a:solidFill>
                  <a:srgbClr val="FF0000"/>
                </a:solidFill>
                <a:latin typeface="굴림" panose="020B0600000101010101" pitchFamily="50" charset="-127"/>
              </a:rPr>
              <a:t>i </a:t>
            </a:r>
            <a:r>
              <a:rPr lang="en" altLang="ko-KR" sz="1400" dirty="0">
                <a:solidFill>
                  <a:srgbClr val="FF0000"/>
                </a:solidFill>
                <a:latin typeface="굴림" panose="020B0600000101010101" pitchFamily="50" charset="-127"/>
              </a:rPr>
              <a:t>] </a:t>
            </a:r>
            <a:r>
              <a:rPr lang="en" altLang="en-US" sz="1400" dirty="0">
                <a:solidFill>
                  <a:srgbClr val="FF0000"/>
                </a:solidFill>
                <a:latin typeface="굴림" panose="020B0600000101010101" pitchFamily="50" charset="-127"/>
              </a:rPr>
              <a:t>and </a:t>
            </a:r>
            <a:r>
              <a:rPr lang="en" altLang="ko-KR" sz="1400" dirty="0">
                <a:solidFill>
                  <a:srgbClr val="FF0000"/>
                </a:solidFill>
                <a:latin typeface="굴림" panose="020B0600000101010101" pitchFamily="50" charset="-127"/>
              </a:rPr>
              <a:t>list[least]</a:t>
            </a:r>
          </a:p>
        </p:txBody>
      </p:sp>
      <p:sp>
        <p:nvSpPr>
          <p:cNvPr id="15" name="자유형 14"/>
          <p:cNvSpPr/>
          <p:nvPr/>
        </p:nvSpPr>
        <p:spPr bwMode="auto">
          <a:xfrm flipV="1">
            <a:off x="4140679" y="5013381"/>
            <a:ext cx="659921" cy="497457"/>
          </a:xfrm>
          <a:custGeom>
            <a:avLst/>
            <a:gdLst>
              <a:gd name="connsiteX0" fmla="*/ 1682150 w 1682150"/>
              <a:gd name="connsiteY0" fmla="*/ 0 h 897508"/>
              <a:gd name="connsiteX1" fmla="*/ 1535501 w 1682150"/>
              <a:gd name="connsiteY1" fmla="*/ 17253 h 897508"/>
              <a:gd name="connsiteX2" fmla="*/ 1475117 w 1682150"/>
              <a:gd name="connsiteY2" fmla="*/ 34506 h 897508"/>
              <a:gd name="connsiteX3" fmla="*/ 1397479 w 1682150"/>
              <a:gd name="connsiteY3" fmla="*/ 43132 h 897508"/>
              <a:gd name="connsiteX4" fmla="*/ 1328467 w 1682150"/>
              <a:gd name="connsiteY4" fmla="*/ 51759 h 897508"/>
              <a:gd name="connsiteX5" fmla="*/ 1268083 w 1682150"/>
              <a:gd name="connsiteY5" fmla="*/ 69012 h 897508"/>
              <a:gd name="connsiteX6" fmla="*/ 1181818 w 1682150"/>
              <a:gd name="connsiteY6" fmla="*/ 77638 h 897508"/>
              <a:gd name="connsiteX7" fmla="*/ 1121433 w 1682150"/>
              <a:gd name="connsiteY7" fmla="*/ 86264 h 897508"/>
              <a:gd name="connsiteX8" fmla="*/ 1000664 w 1682150"/>
              <a:gd name="connsiteY8" fmla="*/ 112144 h 897508"/>
              <a:gd name="connsiteX9" fmla="*/ 940279 w 1682150"/>
              <a:gd name="connsiteY9" fmla="*/ 129396 h 897508"/>
              <a:gd name="connsiteX10" fmla="*/ 845388 w 1682150"/>
              <a:gd name="connsiteY10" fmla="*/ 155276 h 897508"/>
              <a:gd name="connsiteX11" fmla="*/ 819509 w 1682150"/>
              <a:gd name="connsiteY11" fmla="*/ 172529 h 897508"/>
              <a:gd name="connsiteX12" fmla="*/ 776377 w 1682150"/>
              <a:gd name="connsiteY12" fmla="*/ 181155 h 897508"/>
              <a:gd name="connsiteX13" fmla="*/ 741871 w 1682150"/>
              <a:gd name="connsiteY13" fmla="*/ 232913 h 897508"/>
              <a:gd name="connsiteX14" fmla="*/ 767750 w 1682150"/>
              <a:gd name="connsiteY14" fmla="*/ 448574 h 897508"/>
              <a:gd name="connsiteX15" fmla="*/ 785003 w 1682150"/>
              <a:gd name="connsiteY15" fmla="*/ 474453 h 897508"/>
              <a:gd name="connsiteX16" fmla="*/ 793630 w 1682150"/>
              <a:gd name="connsiteY16" fmla="*/ 517585 h 897508"/>
              <a:gd name="connsiteX17" fmla="*/ 802256 w 1682150"/>
              <a:gd name="connsiteY17" fmla="*/ 552091 h 897508"/>
              <a:gd name="connsiteX18" fmla="*/ 793630 w 1682150"/>
              <a:gd name="connsiteY18" fmla="*/ 612476 h 897508"/>
              <a:gd name="connsiteX19" fmla="*/ 776377 w 1682150"/>
              <a:gd name="connsiteY19" fmla="*/ 638355 h 897508"/>
              <a:gd name="connsiteX20" fmla="*/ 750498 w 1682150"/>
              <a:gd name="connsiteY20" fmla="*/ 646981 h 897508"/>
              <a:gd name="connsiteX21" fmla="*/ 724618 w 1682150"/>
              <a:gd name="connsiteY21" fmla="*/ 664234 h 897508"/>
              <a:gd name="connsiteX22" fmla="*/ 690113 w 1682150"/>
              <a:gd name="connsiteY22" fmla="*/ 690113 h 897508"/>
              <a:gd name="connsiteX23" fmla="*/ 655607 w 1682150"/>
              <a:gd name="connsiteY23" fmla="*/ 707366 h 897508"/>
              <a:gd name="connsiteX24" fmla="*/ 612475 w 1682150"/>
              <a:gd name="connsiteY24" fmla="*/ 733246 h 897508"/>
              <a:gd name="connsiteX25" fmla="*/ 560717 w 1682150"/>
              <a:gd name="connsiteY25" fmla="*/ 741872 h 897508"/>
              <a:gd name="connsiteX26" fmla="*/ 457200 w 1682150"/>
              <a:gd name="connsiteY26" fmla="*/ 785004 h 897508"/>
              <a:gd name="connsiteX27" fmla="*/ 414067 w 1682150"/>
              <a:gd name="connsiteY27" fmla="*/ 802257 h 897508"/>
              <a:gd name="connsiteX28" fmla="*/ 353683 w 1682150"/>
              <a:gd name="connsiteY28" fmla="*/ 819510 h 897508"/>
              <a:gd name="connsiteX29" fmla="*/ 301924 w 1682150"/>
              <a:gd name="connsiteY29" fmla="*/ 836763 h 897508"/>
              <a:gd name="connsiteX30" fmla="*/ 215660 w 1682150"/>
              <a:gd name="connsiteY30" fmla="*/ 854015 h 897508"/>
              <a:gd name="connsiteX31" fmla="*/ 112143 w 1682150"/>
              <a:gd name="connsiteY31" fmla="*/ 871268 h 897508"/>
              <a:gd name="connsiteX32" fmla="*/ 17252 w 1682150"/>
              <a:gd name="connsiteY32" fmla="*/ 897147 h 897508"/>
              <a:gd name="connsiteX33" fmla="*/ 0 w 1682150"/>
              <a:gd name="connsiteY33" fmla="*/ 897147 h 89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682150" h="897508">
                <a:moveTo>
                  <a:pt x="1682150" y="0"/>
                </a:moveTo>
                <a:cubicBezTo>
                  <a:pt x="1639003" y="3923"/>
                  <a:pt x="1580500" y="6869"/>
                  <a:pt x="1535501" y="17253"/>
                </a:cubicBezTo>
                <a:cubicBezTo>
                  <a:pt x="1515104" y="21960"/>
                  <a:pt x="1495692" y="30648"/>
                  <a:pt x="1475117" y="34506"/>
                </a:cubicBezTo>
                <a:cubicBezTo>
                  <a:pt x="1449524" y="39305"/>
                  <a:pt x="1423339" y="40090"/>
                  <a:pt x="1397479" y="43132"/>
                </a:cubicBezTo>
                <a:lnTo>
                  <a:pt x="1328467" y="51759"/>
                </a:lnTo>
                <a:cubicBezTo>
                  <a:pt x="1308339" y="57510"/>
                  <a:pt x="1288698" y="65374"/>
                  <a:pt x="1268083" y="69012"/>
                </a:cubicBezTo>
                <a:cubicBezTo>
                  <a:pt x="1239624" y="74034"/>
                  <a:pt x="1210518" y="74262"/>
                  <a:pt x="1181818" y="77638"/>
                </a:cubicBezTo>
                <a:cubicBezTo>
                  <a:pt x="1161625" y="80014"/>
                  <a:pt x="1141561" y="83389"/>
                  <a:pt x="1121433" y="86264"/>
                </a:cubicBezTo>
                <a:cubicBezTo>
                  <a:pt x="958019" y="132955"/>
                  <a:pt x="1162856" y="77389"/>
                  <a:pt x="1000664" y="112144"/>
                </a:cubicBezTo>
                <a:cubicBezTo>
                  <a:pt x="980195" y="116530"/>
                  <a:pt x="960588" y="124319"/>
                  <a:pt x="940279" y="129396"/>
                </a:cubicBezTo>
                <a:cubicBezTo>
                  <a:pt x="842748" y="153779"/>
                  <a:pt x="956412" y="118268"/>
                  <a:pt x="845388" y="155276"/>
                </a:cubicBezTo>
                <a:cubicBezTo>
                  <a:pt x="836762" y="161027"/>
                  <a:pt x="829217" y="168889"/>
                  <a:pt x="819509" y="172529"/>
                </a:cubicBezTo>
                <a:cubicBezTo>
                  <a:pt x="805781" y="177677"/>
                  <a:pt x="787951" y="172153"/>
                  <a:pt x="776377" y="181155"/>
                </a:cubicBezTo>
                <a:cubicBezTo>
                  <a:pt x="760009" y="193885"/>
                  <a:pt x="741871" y="232913"/>
                  <a:pt x="741871" y="232913"/>
                </a:cubicBezTo>
                <a:cubicBezTo>
                  <a:pt x="742543" y="245674"/>
                  <a:pt x="736160" y="401191"/>
                  <a:pt x="767750" y="448574"/>
                </a:cubicBezTo>
                <a:lnTo>
                  <a:pt x="785003" y="474453"/>
                </a:lnTo>
                <a:cubicBezTo>
                  <a:pt x="787879" y="488830"/>
                  <a:pt x="790449" y="503272"/>
                  <a:pt x="793630" y="517585"/>
                </a:cubicBezTo>
                <a:cubicBezTo>
                  <a:pt x="796202" y="529159"/>
                  <a:pt x="802256" y="540235"/>
                  <a:pt x="802256" y="552091"/>
                </a:cubicBezTo>
                <a:cubicBezTo>
                  <a:pt x="802256" y="572424"/>
                  <a:pt x="799473" y="593001"/>
                  <a:pt x="793630" y="612476"/>
                </a:cubicBezTo>
                <a:cubicBezTo>
                  <a:pt x="790651" y="622406"/>
                  <a:pt x="784473" y="631878"/>
                  <a:pt x="776377" y="638355"/>
                </a:cubicBezTo>
                <a:cubicBezTo>
                  <a:pt x="769277" y="644035"/>
                  <a:pt x="759124" y="644106"/>
                  <a:pt x="750498" y="646981"/>
                </a:cubicBezTo>
                <a:cubicBezTo>
                  <a:pt x="741871" y="652732"/>
                  <a:pt x="733055" y="658208"/>
                  <a:pt x="724618" y="664234"/>
                </a:cubicBezTo>
                <a:cubicBezTo>
                  <a:pt x="712919" y="672591"/>
                  <a:pt x="702305" y="682493"/>
                  <a:pt x="690113" y="690113"/>
                </a:cubicBezTo>
                <a:cubicBezTo>
                  <a:pt x="679208" y="696929"/>
                  <a:pt x="666848" y="701121"/>
                  <a:pt x="655607" y="707366"/>
                </a:cubicBezTo>
                <a:cubicBezTo>
                  <a:pt x="640950" y="715509"/>
                  <a:pt x="628232" y="727516"/>
                  <a:pt x="612475" y="733246"/>
                </a:cubicBezTo>
                <a:cubicBezTo>
                  <a:pt x="596037" y="739223"/>
                  <a:pt x="577970" y="738997"/>
                  <a:pt x="560717" y="741872"/>
                </a:cubicBezTo>
                <a:cubicBezTo>
                  <a:pt x="471356" y="801446"/>
                  <a:pt x="548853" y="760008"/>
                  <a:pt x="457200" y="785004"/>
                </a:cubicBezTo>
                <a:cubicBezTo>
                  <a:pt x="442260" y="789078"/>
                  <a:pt x="428758" y="797360"/>
                  <a:pt x="414067" y="802257"/>
                </a:cubicBezTo>
                <a:cubicBezTo>
                  <a:pt x="394208" y="808877"/>
                  <a:pt x="373691" y="813354"/>
                  <a:pt x="353683" y="819510"/>
                </a:cubicBezTo>
                <a:cubicBezTo>
                  <a:pt x="336301" y="824858"/>
                  <a:pt x="319567" y="832352"/>
                  <a:pt x="301924" y="836763"/>
                </a:cubicBezTo>
                <a:cubicBezTo>
                  <a:pt x="273475" y="843875"/>
                  <a:pt x="244108" y="846902"/>
                  <a:pt x="215660" y="854015"/>
                </a:cubicBezTo>
                <a:cubicBezTo>
                  <a:pt x="158664" y="868265"/>
                  <a:pt x="192918" y="861172"/>
                  <a:pt x="112143" y="871268"/>
                </a:cubicBezTo>
                <a:cubicBezTo>
                  <a:pt x="69158" y="885596"/>
                  <a:pt x="59929" y="891050"/>
                  <a:pt x="17252" y="897147"/>
                </a:cubicBezTo>
                <a:cubicBezTo>
                  <a:pt x="11559" y="897960"/>
                  <a:pt x="5751" y="897147"/>
                  <a:pt x="0" y="897147"/>
                </a:cubicBezTo>
              </a:path>
            </a:pathLst>
          </a:custGeom>
          <a:noFill/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 dirty="0"/>
              <a:t>Selection Sort</a:t>
            </a:r>
            <a:endParaRPr lang="en-US" altLang="ko-KR" sz="3600" dirty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984250" y="1912126"/>
            <a:ext cx="7778750" cy="20046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	for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 i = 0; i &lt; SIZE; i 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		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"%d 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list[ i ]);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	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  return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 defTabSz="576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EF88FF8-DBB3-4568-BD72-10CCAF91856B}"/>
              </a:ext>
            </a:extLst>
          </p:cNvPr>
          <p:cNvGrpSpPr/>
          <p:nvPr/>
        </p:nvGrpSpPr>
        <p:grpSpPr>
          <a:xfrm>
            <a:off x="3964757" y="4440025"/>
            <a:ext cx="4798243" cy="861166"/>
            <a:chOff x="5038165" y="815788"/>
            <a:chExt cx="3663880" cy="131623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E08A3DA-B463-48B5-BE67-5CB444F2C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911736"/>
              <a:ext cx="745785" cy="22028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4166EA8-0FEB-4624-8186-BDA3F7F0EC8A}"/>
                </a:ext>
              </a:extLst>
            </p:cNvPr>
            <p:cNvSpPr/>
            <p:nvPr/>
          </p:nvSpPr>
          <p:spPr>
            <a:xfrm>
              <a:off x="5038165" y="815788"/>
              <a:ext cx="3663880" cy="117798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" altLang="ko-KR" sz="1600" kern="0" spc="0" dirty="0">
                  <a:solidFill>
                    <a:schemeClr val="bg1"/>
                  </a:solidFill>
                  <a:effectLst/>
                  <a:latin typeface="Trebuchet MS" panose="020B0603020202020204" pitchFamily="34" charset="0"/>
                  <a:ea typeface="굴림" panose="020B0600000101010101" pitchFamily="50" charset="-127"/>
                </a:rPr>
                <a:t>0 1 2 3 4 5 6 7 8 9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65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6A835-3D17-2BF1-EE9D-7237B88FE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Array of</a:t>
            </a:r>
            <a:r>
              <a:rPr lang="en" altLang="ko-KR" dirty="0"/>
              <a:t> </a:t>
            </a:r>
            <a:r>
              <a:rPr lang="en" altLang="en-US" dirty="0"/>
              <a:t>characteristic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12109-215B-3EB7-AA92-1707458F9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Arrays are stored in a contiguous space in memory </a:t>
            </a:r>
            <a:r>
              <a:rPr lang="en" altLang="ko-KR" dirty="0"/>
              <a:t>. </a:t>
            </a:r>
            <a:br>
              <a:rPr lang="en" altLang="ko-KR" dirty="0"/>
            </a:br>
            <a:r>
              <a:rPr lang="en" altLang="en-US" dirty="0"/>
              <a:t>For example, the array elements </a:t>
            </a:r>
            <a:r>
              <a:rPr lang="en" altLang="ko-KR" dirty="0"/>
              <a:t>s[0] </a:t>
            </a:r>
            <a:r>
              <a:rPr lang="en" altLang="en-US" dirty="0"/>
              <a:t>and </a:t>
            </a:r>
            <a:r>
              <a:rPr lang="en" altLang="ko-KR" dirty="0"/>
              <a:t>s[1] above </a:t>
            </a:r>
            <a:r>
              <a:rPr lang="en" altLang="en-US" dirty="0"/>
              <a:t>are physically adjacent to each other in memory</a:t>
            </a:r>
            <a:r>
              <a:rPr lang="en" altLang="ko-KR" dirty="0"/>
              <a:t>.</a:t>
            </a:r>
          </a:p>
          <a:p>
            <a:r>
              <a:rPr lang="en" altLang="en-US" dirty="0"/>
              <a:t>The biggest advantage of an array is that you can access and process related data sequentially </a:t>
            </a:r>
            <a:r>
              <a:rPr lang="en" altLang="ko-KR" dirty="0"/>
              <a:t>. </a:t>
            </a:r>
            <a:r>
              <a:rPr lang="en" altLang="en-US" dirty="0"/>
              <a:t>If the related data have </a:t>
            </a:r>
            <a:br>
              <a:rPr lang="en" altLang="en-US" dirty="0"/>
            </a:br>
            <a:r>
              <a:rPr lang="en" altLang="en-US" dirty="0"/>
              <a:t>different names, you would have to remember each name</a:t>
            </a:r>
            <a:r>
              <a:rPr lang="en" altLang="ko-KR" dirty="0"/>
              <a:t>.</a:t>
            </a:r>
          </a:p>
          <a:p>
            <a:r>
              <a:rPr lang="en" altLang="en-US" dirty="0"/>
              <a:t>However, if they share one name and only have different </a:t>
            </a:r>
            <a:br>
              <a:rPr lang="en" altLang="en-US" dirty="0"/>
            </a:br>
            <a:r>
              <a:rPr lang="en" altLang="en-US" dirty="0"/>
              <a:t>numbers, they are very easy to remember and convenient to use</a:t>
            </a:r>
            <a:r>
              <a:rPr lang="en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6619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4855" y="365126"/>
            <a:ext cx="8120495" cy="1325563"/>
          </a:xfrm>
        </p:spPr>
        <p:txBody>
          <a:bodyPr/>
          <a:lstStyle/>
          <a:p>
            <a:r>
              <a:rPr lang="en" altLang="en-US" dirty="0"/>
              <a:t>When exchanging the values of variables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" altLang="en-US" dirty="0">
                <a:latin typeface="Trebuchet MS" pitchFamily="34" charset="0"/>
              </a:rPr>
              <a:t>Do not do the following:</a:t>
            </a:r>
            <a:endParaRPr lang="en-US" altLang="ko-KR" dirty="0">
              <a:latin typeface="Trebuchet MS" pitchFamily="34" charset="0"/>
            </a:endParaRPr>
          </a:p>
          <a:p>
            <a:pPr lvl="1" latinLnBrk="0"/>
            <a:r>
              <a:rPr lang="en" altLang="ko-KR" dirty="0">
                <a:latin typeface="Trebuchet MS" pitchFamily="34" charset="0"/>
              </a:rPr>
              <a:t>list[ </a:t>
            </a:r>
            <a:r>
              <a:rPr lang="en" altLang="ko-KR" dirty="0" err="1">
                <a:latin typeface="Trebuchet MS" pitchFamily="34" charset="0"/>
              </a:rPr>
              <a:t>i </a:t>
            </a:r>
            <a:r>
              <a:rPr lang="en" altLang="ko-KR" dirty="0">
                <a:latin typeface="Trebuchet MS" pitchFamily="34" charset="0"/>
              </a:rPr>
              <a:t>] = list[least]; // </a:t>
            </a:r>
            <a:r>
              <a:rPr lang="en" altLang="en-US" dirty="0" err="1">
                <a:latin typeface="Trebuchet MS" pitchFamily="34" charset="0"/>
              </a:rPr>
              <a:t>The existing value </a:t>
            </a:r>
            <a:r>
              <a:rPr lang="en" altLang="en-US" dirty="0">
                <a:latin typeface="Trebuchet MS" pitchFamily="34" charset="0"/>
              </a:rPr>
              <a:t>of list[ </a:t>
            </a:r>
            <a:r>
              <a:rPr lang="en" altLang="ko-KR" dirty="0" err="1">
                <a:latin typeface="Trebuchet MS" pitchFamily="34" charset="0"/>
              </a:rPr>
              <a:t>i </a:t>
            </a:r>
            <a:r>
              <a:rPr lang="en" altLang="ko-KR" dirty="0">
                <a:latin typeface="Trebuchet MS" pitchFamily="34" charset="0"/>
              </a:rPr>
              <a:t>] </a:t>
            </a:r>
            <a:r>
              <a:rPr lang="en" altLang="en-US" dirty="0">
                <a:latin typeface="Trebuchet MS" pitchFamily="34" charset="0"/>
              </a:rPr>
              <a:t>is destroyed </a:t>
            </a:r>
            <a:r>
              <a:rPr lang="en" altLang="ko-KR" dirty="0">
                <a:latin typeface="Trebuchet MS" pitchFamily="34" charset="0"/>
              </a:rPr>
              <a:t>!</a:t>
            </a:r>
            <a:endParaRPr lang="ko-KR" altLang="en-US" dirty="0">
              <a:latin typeface="Trebuchet MS" pitchFamily="34" charset="0"/>
            </a:endParaRPr>
          </a:p>
          <a:p>
            <a:pPr lvl="1" latinLnBrk="0"/>
            <a:r>
              <a:rPr lang="en" altLang="ko-KR" dirty="0">
                <a:latin typeface="Trebuchet MS" pitchFamily="34" charset="0"/>
              </a:rPr>
              <a:t>list[least] = list[ </a:t>
            </a:r>
            <a:r>
              <a:rPr lang="en" altLang="ko-KR" dirty="0" err="1">
                <a:latin typeface="Trebuchet MS" pitchFamily="34" charset="0"/>
              </a:rPr>
              <a:t>i </a:t>
            </a:r>
            <a:r>
              <a:rPr lang="en" altLang="ko-KR" dirty="0">
                <a:latin typeface="Trebuchet MS" pitchFamily="34" charset="0"/>
              </a:rPr>
              <a:t>];</a:t>
            </a:r>
          </a:p>
          <a:p>
            <a:pPr lvl="1" latinLnBrk="0"/>
            <a:endParaRPr lang="en-US" altLang="ko-KR" dirty="0">
              <a:latin typeface="Trebuchet MS" pitchFamily="34" charset="0"/>
            </a:endParaRPr>
          </a:p>
          <a:p>
            <a:pPr latinLnBrk="0"/>
            <a:r>
              <a:rPr lang="en" altLang="en-US" dirty="0">
                <a:latin typeface="Trebuchet MS" pitchFamily="34" charset="0"/>
              </a:rPr>
              <a:t>The right way</a:t>
            </a:r>
            <a:endParaRPr lang="en-US" altLang="ko-KR" dirty="0">
              <a:latin typeface="Trebuchet MS" pitchFamily="34" charset="0"/>
            </a:endParaRPr>
          </a:p>
          <a:p>
            <a:pPr lvl="1" latinLnBrk="0"/>
            <a:r>
              <a:rPr lang="en" altLang="ko-KR" dirty="0">
                <a:latin typeface="Trebuchet MS" pitchFamily="34" charset="0"/>
              </a:rPr>
              <a:t>temp = list[ </a:t>
            </a:r>
            <a:r>
              <a:rPr lang="en" altLang="ko-KR" dirty="0" err="1">
                <a:latin typeface="Trebuchet MS" pitchFamily="34" charset="0"/>
              </a:rPr>
              <a:t>i </a:t>
            </a:r>
            <a:r>
              <a:rPr lang="en" altLang="ko-KR" dirty="0">
                <a:latin typeface="Trebuchet MS" pitchFamily="34" charset="0"/>
              </a:rPr>
              <a:t>];</a:t>
            </a:r>
          </a:p>
          <a:p>
            <a:pPr lvl="1" latinLnBrk="0"/>
            <a:r>
              <a:rPr lang="en" altLang="ko-KR" dirty="0">
                <a:latin typeface="Trebuchet MS" pitchFamily="34" charset="0"/>
              </a:rPr>
              <a:t>list[ </a:t>
            </a:r>
            <a:r>
              <a:rPr lang="en" altLang="ko-KR" dirty="0" err="1">
                <a:latin typeface="Trebuchet MS" pitchFamily="34" charset="0"/>
              </a:rPr>
              <a:t>i </a:t>
            </a:r>
            <a:r>
              <a:rPr lang="en" altLang="ko-KR" dirty="0">
                <a:latin typeface="Trebuchet MS" pitchFamily="34" charset="0"/>
              </a:rPr>
              <a:t>] = list[least];</a:t>
            </a:r>
          </a:p>
          <a:p>
            <a:pPr lvl="1" latinLnBrk="0"/>
            <a:r>
              <a:rPr lang="en" altLang="ko-KR" dirty="0">
                <a:latin typeface="Trebuchet MS" pitchFamily="34" charset="0"/>
              </a:rPr>
              <a:t>list[least] = temp;</a:t>
            </a:r>
          </a:p>
          <a:p>
            <a:pPr latinLnBrk="0"/>
            <a:endParaRPr lang="en-US" altLang="ko-KR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18B2D-90B9-42CE-9F50-4BCD43E7A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72" y="3102429"/>
            <a:ext cx="4412857" cy="294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942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Sequential search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 err="1"/>
              <a:t>Sequential</a:t>
            </a:r>
            <a:r>
              <a:rPr lang="en" altLang="ko-KR" dirty="0"/>
              <a:t> </a:t>
            </a:r>
            <a:r>
              <a:rPr lang="en" altLang="ko-KR" dirty="0" err="1"/>
              <a:t>The search is</a:t>
            </a:r>
            <a:r>
              <a:rPr lang="en" altLang="ko-KR" dirty="0"/>
              <a:t> </a:t>
            </a:r>
            <a:r>
              <a:rPr lang="en" altLang="ko-KR" dirty="0" err="1"/>
              <a:t>Array of</a:t>
            </a:r>
            <a:r>
              <a:rPr lang="en" altLang="ko-KR" dirty="0"/>
              <a:t> </a:t>
            </a:r>
            <a:r>
              <a:rPr lang="en" altLang="ko-KR" dirty="0" err="1"/>
              <a:t>The elements</a:t>
            </a:r>
            <a:r>
              <a:rPr lang="en" altLang="ko-KR" dirty="0"/>
              <a:t> </a:t>
            </a:r>
            <a:r>
              <a:rPr lang="en" altLang="ko-KR" dirty="0" err="1"/>
              <a:t>In order</a:t>
            </a:r>
            <a:r>
              <a:rPr lang="en" altLang="ko-KR" dirty="0"/>
              <a:t> </a:t>
            </a:r>
            <a:r>
              <a:rPr lang="en" altLang="ko-KR" dirty="0" err="1"/>
              <a:t>singly</a:t>
            </a:r>
            <a:r>
              <a:rPr lang="en" altLang="ko-KR" dirty="0"/>
              <a:t> </a:t>
            </a:r>
            <a:r>
              <a:rPr lang="en" altLang="ko-KR" dirty="0" err="1"/>
              <a:t>Take it out</a:t>
            </a:r>
            <a:r>
              <a:rPr lang="en" altLang="ko-KR" dirty="0"/>
              <a:t> </a:t>
            </a:r>
            <a:r>
              <a:rPr lang="en" altLang="ko-KR" dirty="0" err="1"/>
              <a:t>With the navigation keys</a:t>
            </a:r>
            <a:r>
              <a:rPr lang="en" altLang="ko-KR" dirty="0"/>
              <a:t> </a:t>
            </a:r>
            <a:r>
              <a:rPr lang="en" altLang="ko-KR" dirty="0" err="1"/>
              <a:t>By comparison</a:t>
            </a:r>
            <a:r>
              <a:rPr lang="en" altLang="ko-KR" dirty="0"/>
              <a:t> </a:t>
            </a:r>
            <a:r>
              <a:rPr lang="en" altLang="ko-KR" dirty="0" err="1"/>
              <a:t>desirous</a:t>
            </a:r>
            <a:r>
              <a:rPr lang="en" altLang="ko-KR" dirty="0"/>
              <a:t> </a:t>
            </a:r>
            <a:r>
              <a:rPr lang="en" altLang="ko-KR" dirty="0" err="1"/>
              <a:t>The value</a:t>
            </a:r>
            <a:r>
              <a:rPr lang="en" altLang="ko-KR" dirty="0"/>
              <a:t> </a:t>
            </a:r>
            <a:r>
              <a:rPr lang="en" altLang="ko-KR" dirty="0" err="1"/>
              <a:t>Go to</a:t>
            </a:r>
            <a:r>
              <a:rPr lang="en" altLang="ko-KR" dirty="0"/>
              <a:t> </a:t>
            </a:r>
            <a:r>
              <a:rPr lang="en" altLang="ko-KR" dirty="0" err="1"/>
              <a:t>method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DB5422-46E6-4BCD-AE32-96121EF23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77" y="3355786"/>
            <a:ext cx="7403646" cy="288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726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Sequential search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512041" y="1380763"/>
            <a:ext cx="7759700" cy="512924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&lt; </a:t>
            </a:r>
            <a:r>
              <a:rPr lang="en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SIZE 10</a:t>
            </a: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	 int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key, i 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	 int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list[SIZE] = { 1, 2, 3, 4, 5, 6, 7, 8, 9 };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dirty="0"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dirty="0">
                <a:latin typeface="Trebuchet MS" pitchFamily="34" charset="0"/>
              </a:rPr>
              <a:t>	 printf ( </a:t>
            </a:r>
            <a:r>
              <a:rPr lang="en" altLang="ko-KR" sz="160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en-US" sz="160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Enter the value to search for </a:t>
            </a:r>
            <a:r>
              <a:rPr lang="en" altLang="ko-KR" sz="1600" dirty="0">
                <a:latin typeface="Trebuchet MS" pitchFamily="34" charset="0"/>
              </a:rPr>
              <a:t>:");</a:t>
            </a: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	 scanf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"%d"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&amp;key);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	for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 i = 0; i &lt; SIZE; i ++)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       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f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(list[ i ] == key)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		   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Search success index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= %d\n", i 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Search ended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\n");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  return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marL="12700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_x152496544"/>
          <p:cNvSpPr>
            <a:spLocks noChangeArrowheads="1"/>
          </p:cNvSpPr>
          <p:nvPr/>
        </p:nvSpPr>
        <p:spPr bwMode="auto">
          <a:xfrm>
            <a:off x="4823631" y="1516424"/>
            <a:ext cx="3448110" cy="129797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Using a </a:t>
            </a:r>
            <a:r>
              <a:rPr kumimoji="1" lang="en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for loop </a:t>
            </a:r>
            <a:r>
              <a:rPr kumimoji="1" lang="en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, the operation of comparing </a:t>
            </a:r>
            <a:r>
              <a:rPr kumimoji="1" lang="en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list[i] </a:t>
            </a:r>
            <a:r>
              <a:rPr kumimoji="1" lang="en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and </a:t>
            </a:r>
            <a:r>
              <a:rPr kumimoji="1" lang="en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key is repeated as many times as the size of the array. </a:t>
            </a:r>
            <a:r>
              <a:rPr kumimoji="1" lang="en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If </a:t>
            </a:r>
            <a:r>
              <a:rPr kumimoji="1" lang="en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list[i] </a:t>
            </a:r>
            <a:r>
              <a:rPr kumimoji="1" lang="en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and </a:t>
            </a:r>
            <a:r>
              <a:rPr kumimoji="1" lang="en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key </a:t>
            </a:r>
            <a:r>
              <a:rPr kumimoji="1" lang="en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are the same, the search is successful and the index of the array where the key value was found is printed </a:t>
            </a:r>
            <a:r>
              <a:rPr kumimoji="1" lang="en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굴림" panose="020B0600000101010101" pitchFamily="50" charset="-127"/>
                <a:cs typeface="굴림" pitchFamily="50" charset="-127"/>
              </a:rPr>
              <a:t>.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cs typeface="굴림" pitchFamily="50" charset="-127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3641700" y="2828384"/>
            <a:ext cx="1794294" cy="1276826"/>
          </a:xfrm>
          <a:custGeom>
            <a:avLst/>
            <a:gdLst>
              <a:gd name="connsiteX0" fmla="*/ 2242867 w 2242867"/>
              <a:gd name="connsiteY0" fmla="*/ 0 h 1656287"/>
              <a:gd name="connsiteX1" fmla="*/ 2208362 w 2242867"/>
              <a:gd name="connsiteY1" fmla="*/ 43132 h 1656287"/>
              <a:gd name="connsiteX2" fmla="*/ 2156603 w 2242867"/>
              <a:gd name="connsiteY2" fmla="*/ 120770 h 1656287"/>
              <a:gd name="connsiteX3" fmla="*/ 2096218 w 2242867"/>
              <a:gd name="connsiteY3" fmla="*/ 172528 h 1656287"/>
              <a:gd name="connsiteX4" fmla="*/ 2044460 w 2242867"/>
              <a:gd name="connsiteY4" fmla="*/ 224287 h 1656287"/>
              <a:gd name="connsiteX5" fmla="*/ 1975449 w 2242867"/>
              <a:gd name="connsiteY5" fmla="*/ 276045 h 1656287"/>
              <a:gd name="connsiteX6" fmla="*/ 1889184 w 2242867"/>
              <a:gd name="connsiteY6" fmla="*/ 362309 h 1656287"/>
              <a:gd name="connsiteX7" fmla="*/ 1854679 w 2242867"/>
              <a:gd name="connsiteY7" fmla="*/ 405441 h 1656287"/>
              <a:gd name="connsiteX8" fmla="*/ 1811547 w 2242867"/>
              <a:gd name="connsiteY8" fmla="*/ 439947 h 1656287"/>
              <a:gd name="connsiteX9" fmla="*/ 1785667 w 2242867"/>
              <a:gd name="connsiteY9" fmla="*/ 483079 h 1656287"/>
              <a:gd name="connsiteX10" fmla="*/ 1759788 w 2242867"/>
              <a:gd name="connsiteY10" fmla="*/ 508958 h 1656287"/>
              <a:gd name="connsiteX11" fmla="*/ 1733909 w 2242867"/>
              <a:gd name="connsiteY11" fmla="*/ 543464 h 1656287"/>
              <a:gd name="connsiteX12" fmla="*/ 1699403 w 2242867"/>
              <a:gd name="connsiteY12" fmla="*/ 595223 h 1656287"/>
              <a:gd name="connsiteX13" fmla="*/ 1673524 w 2242867"/>
              <a:gd name="connsiteY13" fmla="*/ 621102 h 1656287"/>
              <a:gd name="connsiteX14" fmla="*/ 1613139 w 2242867"/>
              <a:gd name="connsiteY14" fmla="*/ 733245 h 1656287"/>
              <a:gd name="connsiteX15" fmla="*/ 1595886 w 2242867"/>
              <a:gd name="connsiteY15" fmla="*/ 759124 h 1656287"/>
              <a:gd name="connsiteX16" fmla="*/ 1544128 w 2242867"/>
              <a:gd name="connsiteY16" fmla="*/ 862641 h 1656287"/>
              <a:gd name="connsiteX17" fmla="*/ 1526875 w 2242867"/>
              <a:gd name="connsiteY17" fmla="*/ 897147 h 1656287"/>
              <a:gd name="connsiteX18" fmla="*/ 1518249 w 2242867"/>
              <a:gd name="connsiteY18" fmla="*/ 931653 h 1656287"/>
              <a:gd name="connsiteX19" fmla="*/ 1500996 w 2242867"/>
              <a:gd name="connsiteY19" fmla="*/ 974785 h 1656287"/>
              <a:gd name="connsiteX20" fmla="*/ 1509622 w 2242867"/>
              <a:gd name="connsiteY20" fmla="*/ 1078302 h 1656287"/>
              <a:gd name="connsiteX21" fmla="*/ 1561381 w 2242867"/>
              <a:gd name="connsiteY21" fmla="*/ 1130060 h 1656287"/>
              <a:gd name="connsiteX22" fmla="*/ 1595886 w 2242867"/>
              <a:gd name="connsiteY22" fmla="*/ 1155940 h 1656287"/>
              <a:gd name="connsiteX23" fmla="*/ 1647645 w 2242867"/>
              <a:gd name="connsiteY23" fmla="*/ 1190445 h 1656287"/>
              <a:gd name="connsiteX24" fmla="*/ 1639018 w 2242867"/>
              <a:gd name="connsiteY24" fmla="*/ 1224951 h 1656287"/>
              <a:gd name="connsiteX25" fmla="*/ 1570007 w 2242867"/>
              <a:gd name="connsiteY25" fmla="*/ 1276709 h 1656287"/>
              <a:gd name="connsiteX26" fmla="*/ 1535501 w 2242867"/>
              <a:gd name="connsiteY26" fmla="*/ 1285336 h 1656287"/>
              <a:gd name="connsiteX27" fmla="*/ 1492369 w 2242867"/>
              <a:gd name="connsiteY27" fmla="*/ 1311215 h 1656287"/>
              <a:gd name="connsiteX28" fmla="*/ 1354347 w 2242867"/>
              <a:gd name="connsiteY28" fmla="*/ 1354347 h 1656287"/>
              <a:gd name="connsiteX29" fmla="*/ 1259456 w 2242867"/>
              <a:gd name="connsiteY29" fmla="*/ 1380226 h 1656287"/>
              <a:gd name="connsiteX30" fmla="*/ 1224951 w 2242867"/>
              <a:gd name="connsiteY30" fmla="*/ 1388853 h 1656287"/>
              <a:gd name="connsiteX31" fmla="*/ 914400 w 2242867"/>
              <a:gd name="connsiteY31" fmla="*/ 1406106 h 1656287"/>
              <a:gd name="connsiteX32" fmla="*/ 750498 w 2242867"/>
              <a:gd name="connsiteY32" fmla="*/ 1414732 h 1656287"/>
              <a:gd name="connsiteX33" fmla="*/ 681486 w 2242867"/>
              <a:gd name="connsiteY33" fmla="*/ 1423358 h 1656287"/>
              <a:gd name="connsiteX34" fmla="*/ 603849 w 2242867"/>
              <a:gd name="connsiteY34" fmla="*/ 1440611 h 1656287"/>
              <a:gd name="connsiteX35" fmla="*/ 552090 w 2242867"/>
              <a:gd name="connsiteY35" fmla="*/ 1449238 h 1656287"/>
              <a:gd name="connsiteX36" fmla="*/ 526211 w 2242867"/>
              <a:gd name="connsiteY36" fmla="*/ 1457864 h 1656287"/>
              <a:gd name="connsiteX37" fmla="*/ 457200 w 2242867"/>
              <a:gd name="connsiteY37" fmla="*/ 1466491 h 1656287"/>
              <a:gd name="connsiteX38" fmla="*/ 370935 w 2242867"/>
              <a:gd name="connsiteY38" fmla="*/ 1492370 h 1656287"/>
              <a:gd name="connsiteX39" fmla="*/ 232913 w 2242867"/>
              <a:gd name="connsiteY39" fmla="*/ 1526875 h 1656287"/>
              <a:gd name="connsiteX40" fmla="*/ 181154 w 2242867"/>
              <a:gd name="connsiteY40" fmla="*/ 1552755 h 1656287"/>
              <a:gd name="connsiteX41" fmla="*/ 120769 w 2242867"/>
              <a:gd name="connsiteY41" fmla="*/ 1570007 h 1656287"/>
              <a:gd name="connsiteX42" fmla="*/ 94890 w 2242867"/>
              <a:gd name="connsiteY42" fmla="*/ 1587260 h 1656287"/>
              <a:gd name="connsiteX43" fmla="*/ 43132 w 2242867"/>
              <a:gd name="connsiteY43" fmla="*/ 1604513 h 1656287"/>
              <a:gd name="connsiteX44" fmla="*/ 0 w 2242867"/>
              <a:gd name="connsiteY44" fmla="*/ 1656272 h 165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242867" h="1656287">
                <a:moveTo>
                  <a:pt x="2242867" y="0"/>
                </a:moveTo>
                <a:cubicBezTo>
                  <a:pt x="2231365" y="14377"/>
                  <a:pt x="2218920" y="28048"/>
                  <a:pt x="2208362" y="43132"/>
                </a:cubicBezTo>
                <a:cubicBezTo>
                  <a:pt x="2189195" y="70513"/>
                  <a:pt x="2180444" y="96929"/>
                  <a:pt x="2156603" y="120770"/>
                </a:cubicBezTo>
                <a:cubicBezTo>
                  <a:pt x="2137857" y="139516"/>
                  <a:pt x="2115698" y="154546"/>
                  <a:pt x="2096218" y="172528"/>
                </a:cubicBezTo>
                <a:cubicBezTo>
                  <a:pt x="2078289" y="189078"/>
                  <a:pt x="2062985" y="208408"/>
                  <a:pt x="2044460" y="224287"/>
                </a:cubicBezTo>
                <a:cubicBezTo>
                  <a:pt x="2022628" y="243000"/>
                  <a:pt x="1996940" y="256942"/>
                  <a:pt x="1975449" y="276045"/>
                </a:cubicBezTo>
                <a:cubicBezTo>
                  <a:pt x="1945055" y="303062"/>
                  <a:pt x="1914587" y="330554"/>
                  <a:pt x="1889184" y="362309"/>
                </a:cubicBezTo>
                <a:cubicBezTo>
                  <a:pt x="1877682" y="376686"/>
                  <a:pt x="1867698" y="392422"/>
                  <a:pt x="1854679" y="405441"/>
                </a:cubicBezTo>
                <a:cubicBezTo>
                  <a:pt x="1841660" y="418460"/>
                  <a:pt x="1825924" y="428445"/>
                  <a:pt x="1811547" y="439947"/>
                </a:cubicBezTo>
                <a:cubicBezTo>
                  <a:pt x="1802920" y="454324"/>
                  <a:pt x="1795727" y="469666"/>
                  <a:pt x="1785667" y="483079"/>
                </a:cubicBezTo>
                <a:cubicBezTo>
                  <a:pt x="1778347" y="492839"/>
                  <a:pt x="1767727" y="499695"/>
                  <a:pt x="1759788" y="508958"/>
                </a:cubicBezTo>
                <a:cubicBezTo>
                  <a:pt x="1750431" y="519874"/>
                  <a:pt x="1742154" y="531686"/>
                  <a:pt x="1733909" y="543464"/>
                </a:cubicBezTo>
                <a:cubicBezTo>
                  <a:pt x="1722018" y="560451"/>
                  <a:pt x="1712133" y="578855"/>
                  <a:pt x="1699403" y="595223"/>
                </a:cubicBezTo>
                <a:cubicBezTo>
                  <a:pt x="1691913" y="604853"/>
                  <a:pt x="1680520" y="611108"/>
                  <a:pt x="1673524" y="621102"/>
                </a:cubicBezTo>
                <a:cubicBezTo>
                  <a:pt x="1644131" y="663092"/>
                  <a:pt x="1637169" y="689992"/>
                  <a:pt x="1613139" y="733245"/>
                </a:cubicBezTo>
                <a:cubicBezTo>
                  <a:pt x="1608104" y="742308"/>
                  <a:pt x="1600765" y="749976"/>
                  <a:pt x="1595886" y="759124"/>
                </a:cubicBezTo>
                <a:cubicBezTo>
                  <a:pt x="1577731" y="793164"/>
                  <a:pt x="1561381" y="828135"/>
                  <a:pt x="1544128" y="862641"/>
                </a:cubicBezTo>
                <a:lnTo>
                  <a:pt x="1526875" y="897147"/>
                </a:lnTo>
                <a:cubicBezTo>
                  <a:pt x="1524000" y="908649"/>
                  <a:pt x="1521998" y="920405"/>
                  <a:pt x="1518249" y="931653"/>
                </a:cubicBezTo>
                <a:cubicBezTo>
                  <a:pt x="1513352" y="946343"/>
                  <a:pt x="1501905" y="959327"/>
                  <a:pt x="1500996" y="974785"/>
                </a:cubicBezTo>
                <a:cubicBezTo>
                  <a:pt x="1498963" y="1009351"/>
                  <a:pt x="1501224" y="1044711"/>
                  <a:pt x="1509622" y="1078302"/>
                </a:cubicBezTo>
                <a:cubicBezTo>
                  <a:pt x="1516430" y="1105536"/>
                  <a:pt x="1541777" y="1116057"/>
                  <a:pt x="1561381" y="1130060"/>
                </a:cubicBezTo>
                <a:cubicBezTo>
                  <a:pt x="1573080" y="1138417"/>
                  <a:pt x="1584108" y="1147695"/>
                  <a:pt x="1595886" y="1155940"/>
                </a:cubicBezTo>
                <a:cubicBezTo>
                  <a:pt x="1612873" y="1167831"/>
                  <a:pt x="1647645" y="1190445"/>
                  <a:pt x="1647645" y="1190445"/>
                </a:cubicBezTo>
                <a:cubicBezTo>
                  <a:pt x="1644769" y="1201947"/>
                  <a:pt x="1645302" y="1214897"/>
                  <a:pt x="1639018" y="1224951"/>
                </a:cubicBezTo>
                <a:cubicBezTo>
                  <a:pt x="1623104" y="1250414"/>
                  <a:pt x="1597176" y="1266521"/>
                  <a:pt x="1570007" y="1276709"/>
                </a:cubicBezTo>
                <a:cubicBezTo>
                  <a:pt x="1558906" y="1280872"/>
                  <a:pt x="1547003" y="1282460"/>
                  <a:pt x="1535501" y="1285336"/>
                </a:cubicBezTo>
                <a:cubicBezTo>
                  <a:pt x="1521124" y="1293962"/>
                  <a:pt x="1507873" y="1304831"/>
                  <a:pt x="1492369" y="1311215"/>
                </a:cubicBezTo>
                <a:cubicBezTo>
                  <a:pt x="1362341" y="1364756"/>
                  <a:pt x="1429113" y="1331917"/>
                  <a:pt x="1354347" y="1354347"/>
                </a:cubicBezTo>
                <a:cubicBezTo>
                  <a:pt x="1238910" y="1388978"/>
                  <a:pt x="1360545" y="1357761"/>
                  <a:pt x="1259456" y="1380226"/>
                </a:cubicBezTo>
                <a:cubicBezTo>
                  <a:pt x="1247883" y="1382798"/>
                  <a:pt x="1236645" y="1386904"/>
                  <a:pt x="1224951" y="1388853"/>
                </a:cubicBezTo>
                <a:cubicBezTo>
                  <a:pt x="1121817" y="1406042"/>
                  <a:pt x="1019875" y="1401618"/>
                  <a:pt x="914400" y="1406106"/>
                </a:cubicBezTo>
                <a:cubicBezTo>
                  <a:pt x="859740" y="1408432"/>
                  <a:pt x="805132" y="1411857"/>
                  <a:pt x="750498" y="1414732"/>
                </a:cubicBezTo>
                <a:cubicBezTo>
                  <a:pt x="727494" y="1417607"/>
                  <a:pt x="704399" y="1419833"/>
                  <a:pt x="681486" y="1423358"/>
                </a:cubicBezTo>
                <a:cubicBezTo>
                  <a:pt x="616228" y="1433398"/>
                  <a:pt x="661069" y="1429167"/>
                  <a:pt x="603849" y="1440611"/>
                </a:cubicBezTo>
                <a:cubicBezTo>
                  <a:pt x="586698" y="1444041"/>
                  <a:pt x="569164" y="1445444"/>
                  <a:pt x="552090" y="1449238"/>
                </a:cubicBezTo>
                <a:cubicBezTo>
                  <a:pt x="543214" y="1451211"/>
                  <a:pt x="535157" y="1456237"/>
                  <a:pt x="526211" y="1457864"/>
                </a:cubicBezTo>
                <a:cubicBezTo>
                  <a:pt x="503402" y="1462011"/>
                  <a:pt x="480067" y="1462680"/>
                  <a:pt x="457200" y="1466491"/>
                </a:cubicBezTo>
                <a:cubicBezTo>
                  <a:pt x="416114" y="1473339"/>
                  <a:pt x="416972" y="1480861"/>
                  <a:pt x="370935" y="1492370"/>
                </a:cubicBezTo>
                <a:cubicBezTo>
                  <a:pt x="324928" y="1503872"/>
                  <a:pt x="277902" y="1511877"/>
                  <a:pt x="232913" y="1526875"/>
                </a:cubicBezTo>
                <a:cubicBezTo>
                  <a:pt x="167859" y="1548561"/>
                  <a:pt x="248052" y="1519307"/>
                  <a:pt x="181154" y="1552755"/>
                </a:cubicBezTo>
                <a:cubicBezTo>
                  <a:pt x="168778" y="1558943"/>
                  <a:pt x="131824" y="1567243"/>
                  <a:pt x="120769" y="1570007"/>
                </a:cubicBezTo>
                <a:cubicBezTo>
                  <a:pt x="112143" y="1575758"/>
                  <a:pt x="104364" y="1583049"/>
                  <a:pt x="94890" y="1587260"/>
                </a:cubicBezTo>
                <a:cubicBezTo>
                  <a:pt x="78272" y="1594646"/>
                  <a:pt x="43132" y="1604513"/>
                  <a:pt x="43132" y="1604513"/>
                </a:cubicBezTo>
                <a:cubicBezTo>
                  <a:pt x="7031" y="1658664"/>
                  <a:pt x="29362" y="1656272"/>
                  <a:pt x="0" y="1656272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7F4309C-87CE-4F00-B46C-4238488A4CB4}"/>
              </a:ext>
            </a:extLst>
          </p:cNvPr>
          <p:cNvGrpSpPr/>
          <p:nvPr/>
        </p:nvGrpSpPr>
        <p:grpSpPr>
          <a:xfrm>
            <a:off x="5633825" y="5059695"/>
            <a:ext cx="3256175" cy="1450309"/>
            <a:chOff x="5038165" y="815788"/>
            <a:chExt cx="3663880" cy="13162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27302ED-D1BD-4265-935B-213B6D59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911736"/>
              <a:ext cx="745785" cy="220282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5E1CF20-426A-4414-B5F4-8455B998A9B8}"/>
                </a:ext>
              </a:extLst>
            </p:cNvPr>
            <p:cNvSpPr/>
            <p:nvPr/>
          </p:nvSpPr>
          <p:spPr>
            <a:xfrm>
              <a:off x="5038165" y="815788"/>
              <a:ext cx="3663880" cy="117798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" altLang="en-US" sz="14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Enter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the value to search for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:7</a:t>
              </a:r>
              <a:endPara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Search Success Index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= 6</a:t>
              </a:r>
              <a:endParaRPr lang="ko-KR" altLang="en-US" sz="14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End of navigation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Binary search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idx="1"/>
          </p:nvPr>
        </p:nvSpPr>
        <p:spPr>
          <a:xfrm>
            <a:off x="628650" y="1564368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" altLang="en-US" dirty="0"/>
              <a:t>Binary search </a:t>
            </a:r>
            <a:r>
              <a:rPr lang="en" altLang="ko-KR" dirty="0"/>
              <a:t>: </a:t>
            </a:r>
            <a:r>
              <a:rPr lang="en" altLang="en-US" dirty="0"/>
              <a:t>Repeated comparison with the element located at the center of a sorted array.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9428DA-E5B1-5C06-A24B-A7B58E46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87" y="2209748"/>
            <a:ext cx="6100320" cy="4582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Binary search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806450" y="1742747"/>
            <a:ext cx="7759700" cy="43640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800000"/>
                </a:solidFill>
                <a:latin typeface="Trebuchet MS" pitchFamily="34" charset="0"/>
              </a:rPr>
              <a:t>&lt; </a:t>
            </a:r>
            <a:r>
              <a:rPr lang="en" altLang="ko-KR" sz="1600" kern="0" dirty="0" err="1">
                <a:solidFill>
                  <a:srgbClr val="800000"/>
                </a:solidFill>
                <a:latin typeface="Trebuchet MS" pitchFamily="34" charset="0"/>
              </a:rPr>
              <a:t>stdio.h </a:t>
            </a:r>
            <a:r>
              <a:rPr lang="en" altLang="ko-KR" sz="1600" kern="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SIZE 16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binary_search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list[], </a:t>
            </a: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n, </a:t>
            </a: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key);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	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key;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	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grade [SIZE] = { 2,6,11,13,18,20,22,27,29,30,34,38,41,42,45,47 };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	 printf ( </a:t>
            </a:r>
            <a:r>
              <a:rPr lang="en" altLang="ko-KR" sz="1600" kern="0" dirty="0">
                <a:solidFill>
                  <a:srgbClr val="800000"/>
                </a:solidFill>
                <a:latin typeface="Trebuchet MS" pitchFamily="34" charset="0"/>
              </a:rPr>
              <a:t>" </a:t>
            </a:r>
            <a:r>
              <a:rPr lang="en" altLang="en-US" sz="1600" kern="0" dirty="0">
                <a:solidFill>
                  <a:srgbClr val="800000"/>
                </a:solidFill>
                <a:latin typeface="Trebuchet MS" pitchFamily="34" charset="0"/>
                <a:ea typeface="굴림"/>
              </a:rPr>
              <a:t>Enter the value to search for </a:t>
            </a:r>
            <a:r>
              <a:rPr lang="en" altLang="ko-KR" sz="1600" kern="0" dirty="0">
                <a:solidFill>
                  <a:srgbClr val="800000"/>
                </a:solidFill>
                <a:latin typeface="Trebuchet MS" pitchFamily="34" charset="0"/>
              </a:rPr>
              <a:t>:"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	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scanf ( </a:t>
            </a:r>
            <a:r>
              <a:rPr lang="en" altLang="ko-KR" sz="1600" kern="0" dirty="0">
                <a:solidFill>
                  <a:srgbClr val="800000"/>
                </a:solidFill>
                <a:latin typeface="Trebuchet MS" pitchFamily="34" charset="0"/>
              </a:rPr>
              <a:t>"%d"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&amp;key);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	 printf ( </a:t>
            </a:r>
            <a:r>
              <a:rPr lang="en" altLang="ko-KR" sz="1600" kern="0" dirty="0">
                <a:solidFill>
                  <a:srgbClr val="800000"/>
                </a:solidFill>
                <a:latin typeface="Trebuchet MS" pitchFamily="34" charset="0"/>
              </a:rPr>
              <a:t>" </a:t>
            </a:r>
            <a:r>
              <a:rPr lang="en" altLang="en-US" sz="1600" kern="0" dirty="0">
                <a:solidFill>
                  <a:srgbClr val="800000"/>
                </a:solidFill>
                <a:latin typeface="Trebuchet MS" pitchFamily="34" charset="0"/>
                <a:ea typeface="굴림"/>
              </a:rPr>
              <a:t>Search result </a:t>
            </a:r>
            <a:r>
              <a:rPr lang="en" altLang="ko-KR" sz="1600" kern="0" dirty="0">
                <a:solidFill>
                  <a:srgbClr val="800000"/>
                </a:solidFill>
                <a:latin typeface="Trebuchet MS" pitchFamily="34" charset="0"/>
              </a:rPr>
              <a:t>= %d\n"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binary_search (grade, SIZE, key));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	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Binary search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692150" y="1460211"/>
            <a:ext cx="7759700" cy="509204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binary_search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list[], </a:t>
            </a: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n, </a:t>
            </a: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key)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en-US" sz="1600" dirty="0">
                <a:latin typeface="Trebuchet MS" pitchFamily="34" charset="0"/>
              </a:rPr>
              <a:t>     </a:t>
            </a: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dirty="0">
                <a:latin typeface="Trebuchet MS" pitchFamily="34" charset="0"/>
              </a:rPr>
              <a:t>low, high, middle;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low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high = n-1;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 low &lt;= high ){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If there are still numbers left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      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"[%d %d]\n"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low, high);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Print the lower and upper limits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      middle = (low + high)/2;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Calculate the middle position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	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if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 key == list[middle] )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If matched, search succeeds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	      </a:t>
            </a:r>
            <a:r>
              <a:rPr lang="en-US" altLang="en-US" sz="1600" kern="0" dirty="0">
                <a:solidFill>
                  <a:srgbClr val="000000"/>
                </a:solidFill>
                <a:latin typeface="Trebuchet MS" pitchFamily="34" charset="0"/>
              </a:rPr>
              <a:t>r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eturn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middle;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	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if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 key &gt; list[middle] )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If it is greater than the middle element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	     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low = middle + 1;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set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en-US" sz="1600" dirty="0">
                <a:latin typeface="Trebuchet MS" pitchFamily="34" charset="0"/>
              </a:rPr>
              <a:t>	  </a:t>
            </a: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" altLang="ko-KR" sz="1600" dirty="0">
                <a:latin typeface="Trebuchet MS" pitchFamily="34" charset="0"/>
              </a:rPr>
              <a:t> 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en-US" sz="1600" dirty="0">
                <a:latin typeface="Trebuchet MS" pitchFamily="34" charset="0"/>
              </a:rPr>
              <a:t>	      </a:t>
            </a:r>
            <a:r>
              <a:rPr lang="en" altLang="ko-KR" sz="1600" dirty="0">
                <a:latin typeface="Trebuchet MS" pitchFamily="34" charset="0"/>
              </a:rPr>
              <a:t>high = middle - 1; </a:t>
            </a:r>
            <a:r>
              <a:rPr lang="en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set </a:t>
            </a:r>
            <a:r>
              <a:rPr lang="en" altLang="ko-KR" sz="1600" dirty="0">
                <a:solidFill>
                  <a:srgbClr val="008000"/>
                </a:solidFill>
                <a:latin typeface="Trebuchet MS" pitchFamily="34" charset="0"/>
              </a:rPr>
              <a:t>high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  <a:ea typeface="굴림"/>
              </a:rPr>
              <a:t>to a new value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-1;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307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Execution results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6BCDE74-1698-49B0-AD48-FA2BF31A7F01}"/>
              </a:ext>
            </a:extLst>
          </p:cNvPr>
          <p:cNvGrpSpPr/>
          <p:nvPr/>
        </p:nvGrpSpPr>
        <p:grpSpPr>
          <a:xfrm>
            <a:off x="1385742" y="1941920"/>
            <a:ext cx="5722594" cy="1947431"/>
            <a:chOff x="5038165" y="815788"/>
            <a:chExt cx="3663880" cy="131623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7CA2FB9-7B9A-47CD-82C6-635E7F5F5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911736"/>
              <a:ext cx="745785" cy="22028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A2FC7BF-75C4-4FE5-BD37-A6FB02B7F50F}"/>
                </a:ext>
              </a:extLst>
            </p:cNvPr>
            <p:cNvSpPr/>
            <p:nvPr/>
          </p:nvSpPr>
          <p:spPr>
            <a:xfrm>
              <a:off x="5038165" y="815788"/>
              <a:ext cx="3663880" cy="117798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" altLang="en-US" sz="16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Enter </a:t>
              </a:r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the value to search for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:34</a:t>
              </a:r>
              <a:endPara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[0 15]</a:t>
              </a:r>
              <a:endPara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[8 15]</a:t>
              </a:r>
              <a:endPara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[8 10]</a:t>
              </a:r>
              <a:endPara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[10 10]</a:t>
              </a:r>
              <a:endPara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  <a:p>
              <a:pPr latinLnBrk="1"/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Search Results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굴림" panose="020B0600000101010101" pitchFamily="50" charset="-127"/>
                </a:rPr>
                <a:t>= 10</a:t>
              </a:r>
              <a:endParaRPr lang="ko-KR" altLang="en-US" sz="1600" dirty="0">
                <a:solidFill>
                  <a:schemeClr val="bg1"/>
                </a:solidFill>
                <a:latin typeface="Trebuchet MS" panose="020B0603020202020204" pitchFamily="34" charset="0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8444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D5A81-7B0F-240D-DCA5-FD4F39A6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2-</a:t>
            </a:r>
            <a:r>
              <a:rPr lang="en" altLang="en-US" dirty="0"/>
              <a:t>dimensional array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B2AC9-651B-C2E0-0E32-DB2B8068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949046" cy="4351338"/>
          </a:xfrm>
        </p:spPr>
        <p:txBody>
          <a:bodyPr/>
          <a:lstStyle/>
          <a:p>
            <a:r>
              <a:rPr lang="en" altLang="en-US" dirty="0"/>
              <a:t>The data itself is often </a:t>
            </a:r>
            <a:r>
              <a:rPr lang="en" altLang="ko-KR" dirty="0"/>
              <a:t>two-dimensional . </a:t>
            </a:r>
            <a:r>
              <a:rPr lang="en" altLang="en-US" dirty="0"/>
              <a:t>For example, digital images or board games are fundamentally </a:t>
            </a:r>
            <a:r>
              <a:rPr lang="en" altLang="ko-KR" dirty="0"/>
              <a:t>two-</a:t>
            </a:r>
            <a:r>
              <a:rPr lang="en" altLang="en-US" dirty="0"/>
              <a:t>dimensional</a:t>
            </a:r>
            <a:r>
              <a:rPr lang="en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29E8CF-4C7D-486B-AA71-8F66692F5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533650"/>
            <a:ext cx="5064354" cy="15356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0F4677-6C8A-4FC9-A669-EB60C5913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7566"/>
            <a:ext cx="9144000" cy="227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587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ko-KR" sz="3600" dirty="0"/>
              <a:t>2-</a:t>
            </a:r>
            <a:r>
              <a:rPr lang="en" altLang="en-US" sz="3600" dirty="0"/>
              <a:t>dimensional array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902413" y="1761332"/>
            <a:ext cx="7791450" cy="9318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 </a:t>
            </a:r>
            <a:r>
              <a:rPr kumimoji="1" lang="en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s[10]; </a:t>
            </a:r>
            <a:r>
              <a:rPr kumimoji="1" lang="en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one- </a:t>
            </a:r>
            <a:r>
              <a:rPr kumimoji="1" lang="en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dimensional array</a:t>
            </a:r>
            <a:r>
              <a:rPr kumimoji="1" lang="en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 </a:t>
            </a:r>
            <a:r>
              <a:rPr kumimoji="1" lang="en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s[3][10]; </a:t>
            </a:r>
            <a:r>
              <a:rPr kumimoji="1" lang="en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2- </a:t>
            </a:r>
            <a:r>
              <a:rPr kumimoji="1" lang="en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dimensional array</a:t>
            </a:r>
            <a:r>
              <a:rPr kumimoji="1" lang="en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 </a:t>
            </a:r>
            <a:r>
              <a:rPr kumimoji="1" lang="en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s[5][3][10]; </a:t>
            </a:r>
            <a:r>
              <a:rPr kumimoji="1" lang="en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3- </a:t>
            </a:r>
            <a:r>
              <a:rPr kumimoji="1" lang="en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dimensional array</a:t>
            </a:r>
            <a:r>
              <a:rPr kumimoji="1" lang="en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C10EC4-0989-4B97-A3E7-A210C3B6E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15" y="3157979"/>
            <a:ext cx="6980562" cy="2628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Index in a 2</a:t>
            </a:r>
            <a:r>
              <a:rPr lang="en" altLang="ko-KR" dirty="0"/>
              <a:t>-dimensional array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6FCBE3E-0953-4E8B-B18E-712D2F9AD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487" y="1801433"/>
            <a:ext cx="7221026" cy="265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6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Array declaration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A059AF2-0B67-485F-AA26-23B3A9D30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43541"/>
            <a:ext cx="7886700" cy="2115505"/>
          </a:xfrm>
        </p:spPr>
      </p:pic>
    </p:spTree>
    <p:extLst>
      <p:ext uri="{BB962C8B-B14F-4D97-AF65-F5344CB8AC3E}">
        <p14:creationId xmlns:p14="http://schemas.microsoft.com/office/powerpoint/2010/main" val="33797220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76489"/>
            <a:ext cx="7886700" cy="1325563"/>
          </a:xfrm>
        </p:spPr>
        <p:txBody>
          <a:bodyPr/>
          <a:lstStyle/>
          <a:p>
            <a:pPr eaLnBrk="1" hangingPunct="1"/>
            <a:r>
              <a:rPr lang="en" altLang="en-US" sz="3600" dirty="0"/>
              <a:t>Utilizing </a:t>
            </a:r>
            <a:r>
              <a:rPr lang="en" altLang="ko-KR" sz="3600" dirty="0"/>
              <a:t>2-dimensional arrays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768350" y="1053593"/>
            <a:ext cx="7766050" cy="57007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stdlib.h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</a:p>
          <a:p>
            <a:r>
              <a:rPr lang="en" altLang="ko-KR" sz="1600" b="0" i="0" u="none" strike="noStrike" baseline="0" dirty="0">
                <a:solidFill>
                  <a:srgbClr val="0080FF"/>
                </a:solidFill>
                <a:latin typeface="Century Schoolbook" panose="02040604050505020304" pitchFamily="18" charset="0"/>
              </a:rPr>
              <a:t>#include </a:t>
            </a:r>
            <a:r>
              <a:rPr lang="en" altLang="ko-KR" sz="1600" b="0" i="0" u="none" strike="noStrike" baseline="0" dirty="0">
                <a:solidFill>
                  <a:srgbClr val="830000"/>
                </a:solidFill>
                <a:latin typeface="Century Schoolbook" panose="02040604050505020304" pitchFamily="18" charset="0"/>
              </a:rPr>
              <a:t>&lt; </a:t>
            </a:r>
            <a:r>
              <a:rPr lang="en" altLang="ko-KR" sz="1600" b="0" i="0" u="none" strike="noStrike" baseline="0" dirty="0" err="1">
                <a:solidFill>
                  <a:srgbClr val="830000"/>
                </a:solidFill>
                <a:latin typeface="Century Schoolbook" panose="02040604050505020304" pitchFamily="18" charset="0"/>
              </a:rPr>
              <a:t>time.h </a:t>
            </a:r>
            <a:r>
              <a:rPr lang="en" altLang="ko-KR" sz="1600" b="0" i="0" u="none" strike="noStrike" baseline="0" dirty="0">
                <a:solidFill>
                  <a:srgbClr val="830000"/>
                </a:solidFill>
                <a:latin typeface="Century Schoolbook" panose="02040604050505020304" pitchFamily="18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ROWS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3</a:t>
            </a: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COLS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5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s[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ROWS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][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COLS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];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Declare a two-dimensional array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j;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2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index variables</a:t>
            </a:r>
            <a:endParaRPr lang="en-US" altLang="ko-KR" sz="1600" dirty="0">
              <a:solidFill>
                <a:srgbClr val="008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dirty="0">
                <a:solidFill>
                  <a:srgbClr val="000000"/>
                </a:solidFill>
                <a:latin typeface="D2Coding"/>
              </a:rPr>
              <a:t>          </a:t>
            </a:r>
            <a:r>
              <a:rPr lang="en" altLang="ko-KR" sz="1800" b="0" i="0" u="none" strike="noStrike" baseline="0" dirty="0" err="1">
                <a:solidFill>
                  <a:srgbClr val="000000"/>
                </a:solidFill>
                <a:latin typeface="D2Coding"/>
              </a:rPr>
              <a:t>srand </a:t>
            </a:r>
            <a:r>
              <a:rPr lang="en" altLang="ko-KR" sz="1800" b="0" i="0" u="none" strike="noStrike" baseline="0" dirty="0">
                <a:solidFill>
                  <a:srgbClr val="000000"/>
                </a:solidFill>
                <a:latin typeface="D2Coding"/>
              </a:rPr>
              <a:t>(( </a:t>
            </a:r>
            <a:r>
              <a:rPr lang="en" altLang="ko-KR" sz="1800" b="0" i="0" u="none" strike="noStrike" baseline="0" dirty="0">
                <a:solidFill>
                  <a:srgbClr val="0080FF"/>
                </a:solidFill>
                <a:latin typeface="D2Coding"/>
              </a:rPr>
              <a:t>unsigned </a:t>
            </a:r>
            <a:r>
              <a:rPr lang="en" altLang="ko-KR" sz="1800" b="0" i="0" u="none" strike="noStrike" baseline="0" dirty="0">
                <a:solidFill>
                  <a:srgbClr val="000000"/>
                </a:solidFill>
                <a:latin typeface="D2Coding"/>
              </a:rPr>
              <a:t>)time(NULL)); </a:t>
            </a:r>
            <a:r>
              <a:rPr lang="en" altLang="ko-KR" sz="1800" b="0" i="0" u="none" strike="noStrike" baseline="0" dirty="0">
                <a:solidFill>
                  <a:srgbClr val="00CD1A"/>
                </a:solidFill>
                <a:latin typeface="D2Coding"/>
              </a:rPr>
              <a:t>// </a:t>
            </a:r>
            <a:r>
              <a:rPr lang="en" altLang="en-US" sz="1800" b="0" i="0" u="none" strike="noStrike" baseline="0" dirty="0">
                <a:solidFill>
                  <a:srgbClr val="00CD1A"/>
                </a:solidFill>
                <a:latin typeface="D2Coding"/>
              </a:rPr>
              <a:t>Initialize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(i = 0; i &lt;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ROWS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 i++)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(j = 0; j &lt;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COLS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j++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       s[i][j] = rand() % 100;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(i = 0; i &lt;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ROWS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 i++) 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(j = 0; j &lt;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COLS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j++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       printf(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% 02d 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s[i][j]);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4FF1EF6-F544-47FF-A41B-D5605C0F8C49}"/>
              </a:ext>
            </a:extLst>
          </p:cNvPr>
          <p:cNvGrpSpPr/>
          <p:nvPr/>
        </p:nvGrpSpPr>
        <p:grpSpPr>
          <a:xfrm>
            <a:off x="5938886" y="5108336"/>
            <a:ext cx="3073663" cy="1410103"/>
            <a:chOff x="5038165" y="815788"/>
            <a:chExt cx="3663880" cy="131623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AC2EBEA-06CA-4DF0-A12D-3641FF4C4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911736"/>
              <a:ext cx="745785" cy="22028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CE234D4-6F69-4201-B645-2B0A9A73F9F3}"/>
                </a:ext>
              </a:extLst>
            </p:cNvPr>
            <p:cNvSpPr/>
            <p:nvPr/>
          </p:nvSpPr>
          <p:spPr>
            <a:xfrm>
              <a:off x="5038165" y="815788"/>
              <a:ext cx="3663880" cy="117798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ko-KR" sz="1600" dirty="0">
                  <a:solidFill>
                    <a:schemeClr val="bg1"/>
                  </a:solidFill>
                </a:rPr>
                <a:t>61 10 53 60 54</a:t>
              </a:r>
            </a:p>
            <a:p>
              <a:r>
                <a:rPr lang="en" altLang="ko-KR" sz="1600" dirty="0">
                  <a:solidFill>
                    <a:schemeClr val="bg1"/>
                  </a:solidFill>
                </a:rPr>
                <a:t>90 45 73 00 90</a:t>
              </a:r>
            </a:p>
            <a:p>
              <a:r>
                <a:rPr lang="en" altLang="ko-KR" sz="1600" dirty="0">
                  <a:solidFill>
                    <a:schemeClr val="bg1"/>
                  </a:solidFill>
                </a:rPr>
                <a:t>80 82 93 45 67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 dirty="0"/>
              <a:t>Initializing a 2</a:t>
            </a:r>
            <a:r>
              <a:rPr lang="en" altLang="ko-KR" sz="3600" dirty="0"/>
              <a:t>-dimensional array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790575" y="1758043"/>
            <a:ext cx="7791450" cy="14398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 </a:t>
            </a:r>
            <a:r>
              <a:rPr kumimoji="1" lang="en" altLang="ko-KR" sz="1600">
                <a:solidFill>
                  <a:schemeClr val="tx2"/>
                </a:solidFill>
                <a:latin typeface="Trebuchet MS" panose="020B0603020202020204" pitchFamily="34" charset="0"/>
                <a:ea typeface="휴먼명조" pitchFamily="2" charset="-127"/>
              </a:rPr>
              <a:t>s[3][5] </a:t>
            </a:r>
            <a:r>
              <a:rPr kumimoji="1" lang="en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= 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 0, 1, 2, 3, 4 },</a:t>
            </a:r>
            <a:r>
              <a:rPr kumimoji="1" lang="en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</a:t>
            </a:r>
            <a:r>
              <a:rPr kumimoji="1" lang="en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en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Initial values of elements in the first row</a:t>
            </a:r>
            <a:r>
              <a:rPr kumimoji="1" lang="en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</a:t>
            </a:r>
            <a:r>
              <a:rPr kumimoji="1" lang="en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 10, 11, 12, 13, 14 },</a:t>
            </a:r>
            <a:r>
              <a:rPr kumimoji="1" lang="en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</a:t>
            </a:r>
            <a:r>
              <a:rPr kumimoji="1" lang="en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en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Initial values of elements in the second row</a:t>
            </a:r>
            <a:r>
              <a:rPr kumimoji="1" lang="en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</a:t>
            </a:r>
            <a:r>
              <a:rPr kumimoji="1" lang="en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 20, 21, 22, 23, 24 } </a:t>
            </a:r>
            <a:r>
              <a:rPr kumimoji="1" lang="en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en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Initial values of elements in the third row</a:t>
            </a:r>
            <a:r>
              <a:rPr kumimoji="1" lang="en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};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</p:txBody>
      </p:sp>
      <p:pic>
        <p:nvPicPr>
          <p:cNvPr id="4096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393" y="3572102"/>
            <a:ext cx="4037013" cy="250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 dirty="0"/>
              <a:t>Initializing a 2-</a:t>
            </a:r>
            <a:r>
              <a:rPr lang="en" altLang="ko-KR" sz="3600" dirty="0"/>
              <a:t>dimensional array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981075" y="1682394"/>
            <a:ext cx="7781925" cy="14398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>
                <a:solidFill>
                  <a:srgbClr val="0000FF"/>
                </a:solidFill>
                <a:latin typeface="Trebuchet MS" panose="020B0603020202020204" pitchFamily="34" charset="0"/>
                <a:ea typeface="휴먼명조" pitchFamily="2" charset="-127"/>
              </a:rPr>
              <a:t>int</a:t>
            </a:r>
            <a:r>
              <a:rPr kumimoji="1" lang="en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  <a:r>
              <a:rPr kumimoji="1" lang="en" altLang="ko-KR" sz="1600">
                <a:solidFill>
                  <a:schemeClr val="tx2"/>
                </a:solidFill>
                <a:latin typeface="Trebuchet MS" panose="020B0603020202020204" pitchFamily="34" charset="0"/>
                <a:ea typeface="휴먼명조" pitchFamily="2" charset="-127"/>
              </a:rPr>
              <a:t>s[ ][5] </a:t>
            </a:r>
            <a:r>
              <a:rPr kumimoji="1" lang="en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= 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 0, 1, 2, 3, 4 }, </a:t>
            </a:r>
            <a:r>
              <a:rPr kumimoji="1" lang="en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en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Initial values of elements in the first row</a:t>
            </a:r>
            <a:r>
              <a:rPr kumimoji="1" lang="en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</a:t>
            </a:r>
            <a:r>
              <a:rPr kumimoji="1" lang="en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 10, 11, 12, 13, 14 }, </a:t>
            </a:r>
            <a:r>
              <a:rPr kumimoji="1" lang="en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en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Initial values of elements in the second row</a:t>
            </a:r>
            <a:r>
              <a:rPr kumimoji="1" lang="en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  </a:t>
            </a:r>
            <a:r>
              <a:rPr kumimoji="1" lang="en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{ 20, 21, 22, 23, 24 }, </a:t>
            </a:r>
            <a:r>
              <a:rPr kumimoji="1" lang="en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1" lang="en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Initial values of elements in the third row</a:t>
            </a:r>
            <a:r>
              <a:rPr kumimoji="1" lang="en" altLang="en-US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>
                <a:solidFill>
                  <a:srgbClr val="000000"/>
                </a:solidFill>
                <a:latin typeface="Trebuchet MS" panose="020B0603020202020204" pitchFamily="34" charset="0"/>
                <a:ea typeface="휴먼명조" pitchFamily="2" charset="-127"/>
              </a:rPr>
              <a:t>};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휴먼명조" pitchFamily="2" charset="-127"/>
            </a:endParaRP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65" y="3585450"/>
            <a:ext cx="4037012" cy="250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 dirty="0"/>
              <a:t>Initializing a 2</a:t>
            </a:r>
            <a:r>
              <a:rPr lang="en" altLang="ko-KR" sz="3600" dirty="0"/>
              <a:t>-dimensional array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981075" y="1682394"/>
            <a:ext cx="7781925" cy="143986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" altLang="ko-KR" kern="0" dirty="0">
                <a:solidFill>
                  <a:srgbClr val="0000FF"/>
                </a:solidFill>
                <a:latin typeface="한양신명조"/>
              </a:rPr>
              <a:t>int </a:t>
            </a:r>
            <a:r>
              <a:rPr lang="en" altLang="ko-KR" kern="0" dirty="0">
                <a:solidFill>
                  <a:srgbClr val="000000"/>
                </a:solidFill>
                <a:latin typeface="한양신명조"/>
              </a:rPr>
              <a:t>s[ ][5] = {</a:t>
            </a:r>
          </a:p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" altLang="ko-KR" kern="0" dirty="0">
                <a:solidFill>
                  <a:srgbClr val="008000"/>
                </a:solidFill>
                <a:latin typeface="한양신명조"/>
              </a:rPr>
              <a:t>0, 1, 2, 3, 4, 10, 11, 12, 13, 14, 20, 21, 22, 23, 24</a:t>
            </a:r>
          </a:p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" altLang="ko-KR" kern="0" dirty="0">
                <a:solidFill>
                  <a:srgbClr val="000000"/>
                </a:solidFill>
                <a:latin typeface="한양신명조"/>
              </a:rPr>
              <a:t>};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5D151F8-B6C1-4542-9D00-FF4926764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065" y="3585450"/>
            <a:ext cx="4037012" cy="250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42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Example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the students' grade sheets in a </a:t>
            </a:r>
            <a:r>
              <a:rPr lang="en" altLang="ko-KR" dirty="0"/>
              <a:t>two- </a:t>
            </a:r>
            <a:r>
              <a:rPr lang="en" altLang="en-US" dirty="0"/>
              <a:t>dimensional array and calculate the final grade for each student </a:t>
            </a:r>
            <a:r>
              <a:rPr lang="en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EDB37F-F3A1-4F2D-BF18-B717E3250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5675"/>
            <a:ext cx="9144000" cy="190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771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84579"/>
            <a:ext cx="7886700" cy="1325563"/>
          </a:xfrm>
        </p:spPr>
        <p:txBody>
          <a:bodyPr/>
          <a:lstStyle/>
          <a:p>
            <a:pPr eaLnBrk="1" hangingPunct="1"/>
            <a:r>
              <a:rPr lang="en" altLang="en-US" sz="3600" dirty="0"/>
              <a:t>Initializing a </a:t>
            </a:r>
            <a:r>
              <a:rPr lang="en" altLang="ko-KR" sz="3600" dirty="0"/>
              <a:t>2-dimensional array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42536" y="1102936"/>
            <a:ext cx="8358868" cy="540983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ROWS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3</a:t>
            </a: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COLS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5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a[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ROWS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][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COLS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 = { { 87, 98, 80, 76, 3 },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 99, 89, 90, 90, 0 },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 65, 68, 50, 49, 0 }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(i = 0; i &lt;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ROWS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 i++) 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final_scores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 a[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][0] * 0.3 + a[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][1] * 0.4 +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	a[ i ][2] * 0.2 + a[ i ][3] * 0.1 - a[ i ][4];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Student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#%i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's final grade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=%10.2f 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+ 1,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final_scores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kumimoji="1" lang="ko-KR" altLang="en-US" sz="1400" dirty="0">
              <a:latin typeface="Trebuchet MS" panose="020B0603020202020204" pitchFamily="34" charset="0"/>
              <a:ea typeface="휴먼명조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82E508-8EE0-2DB5-AAF1-C7CC4B61B7F5}"/>
              </a:ext>
            </a:extLst>
          </p:cNvPr>
          <p:cNvGrpSpPr/>
          <p:nvPr/>
        </p:nvGrpSpPr>
        <p:grpSpPr>
          <a:xfrm>
            <a:off x="5752327" y="1303665"/>
            <a:ext cx="3149077" cy="1326413"/>
            <a:chOff x="5038165" y="815788"/>
            <a:chExt cx="3663880" cy="131623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D397383-ADB2-F544-564A-4390C97CE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911736"/>
              <a:ext cx="745785" cy="22028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8BE071-F9C2-9743-776E-775D406A8BA5}"/>
                </a:ext>
              </a:extLst>
            </p:cNvPr>
            <p:cNvSpPr/>
            <p:nvPr/>
          </p:nvSpPr>
          <p:spPr>
            <a:xfrm>
              <a:off x="5038165" y="815788"/>
              <a:ext cx="3663880" cy="117798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1"/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Student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#1 </a:t>
              </a:r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's final grade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= 85.90</a:t>
              </a:r>
            </a:p>
            <a:p>
              <a:pPr latinLnBrk="1"/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Student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#2 </a:t>
              </a:r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's final grade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= 92.30</a:t>
              </a:r>
            </a:p>
            <a:p>
              <a:pPr latinLnBrk="1"/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Student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#3 </a:t>
              </a:r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's final grade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= 61.60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787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Matrix</a:t>
            </a:r>
            <a:endParaRPr lang="en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>
                <a:latin typeface="Trebuchet MS" pitchFamily="34" charset="0"/>
              </a:rPr>
              <a:t>The </a:t>
            </a:r>
            <a:r>
              <a:rPr lang="en" altLang="ko-KR" dirty="0">
                <a:latin typeface="Trebuchet MS" pitchFamily="34" charset="0"/>
              </a:rPr>
              <a:t>matrix </a:t>
            </a:r>
            <a:r>
              <a:rPr lang="en" altLang="en-US" dirty="0">
                <a:latin typeface="Trebuchet MS" pitchFamily="34" charset="0"/>
              </a:rPr>
              <a:t>is</a:t>
            </a:r>
            <a:r>
              <a:rPr lang="en" altLang="ko-KR" dirty="0">
                <a:latin typeface="Trebuchet MS" pitchFamily="34" charset="0"/>
              </a:rPr>
              <a:t> </a:t>
            </a:r>
            <a:r>
              <a:rPr lang="en" altLang="en-US" dirty="0">
                <a:latin typeface="Trebuchet MS" pitchFamily="34" charset="0"/>
              </a:rPr>
              <a:t>Used to solve many problems in natural science</a:t>
            </a:r>
          </a:p>
          <a:p>
            <a:endParaRPr lang="ko-KR" altLang="en-US" dirty="0">
              <a:latin typeface="Trebuchet MS" pitchFamily="34" charset="0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607" y="2223638"/>
            <a:ext cx="337185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 descr="http://i.ytimg.com/vi/kXE9aGoiMcY/0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0" t="24312" r="2872" b="19987"/>
          <a:stretch/>
        </p:blipFill>
        <p:spPr bwMode="auto">
          <a:xfrm>
            <a:off x="5460520" y="4321833"/>
            <a:ext cx="2976113" cy="138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596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 dirty="0"/>
              <a:t>Representation of matrices using </a:t>
            </a:r>
            <a:br>
              <a:rPr lang="en" altLang="en-US" sz="3600" dirty="0"/>
            </a:br>
            <a:r>
              <a:rPr lang="en" altLang="en-US" sz="3600" dirty="0"/>
              <a:t>multidimensional arrays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92150" y="1798697"/>
            <a:ext cx="7759700" cy="329828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</a:rPr>
              <a:t>&lt; </a:t>
            </a:r>
            <a:r>
              <a:rPr kumimoji="1" lang="en" altLang="ko-KR" sz="1600" dirty="0" err="1">
                <a:solidFill>
                  <a:srgbClr val="800000"/>
                </a:solidFill>
                <a:latin typeface="Trebuchet MS" pitchFamily="34" charset="0"/>
              </a:rPr>
              <a:t>stdio.h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#define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ROWS 3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#define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COLS 3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A[ROWS][COLS] = { { 2,3,0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				{ 8,9,1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				{ 7,0,5 } };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B[ROWS][COLS] = { { 1,0,0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				{ 1,0,0 },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				{ 1,0,0 } };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C[ROWS][COLS];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 dirty="0"/>
              <a:t>Representation of matrices using </a:t>
            </a:r>
            <a:br>
              <a:rPr lang="en" altLang="en-US" sz="3600" dirty="0"/>
            </a:br>
            <a:r>
              <a:rPr lang="en" altLang="en-US" sz="3600" dirty="0"/>
              <a:t>multidimensional arrays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692150" y="1766377"/>
            <a:ext cx="7759700" cy="453590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r, c;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>
                <a:solidFill>
                  <a:srgbClr val="008000"/>
                </a:solidFill>
                <a:latin typeface="Trebuchet MS" pitchFamily="34" charset="0"/>
              </a:rPr>
              <a:t>// Add </a:t>
            </a:r>
            <a:r>
              <a:rPr kumimoji="1" lang="en" altLang="en-US" sz="1600" dirty="0" err="1">
                <a:solidFill>
                  <a:srgbClr val="008000"/>
                </a:solidFill>
                <a:latin typeface="Trebuchet MS" pitchFamily="34" charset="0"/>
              </a:rPr>
              <a:t>two </a:t>
            </a:r>
            <a:r>
              <a:rPr kumimoji="1" lang="en" altLang="en-US" sz="1600" dirty="0">
                <a:solidFill>
                  <a:srgbClr val="008000"/>
                </a:solidFill>
                <a:latin typeface="Trebuchet MS" pitchFamily="34" charset="0"/>
              </a:rPr>
              <a:t>matrices </a:t>
            </a:r>
            <a:r>
              <a:rPr kumimoji="1" lang="en" altLang="ko-KR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for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(r = 0;r &lt; ROWS; r++)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for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(c = 0;c &lt; COLS;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c++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			C[r][c] = A[r][c] + B[r][c];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kumimoji="1" lang="en" altLang="en-US" sz="1600" dirty="0">
                <a:solidFill>
                  <a:srgbClr val="008000"/>
                </a:solidFill>
                <a:latin typeface="Trebuchet MS" pitchFamily="34" charset="0"/>
              </a:rPr>
              <a:t>Print the matrix </a:t>
            </a:r>
            <a:r>
              <a:rPr kumimoji="1" lang="en" altLang="ko-KR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for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(r = 0;r &lt; ROWS; r++)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	  {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for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(c = 0;c &lt; COLS; 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c++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        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</a:rPr>
              <a:t>"%d "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, C[r][c]);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        </a:t>
            </a:r>
            <a:r>
              <a:rPr kumimoji="1" lang="en" altLang="ko-KR" sz="1600" dirty="0" err="1">
                <a:solidFill>
                  <a:srgbClr val="000000"/>
                </a:solidFill>
                <a:latin typeface="Trebuchet MS" pitchFamily="34" charset="0"/>
              </a:rPr>
              <a:t>printf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kumimoji="1" lang="en" altLang="ko-KR" sz="1600" dirty="0">
                <a:solidFill>
                  <a:srgbClr val="800000"/>
                </a:solidFill>
                <a:latin typeface="Trebuchet MS" pitchFamily="34" charset="0"/>
              </a:rPr>
              <a:t>"\n"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	  }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        </a:t>
            </a:r>
            <a:r>
              <a:rPr kumimoji="1" lang="en" altLang="ko-KR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marL="342900" indent="-342900" eaLnBrk="1" latin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sz="160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_x151500992"/>
          <p:cNvSpPr>
            <a:spLocks noChangeArrowheads="1"/>
          </p:cNvSpPr>
          <p:nvPr/>
        </p:nvSpPr>
        <p:spPr bwMode="auto">
          <a:xfrm>
            <a:off x="5543550" y="3642347"/>
            <a:ext cx="2765332" cy="97463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1" latinLnBrk="1" hangingPunct="1"/>
            <a:r>
              <a:rPr kumimoji="1" lang="en-US" altLang="ko-KR" sz="1200" dirty="0">
                <a:latin typeface="굴림" pitchFamily="50" charset="-127"/>
                <a:cs typeface="굴림" pitchFamily="50" charset="-127"/>
              </a:rPr>
              <a:t>Using nested for loops, add each element of matrix A to each element of matrix B and assign it to matrix C.</a:t>
            </a:r>
            <a:endParaRPr kumimoji="1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cs typeface="굴림" pitchFamily="50" charset="-127"/>
            </a:endParaRPr>
          </a:p>
        </p:txBody>
      </p:sp>
      <p:sp>
        <p:nvSpPr>
          <p:cNvPr id="4" name="자유형 3"/>
          <p:cNvSpPr/>
          <p:nvPr/>
        </p:nvSpPr>
        <p:spPr bwMode="auto">
          <a:xfrm flipV="1">
            <a:off x="3543299" y="2784458"/>
            <a:ext cx="2286001" cy="857889"/>
          </a:xfrm>
          <a:custGeom>
            <a:avLst/>
            <a:gdLst>
              <a:gd name="connsiteX0" fmla="*/ 1820173 w 1820173"/>
              <a:gd name="connsiteY0" fmla="*/ 0 h 1604563"/>
              <a:gd name="connsiteX1" fmla="*/ 1785668 w 1820173"/>
              <a:gd name="connsiteY1" fmla="*/ 43132 h 1604563"/>
              <a:gd name="connsiteX2" fmla="*/ 1716656 w 1820173"/>
              <a:gd name="connsiteY2" fmla="*/ 112144 h 1604563"/>
              <a:gd name="connsiteX3" fmla="*/ 1673524 w 1820173"/>
              <a:gd name="connsiteY3" fmla="*/ 172529 h 1604563"/>
              <a:gd name="connsiteX4" fmla="*/ 1457864 w 1820173"/>
              <a:gd name="connsiteY4" fmla="*/ 345057 h 1604563"/>
              <a:gd name="connsiteX5" fmla="*/ 1406105 w 1820173"/>
              <a:gd name="connsiteY5" fmla="*/ 396815 h 1604563"/>
              <a:gd name="connsiteX6" fmla="*/ 1311215 w 1820173"/>
              <a:gd name="connsiteY6" fmla="*/ 474453 h 1604563"/>
              <a:gd name="connsiteX7" fmla="*/ 1224951 w 1820173"/>
              <a:gd name="connsiteY7" fmla="*/ 543464 h 1604563"/>
              <a:gd name="connsiteX8" fmla="*/ 1155939 w 1820173"/>
              <a:gd name="connsiteY8" fmla="*/ 586596 h 1604563"/>
              <a:gd name="connsiteX9" fmla="*/ 1104181 w 1820173"/>
              <a:gd name="connsiteY9" fmla="*/ 646981 h 1604563"/>
              <a:gd name="connsiteX10" fmla="*/ 1112807 w 1820173"/>
              <a:gd name="connsiteY10" fmla="*/ 759125 h 1604563"/>
              <a:gd name="connsiteX11" fmla="*/ 1147313 w 1820173"/>
              <a:gd name="connsiteY11" fmla="*/ 802257 h 1604563"/>
              <a:gd name="connsiteX12" fmla="*/ 1181819 w 1820173"/>
              <a:gd name="connsiteY12" fmla="*/ 854015 h 1604563"/>
              <a:gd name="connsiteX13" fmla="*/ 1207698 w 1820173"/>
              <a:gd name="connsiteY13" fmla="*/ 879895 h 1604563"/>
              <a:gd name="connsiteX14" fmla="*/ 1302588 w 1820173"/>
              <a:gd name="connsiteY14" fmla="*/ 983412 h 1604563"/>
              <a:gd name="connsiteX15" fmla="*/ 1328468 w 1820173"/>
              <a:gd name="connsiteY15" fmla="*/ 992038 h 1604563"/>
              <a:gd name="connsiteX16" fmla="*/ 1414732 w 1820173"/>
              <a:gd name="connsiteY16" fmla="*/ 1069676 h 1604563"/>
              <a:gd name="connsiteX17" fmla="*/ 1388853 w 1820173"/>
              <a:gd name="connsiteY17" fmla="*/ 1276710 h 1604563"/>
              <a:gd name="connsiteX18" fmla="*/ 1371600 w 1820173"/>
              <a:gd name="connsiteY18" fmla="*/ 1302589 h 1604563"/>
              <a:gd name="connsiteX19" fmla="*/ 1319841 w 1820173"/>
              <a:gd name="connsiteY19" fmla="*/ 1354347 h 1604563"/>
              <a:gd name="connsiteX20" fmla="*/ 1268083 w 1820173"/>
              <a:gd name="connsiteY20" fmla="*/ 1397480 h 1604563"/>
              <a:gd name="connsiteX21" fmla="*/ 1233577 w 1820173"/>
              <a:gd name="connsiteY21" fmla="*/ 1423359 h 1604563"/>
              <a:gd name="connsiteX22" fmla="*/ 1199072 w 1820173"/>
              <a:gd name="connsiteY22" fmla="*/ 1440612 h 1604563"/>
              <a:gd name="connsiteX23" fmla="*/ 1164566 w 1820173"/>
              <a:gd name="connsiteY23" fmla="*/ 1449238 h 1604563"/>
              <a:gd name="connsiteX24" fmla="*/ 767751 w 1820173"/>
              <a:gd name="connsiteY24" fmla="*/ 1457864 h 1604563"/>
              <a:gd name="connsiteX25" fmla="*/ 690113 w 1820173"/>
              <a:gd name="connsiteY25" fmla="*/ 1466491 h 1604563"/>
              <a:gd name="connsiteX26" fmla="*/ 474453 w 1820173"/>
              <a:gd name="connsiteY26" fmla="*/ 1483744 h 1604563"/>
              <a:gd name="connsiteX27" fmla="*/ 431321 w 1820173"/>
              <a:gd name="connsiteY27" fmla="*/ 1492370 h 1604563"/>
              <a:gd name="connsiteX28" fmla="*/ 293298 w 1820173"/>
              <a:gd name="connsiteY28" fmla="*/ 1518249 h 1604563"/>
              <a:gd name="connsiteX29" fmla="*/ 258792 w 1820173"/>
              <a:gd name="connsiteY29" fmla="*/ 1526876 h 1604563"/>
              <a:gd name="connsiteX30" fmla="*/ 181155 w 1820173"/>
              <a:gd name="connsiteY30" fmla="*/ 1535502 h 1604563"/>
              <a:gd name="connsiteX31" fmla="*/ 112143 w 1820173"/>
              <a:gd name="connsiteY31" fmla="*/ 1552755 h 1604563"/>
              <a:gd name="connsiteX32" fmla="*/ 77638 w 1820173"/>
              <a:gd name="connsiteY32" fmla="*/ 1561381 h 1604563"/>
              <a:gd name="connsiteX33" fmla="*/ 25879 w 1820173"/>
              <a:gd name="connsiteY33" fmla="*/ 1578634 h 1604563"/>
              <a:gd name="connsiteX34" fmla="*/ 0 w 1820173"/>
              <a:gd name="connsiteY34" fmla="*/ 1604513 h 160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820173" h="1604563">
                <a:moveTo>
                  <a:pt x="1820173" y="0"/>
                </a:moveTo>
                <a:cubicBezTo>
                  <a:pt x="1808671" y="14377"/>
                  <a:pt x="1798156" y="29603"/>
                  <a:pt x="1785668" y="43132"/>
                </a:cubicBezTo>
                <a:cubicBezTo>
                  <a:pt x="1763602" y="67037"/>
                  <a:pt x="1735565" y="85671"/>
                  <a:pt x="1716656" y="112144"/>
                </a:cubicBezTo>
                <a:cubicBezTo>
                  <a:pt x="1702279" y="132272"/>
                  <a:pt x="1691015" y="155038"/>
                  <a:pt x="1673524" y="172529"/>
                </a:cubicBezTo>
                <a:cubicBezTo>
                  <a:pt x="1444620" y="401433"/>
                  <a:pt x="1620697" y="214791"/>
                  <a:pt x="1457864" y="345057"/>
                </a:cubicBezTo>
                <a:cubicBezTo>
                  <a:pt x="1438811" y="360299"/>
                  <a:pt x="1424400" y="380672"/>
                  <a:pt x="1406105" y="396815"/>
                </a:cubicBezTo>
                <a:cubicBezTo>
                  <a:pt x="1375461" y="423854"/>
                  <a:pt x="1342933" y="448682"/>
                  <a:pt x="1311215" y="474453"/>
                </a:cubicBezTo>
                <a:lnTo>
                  <a:pt x="1224951" y="543464"/>
                </a:lnTo>
                <a:cubicBezTo>
                  <a:pt x="1218957" y="547060"/>
                  <a:pt x="1167309" y="577121"/>
                  <a:pt x="1155939" y="586596"/>
                </a:cubicBezTo>
                <a:cubicBezTo>
                  <a:pt x="1131913" y="606618"/>
                  <a:pt x="1123216" y="621601"/>
                  <a:pt x="1104181" y="646981"/>
                </a:cubicBezTo>
                <a:cubicBezTo>
                  <a:pt x="1107056" y="684362"/>
                  <a:pt x="1102773" y="723001"/>
                  <a:pt x="1112807" y="759125"/>
                </a:cubicBezTo>
                <a:cubicBezTo>
                  <a:pt x="1117735" y="776865"/>
                  <a:pt x="1136483" y="787367"/>
                  <a:pt x="1147313" y="802257"/>
                </a:cubicBezTo>
                <a:cubicBezTo>
                  <a:pt x="1159509" y="819026"/>
                  <a:pt x="1169089" y="837648"/>
                  <a:pt x="1181819" y="854015"/>
                </a:cubicBezTo>
                <a:cubicBezTo>
                  <a:pt x="1189309" y="863645"/>
                  <a:pt x="1199888" y="870523"/>
                  <a:pt x="1207698" y="879895"/>
                </a:cubicBezTo>
                <a:cubicBezTo>
                  <a:pt x="1246995" y="927051"/>
                  <a:pt x="1254974" y="956204"/>
                  <a:pt x="1302588" y="983412"/>
                </a:cubicBezTo>
                <a:cubicBezTo>
                  <a:pt x="1310483" y="987924"/>
                  <a:pt x="1319841" y="989163"/>
                  <a:pt x="1328468" y="992038"/>
                </a:cubicBezTo>
                <a:cubicBezTo>
                  <a:pt x="1405773" y="1050017"/>
                  <a:pt x="1381529" y="1019871"/>
                  <a:pt x="1414732" y="1069676"/>
                </a:cubicBezTo>
                <a:cubicBezTo>
                  <a:pt x="1408102" y="1202277"/>
                  <a:pt x="1431266" y="1202486"/>
                  <a:pt x="1388853" y="1276710"/>
                </a:cubicBezTo>
                <a:cubicBezTo>
                  <a:pt x="1383709" y="1285712"/>
                  <a:pt x="1378488" y="1294840"/>
                  <a:pt x="1371600" y="1302589"/>
                </a:cubicBezTo>
                <a:cubicBezTo>
                  <a:pt x="1355390" y="1320825"/>
                  <a:pt x="1334480" y="1334828"/>
                  <a:pt x="1319841" y="1354347"/>
                </a:cubicBezTo>
                <a:cubicBezTo>
                  <a:pt x="1288506" y="1396127"/>
                  <a:pt x="1307601" y="1384306"/>
                  <a:pt x="1268083" y="1397480"/>
                </a:cubicBezTo>
                <a:cubicBezTo>
                  <a:pt x="1256581" y="1406106"/>
                  <a:pt x="1245769" y="1415739"/>
                  <a:pt x="1233577" y="1423359"/>
                </a:cubicBezTo>
                <a:cubicBezTo>
                  <a:pt x="1222672" y="1430174"/>
                  <a:pt x="1211113" y="1436097"/>
                  <a:pt x="1199072" y="1440612"/>
                </a:cubicBezTo>
                <a:cubicBezTo>
                  <a:pt x="1187971" y="1444775"/>
                  <a:pt x="1176412" y="1448764"/>
                  <a:pt x="1164566" y="1449238"/>
                </a:cubicBezTo>
                <a:cubicBezTo>
                  <a:pt x="1032369" y="1454526"/>
                  <a:pt x="900023" y="1454989"/>
                  <a:pt x="767751" y="1457864"/>
                </a:cubicBezTo>
                <a:cubicBezTo>
                  <a:pt x="741872" y="1460740"/>
                  <a:pt x="716075" y="1464494"/>
                  <a:pt x="690113" y="1466491"/>
                </a:cubicBezTo>
                <a:cubicBezTo>
                  <a:pt x="573489" y="1475462"/>
                  <a:pt x="566882" y="1469524"/>
                  <a:pt x="474453" y="1483744"/>
                </a:cubicBezTo>
                <a:cubicBezTo>
                  <a:pt x="459961" y="1485973"/>
                  <a:pt x="445747" y="1489747"/>
                  <a:pt x="431321" y="1492370"/>
                </a:cubicBezTo>
                <a:cubicBezTo>
                  <a:pt x="377943" y="1502075"/>
                  <a:pt x="350933" y="1503839"/>
                  <a:pt x="293298" y="1518249"/>
                </a:cubicBezTo>
                <a:cubicBezTo>
                  <a:pt x="281796" y="1521125"/>
                  <a:pt x="270510" y="1525073"/>
                  <a:pt x="258792" y="1526876"/>
                </a:cubicBezTo>
                <a:cubicBezTo>
                  <a:pt x="233057" y="1530835"/>
                  <a:pt x="207034" y="1532627"/>
                  <a:pt x="181155" y="1535502"/>
                </a:cubicBezTo>
                <a:lnTo>
                  <a:pt x="112143" y="1552755"/>
                </a:lnTo>
                <a:cubicBezTo>
                  <a:pt x="100641" y="1555630"/>
                  <a:pt x="88885" y="1557632"/>
                  <a:pt x="77638" y="1561381"/>
                </a:cubicBezTo>
                <a:lnTo>
                  <a:pt x="25879" y="1578634"/>
                </a:lnTo>
                <a:cubicBezTo>
                  <a:pt x="7031" y="1606905"/>
                  <a:pt x="18994" y="1604513"/>
                  <a:pt x="0" y="1604513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49EBF34-0720-4F49-88FD-0E294908214E}"/>
              </a:ext>
            </a:extLst>
          </p:cNvPr>
          <p:cNvGrpSpPr/>
          <p:nvPr/>
        </p:nvGrpSpPr>
        <p:grpSpPr>
          <a:xfrm>
            <a:off x="5415960" y="5280039"/>
            <a:ext cx="3347040" cy="1005947"/>
            <a:chOff x="5038165" y="815788"/>
            <a:chExt cx="3663880" cy="13162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BFDEDFB-7DCB-4B51-A60D-06E755B94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911736"/>
              <a:ext cx="745785" cy="220282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58AAFA8-FFF8-4DBF-81C9-45A3FF5D4B6C}"/>
                </a:ext>
              </a:extLst>
            </p:cNvPr>
            <p:cNvSpPr/>
            <p:nvPr/>
          </p:nvSpPr>
          <p:spPr>
            <a:xfrm>
              <a:off x="5038165" y="815788"/>
              <a:ext cx="3663880" cy="117798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ko-KR" sz="1600" i="1" dirty="0">
                  <a:solidFill>
                    <a:schemeClr val="bg1"/>
                  </a:solidFill>
                </a:rPr>
                <a:t>3 3 0</a:t>
              </a:r>
            </a:p>
            <a:p>
              <a:r>
                <a:rPr lang="en" altLang="ko-KR" sz="1600" i="1" dirty="0">
                  <a:solidFill>
                    <a:schemeClr val="bg1"/>
                  </a:solidFill>
                </a:rPr>
                <a:t>9 9 1</a:t>
              </a:r>
            </a:p>
            <a:p>
              <a:r>
                <a:rPr lang="en" altLang="ko-KR" sz="1600" i="1" dirty="0">
                  <a:solidFill>
                    <a:schemeClr val="bg1"/>
                  </a:solidFill>
                </a:rPr>
                <a:t>8 0 5</a:t>
              </a:r>
              <a:r>
                <a:rPr lang="en" altLang="ko-KR" sz="1600" dirty="0">
                  <a:solidFill>
                    <a:schemeClr val="bg1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79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8095" y="365126"/>
            <a:ext cx="8489373" cy="1325563"/>
          </a:xfrm>
        </p:spPr>
        <p:txBody>
          <a:bodyPr/>
          <a:lstStyle/>
          <a:p>
            <a:r>
              <a:rPr lang="en" altLang="en-US" dirty="0"/>
              <a:t>Passing a 2-</a:t>
            </a:r>
            <a:r>
              <a:rPr lang="en" altLang="ko-KR" dirty="0"/>
              <a:t>dimensional array to a function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06450" y="1586204"/>
            <a:ext cx="7759700" cy="48052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YEARS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3</a:t>
            </a: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PRODUCTS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5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sum(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scores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[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YEARS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][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PRODUCTS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sales[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YEARS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][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PRODUCTS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 = { {1, 2, 3}, {4, 5, 6}, {7, 8, 9} };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total_sale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total_sale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 sum(sales);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Total sales is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%d .\n"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total_sale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kumimoji="1"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2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Array elements and indices</a:t>
            </a:r>
          </a:p>
        </p:txBody>
      </p:sp>
      <p:sp>
        <p:nvSpPr>
          <p:cNvPr id="7331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 i="1">
                <a:solidFill>
                  <a:schemeClr val="tx2"/>
                </a:solidFill>
              </a:rPr>
              <a:t>Index </a:t>
            </a:r>
            <a:r>
              <a:rPr lang="en" altLang="ko-KR" i="1">
                <a:solidFill>
                  <a:schemeClr val="tx2"/>
                </a:solidFill>
              </a:rPr>
              <a:t>:</a:t>
            </a:r>
            <a:r>
              <a:rPr lang="en" altLang="ko-KR"/>
              <a:t>   </a:t>
            </a:r>
            <a:r>
              <a:rPr lang="en" altLang="en-US"/>
              <a:t>Number of array elements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5FC603-903B-45C9-84F8-424FB2DEF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3554"/>
            <a:ext cx="9144000" cy="2783979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6255" y="365126"/>
            <a:ext cx="8785513" cy="1325563"/>
          </a:xfrm>
        </p:spPr>
        <p:txBody>
          <a:bodyPr/>
          <a:lstStyle/>
          <a:p>
            <a:r>
              <a:rPr lang="en" altLang="en-US" dirty="0"/>
              <a:t>Passing a </a:t>
            </a:r>
            <a:r>
              <a:rPr lang="en" altLang="ko-KR" dirty="0"/>
              <a:t>2-dimensional array to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en" altLang="ko-KR" dirty="0"/>
              <a:t> function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06450" y="1846230"/>
            <a:ext cx="7759700" cy="334406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sum(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scores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[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YEARS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][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PRODUCTS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y, p;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total = 0;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(y = 0; y &lt;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YEARS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 y++)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(p = 0; p &lt;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PRODUCTS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 p++)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	       total +=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scores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[y][p];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total;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22E6AB1-6A08-41A5-80EB-4071F7E5A23F}"/>
              </a:ext>
            </a:extLst>
          </p:cNvPr>
          <p:cNvGrpSpPr/>
          <p:nvPr/>
        </p:nvGrpSpPr>
        <p:grpSpPr>
          <a:xfrm>
            <a:off x="5415960" y="5280039"/>
            <a:ext cx="3347040" cy="1005947"/>
            <a:chOff x="5038165" y="815788"/>
            <a:chExt cx="3663880" cy="131623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D7217DD-AF3A-4783-800D-38C6AD522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911736"/>
              <a:ext cx="745785" cy="22028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E41D740-6B88-4D71-AC88-9C3B4919C5FE}"/>
                </a:ext>
              </a:extLst>
            </p:cNvPr>
            <p:cNvSpPr/>
            <p:nvPr/>
          </p:nvSpPr>
          <p:spPr>
            <a:xfrm>
              <a:off x="5038165" y="815788"/>
              <a:ext cx="3663880" cy="1177982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en-US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Total sales are </a:t>
              </a:r>
              <a:r>
                <a:rPr lang="en" altLang="ko-KR" sz="1600" i="1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45 .</a:t>
              </a:r>
              <a:endParaRPr lang="en-US" altLang="ko-KR" sz="16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2590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5DCD5-BA2A-40DA-9DFD-532EC9D7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reference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A8EDC9A-DF04-4151-8D54-DB1E8540367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403888"/>
            <a:ext cx="8153400" cy="2888424"/>
          </a:xfrm>
        </p:spPr>
      </p:pic>
    </p:spTree>
    <p:extLst>
      <p:ext uri="{BB962C8B-B14F-4D97-AF65-F5344CB8AC3E}">
        <p14:creationId xmlns:p14="http://schemas.microsoft.com/office/powerpoint/2010/main" val="35135368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Lab: </a:t>
            </a:r>
            <a:r>
              <a:rPr lang="en" altLang="en-US" b="1" dirty="0"/>
              <a:t>Image Processing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A digital image can be thought of as a </a:t>
            </a:r>
            <a:r>
              <a:rPr lang="en" altLang="ko-KR" dirty="0"/>
              <a:t>2-dimensional array of pixels 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45DAA7-7718-F16D-A6D2-8FDD1FA5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2179261"/>
            <a:ext cx="80581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13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" altLang="ko-KR" sz="3600"/>
              <a:t>Q &amp; A</a:t>
            </a:r>
          </a:p>
        </p:txBody>
      </p:sp>
      <p:pic>
        <p:nvPicPr>
          <p:cNvPr id="73830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68" y="2077064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830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2" y="2273120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 dirty="0"/>
              <a:t>Example of array declaration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58976" y="2176566"/>
            <a:ext cx="1909497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" altLang="ko-KR" dirty="0" err="1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 </a:t>
            </a:r>
            <a:r>
              <a:rPr kumimoji="1" lang="en" altLang="ko-KR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score[60];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58975" y="2831068"/>
            <a:ext cx="1909497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" altLang="ko-KR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float </a:t>
            </a:r>
            <a:r>
              <a:rPr kumimoji="1" lang="en" altLang="ko-KR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cost[12];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58976" y="3512859"/>
            <a:ext cx="1909497" cy="369332"/>
          </a:xfrm>
          <a:prstGeom prst="rect">
            <a:avLst/>
          </a:prstGeom>
          <a:solidFill>
            <a:schemeClr val="accent5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kumimoji="1" lang="en" altLang="ko-KR" dirty="0">
                <a:solidFill>
                  <a:srgbClr val="0000FF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char </a:t>
            </a:r>
            <a:r>
              <a:rPr kumimoji="1" lang="en" altLang="ko-KR" dirty="0">
                <a:solidFill>
                  <a:srgbClr val="000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name[50];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39437" y="1731504"/>
            <a:ext cx="4328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Array score with </a:t>
            </a:r>
            <a:r>
              <a:rPr kumimoji="1" lang="en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60 </a:t>
            </a:r>
            <a:r>
              <a:rPr kumimoji="1" lang="en" altLang="ko-KR" dirty="0" err="1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int </a:t>
            </a:r>
            <a:r>
              <a:rPr kumimoji="1" lang="en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type values</a:t>
            </a:r>
            <a:r>
              <a:rPr kumimoji="1" lang="en" altLang="ko-KR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373942" y="2772894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dirty="0">
                <a:solidFill>
                  <a:srgbClr val="00B05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 </a:t>
            </a:r>
            <a:r>
              <a:rPr kumimoji="1" lang="en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 Array cost with </a:t>
            </a:r>
            <a:r>
              <a:rPr kumimoji="1" lang="en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12 </a:t>
            </a:r>
            <a:r>
              <a:rPr kumimoji="1" lang="en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float </a:t>
            </a:r>
            <a:r>
              <a:rPr kumimoji="1" lang="en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type values</a:t>
            </a:r>
            <a:r>
              <a:rPr kumimoji="1" lang="en" altLang="ko-KR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73942" y="369752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// Array name with </a:t>
            </a:r>
            <a:r>
              <a:rPr kumimoji="1" lang="en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50 </a:t>
            </a:r>
            <a:r>
              <a:rPr kumimoji="1" lang="en" altLang="ko-KR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char </a:t>
            </a:r>
            <a:r>
              <a:rPr kumimoji="1" lang="en" altLang="en-US" dirty="0">
                <a:solidFill>
                  <a:srgbClr val="008000"/>
                </a:solidFill>
                <a:latin typeface="Trebuchet MS" pitchFamily="34" charset="0"/>
                <a:ea typeface="휴먼명조,한컴돋움"/>
                <a:cs typeface="휴먼명조,한컴돋움"/>
              </a:rPr>
              <a:t>type values</a:t>
            </a:r>
            <a:r>
              <a:rPr kumimoji="1" lang="en" altLang="ko-KR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</a:t>
            </a:r>
          </a:p>
        </p:txBody>
      </p:sp>
      <p:sp>
        <p:nvSpPr>
          <p:cNvPr id="9" name="자유형 8"/>
          <p:cNvSpPr/>
          <p:nvPr/>
        </p:nvSpPr>
        <p:spPr bwMode="auto">
          <a:xfrm>
            <a:off x="2277374" y="1708030"/>
            <a:ext cx="1112807" cy="534838"/>
          </a:xfrm>
          <a:custGeom>
            <a:avLst/>
            <a:gdLst>
              <a:gd name="connsiteX0" fmla="*/ 1112807 w 1112807"/>
              <a:gd name="connsiteY0" fmla="*/ 155276 h 534838"/>
              <a:gd name="connsiteX1" fmla="*/ 1078301 w 1112807"/>
              <a:gd name="connsiteY1" fmla="*/ 86264 h 534838"/>
              <a:gd name="connsiteX2" fmla="*/ 1043796 w 1112807"/>
              <a:gd name="connsiteY2" fmla="*/ 77638 h 534838"/>
              <a:gd name="connsiteX3" fmla="*/ 966158 w 1112807"/>
              <a:gd name="connsiteY3" fmla="*/ 43132 h 534838"/>
              <a:gd name="connsiteX4" fmla="*/ 923026 w 1112807"/>
              <a:gd name="connsiteY4" fmla="*/ 25879 h 534838"/>
              <a:gd name="connsiteX5" fmla="*/ 888520 w 1112807"/>
              <a:gd name="connsiteY5" fmla="*/ 17253 h 534838"/>
              <a:gd name="connsiteX6" fmla="*/ 862641 w 1112807"/>
              <a:gd name="connsiteY6" fmla="*/ 8627 h 534838"/>
              <a:gd name="connsiteX7" fmla="*/ 776377 w 1112807"/>
              <a:gd name="connsiteY7" fmla="*/ 0 h 534838"/>
              <a:gd name="connsiteX8" fmla="*/ 681486 w 1112807"/>
              <a:gd name="connsiteY8" fmla="*/ 8627 h 534838"/>
              <a:gd name="connsiteX9" fmla="*/ 655607 w 1112807"/>
              <a:gd name="connsiteY9" fmla="*/ 25879 h 534838"/>
              <a:gd name="connsiteX10" fmla="*/ 621101 w 1112807"/>
              <a:gd name="connsiteY10" fmla="*/ 43132 h 534838"/>
              <a:gd name="connsiteX11" fmla="*/ 595222 w 1112807"/>
              <a:gd name="connsiteY11" fmla="*/ 51759 h 534838"/>
              <a:gd name="connsiteX12" fmla="*/ 543464 w 1112807"/>
              <a:gd name="connsiteY12" fmla="*/ 86264 h 534838"/>
              <a:gd name="connsiteX13" fmla="*/ 526211 w 1112807"/>
              <a:gd name="connsiteY13" fmla="*/ 112144 h 534838"/>
              <a:gd name="connsiteX14" fmla="*/ 517584 w 1112807"/>
              <a:gd name="connsiteY14" fmla="*/ 138023 h 534838"/>
              <a:gd name="connsiteX15" fmla="*/ 491705 w 1112807"/>
              <a:gd name="connsiteY15" fmla="*/ 155276 h 534838"/>
              <a:gd name="connsiteX16" fmla="*/ 483079 w 1112807"/>
              <a:gd name="connsiteY16" fmla="*/ 181155 h 534838"/>
              <a:gd name="connsiteX17" fmla="*/ 500332 w 1112807"/>
              <a:gd name="connsiteY17" fmla="*/ 276045 h 534838"/>
              <a:gd name="connsiteX18" fmla="*/ 517584 w 1112807"/>
              <a:gd name="connsiteY18" fmla="*/ 301925 h 534838"/>
              <a:gd name="connsiteX19" fmla="*/ 508958 w 1112807"/>
              <a:gd name="connsiteY19" fmla="*/ 336430 h 534838"/>
              <a:gd name="connsiteX20" fmla="*/ 457200 w 1112807"/>
              <a:gd name="connsiteY20" fmla="*/ 370936 h 534838"/>
              <a:gd name="connsiteX21" fmla="*/ 422694 w 1112807"/>
              <a:gd name="connsiteY21" fmla="*/ 379562 h 534838"/>
              <a:gd name="connsiteX22" fmla="*/ 396815 w 1112807"/>
              <a:gd name="connsiteY22" fmla="*/ 388189 h 534838"/>
              <a:gd name="connsiteX23" fmla="*/ 293298 w 1112807"/>
              <a:gd name="connsiteY23" fmla="*/ 396815 h 534838"/>
              <a:gd name="connsiteX24" fmla="*/ 215660 w 1112807"/>
              <a:gd name="connsiteY24" fmla="*/ 405442 h 534838"/>
              <a:gd name="connsiteX25" fmla="*/ 189781 w 1112807"/>
              <a:gd name="connsiteY25" fmla="*/ 414068 h 534838"/>
              <a:gd name="connsiteX26" fmla="*/ 129396 w 1112807"/>
              <a:gd name="connsiteY26" fmla="*/ 431321 h 534838"/>
              <a:gd name="connsiteX27" fmla="*/ 94890 w 1112807"/>
              <a:gd name="connsiteY27" fmla="*/ 448574 h 534838"/>
              <a:gd name="connsiteX28" fmla="*/ 43132 w 1112807"/>
              <a:gd name="connsiteY28" fmla="*/ 500332 h 534838"/>
              <a:gd name="connsiteX29" fmla="*/ 0 w 1112807"/>
              <a:gd name="connsiteY29" fmla="*/ 534838 h 53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12807" h="534838">
                <a:moveTo>
                  <a:pt x="1112807" y="155276"/>
                </a:moveTo>
                <a:cubicBezTo>
                  <a:pt x="1106004" y="121259"/>
                  <a:pt x="1111041" y="104973"/>
                  <a:pt x="1078301" y="86264"/>
                </a:cubicBezTo>
                <a:cubicBezTo>
                  <a:pt x="1068007" y="80382"/>
                  <a:pt x="1055298" y="80513"/>
                  <a:pt x="1043796" y="77638"/>
                </a:cubicBezTo>
                <a:cubicBezTo>
                  <a:pt x="968060" y="32197"/>
                  <a:pt x="1032796" y="65345"/>
                  <a:pt x="966158" y="43132"/>
                </a:cubicBezTo>
                <a:cubicBezTo>
                  <a:pt x="951468" y="38235"/>
                  <a:pt x="937716" y="30776"/>
                  <a:pt x="923026" y="25879"/>
                </a:cubicBezTo>
                <a:cubicBezTo>
                  <a:pt x="911778" y="22130"/>
                  <a:pt x="899920" y="20510"/>
                  <a:pt x="888520" y="17253"/>
                </a:cubicBezTo>
                <a:cubicBezTo>
                  <a:pt x="879777" y="14755"/>
                  <a:pt x="871628" y="10010"/>
                  <a:pt x="862641" y="8627"/>
                </a:cubicBezTo>
                <a:cubicBezTo>
                  <a:pt x="834079" y="4233"/>
                  <a:pt x="805132" y="2876"/>
                  <a:pt x="776377" y="0"/>
                </a:cubicBezTo>
                <a:cubicBezTo>
                  <a:pt x="744747" y="2876"/>
                  <a:pt x="712542" y="1972"/>
                  <a:pt x="681486" y="8627"/>
                </a:cubicBezTo>
                <a:cubicBezTo>
                  <a:pt x="671349" y="10799"/>
                  <a:pt x="664609" y="20735"/>
                  <a:pt x="655607" y="25879"/>
                </a:cubicBezTo>
                <a:cubicBezTo>
                  <a:pt x="644442" y="32259"/>
                  <a:pt x="632921" y="38066"/>
                  <a:pt x="621101" y="43132"/>
                </a:cubicBezTo>
                <a:cubicBezTo>
                  <a:pt x="612743" y="46714"/>
                  <a:pt x="603171" y="47343"/>
                  <a:pt x="595222" y="51759"/>
                </a:cubicBezTo>
                <a:cubicBezTo>
                  <a:pt x="577096" y="61829"/>
                  <a:pt x="543464" y="86264"/>
                  <a:pt x="543464" y="86264"/>
                </a:cubicBezTo>
                <a:cubicBezTo>
                  <a:pt x="537713" y="94891"/>
                  <a:pt x="530848" y="102871"/>
                  <a:pt x="526211" y="112144"/>
                </a:cubicBezTo>
                <a:cubicBezTo>
                  <a:pt x="522144" y="120277"/>
                  <a:pt x="523264" y="130923"/>
                  <a:pt x="517584" y="138023"/>
                </a:cubicBezTo>
                <a:cubicBezTo>
                  <a:pt x="511107" y="146119"/>
                  <a:pt x="500331" y="149525"/>
                  <a:pt x="491705" y="155276"/>
                </a:cubicBezTo>
                <a:cubicBezTo>
                  <a:pt x="488830" y="163902"/>
                  <a:pt x="483079" y="172062"/>
                  <a:pt x="483079" y="181155"/>
                </a:cubicBezTo>
                <a:cubicBezTo>
                  <a:pt x="483079" y="199006"/>
                  <a:pt x="488199" y="251779"/>
                  <a:pt x="500332" y="276045"/>
                </a:cubicBezTo>
                <a:cubicBezTo>
                  <a:pt x="504969" y="285318"/>
                  <a:pt x="511833" y="293298"/>
                  <a:pt x="517584" y="301925"/>
                </a:cubicBezTo>
                <a:cubicBezTo>
                  <a:pt x="514709" y="313427"/>
                  <a:pt x="514840" y="326136"/>
                  <a:pt x="508958" y="336430"/>
                </a:cubicBezTo>
                <a:cubicBezTo>
                  <a:pt x="494831" y="361152"/>
                  <a:pt x="481101" y="364107"/>
                  <a:pt x="457200" y="370936"/>
                </a:cubicBezTo>
                <a:cubicBezTo>
                  <a:pt x="445800" y="374193"/>
                  <a:pt x="434094" y="376305"/>
                  <a:pt x="422694" y="379562"/>
                </a:cubicBezTo>
                <a:cubicBezTo>
                  <a:pt x="413951" y="382060"/>
                  <a:pt x="405828" y="386987"/>
                  <a:pt x="396815" y="388189"/>
                </a:cubicBezTo>
                <a:cubicBezTo>
                  <a:pt x="362493" y="392765"/>
                  <a:pt x="327767" y="393532"/>
                  <a:pt x="293298" y="396815"/>
                </a:cubicBezTo>
                <a:cubicBezTo>
                  <a:pt x="267377" y="399284"/>
                  <a:pt x="241539" y="402566"/>
                  <a:pt x="215660" y="405442"/>
                </a:cubicBezTo>
                <a:cubicBezTo>
                  <a:pt x="207034" y="408317"/>
                  <a:pt x="198524" y="411570"/>
                  <a:pt x="189781" y="414068"/>
                </a:cubicBezTo>
                <a:cubicBezTo>
                  <a:pt x="167902" y="420319"/>
                  <a:pt x="150073" y="422459"/>
                  <a:pt x="129396" y="431321"/>
                </a:cubicBezTo>
                <a:cubicBezTo>
                  <a:pt x="117576" y="436387"/>
                  <a:pt x="104932" y="440541"/>
                  <a:pt x="94890" y="448574"/>
                </a:cubicBezTo>
                <a:cubicBezTo>
                  <a:pt x="75838" y="463816"/>
                  <a:pt x="63433" y="486798"/>
                  <a:pt x="43132" y="500332"/>
                </a:cubicBezTo>
                <a:cubicBezTo>
                  <a:pt x="10485" y="522096"/>
                  <a:pt x="24583" y="510254"/>
                  <a:pt x="0" y="534838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자유형 9"/>
          <p:cNvSpPr/>
          <p:nvPr/>
        </p:nvSpPr>
        <p:spPr bwMode="auto">
          <a:xfrm>
            <a:off x="2536166" y="2993366"/>
            <a:ext cx="958230" cy="327804"/>
          </a:xfrm>
          <a:custGeom>
            <a:avLst/>
            <a:gdLst>
              <a:gd name="connsiteX0" fmla="*/ 931653 w 958230"/>
              <a:gd name="connsiteY0" fmla="*/ 0 h 327804"/>
              <a:gd name="connsiteX1" fmla="*/ 888521 w 958230"/>
              <a:gd name="connsiteY1" fmla="*/ 25879 h 327804"/>
              <a:gd name="connsiteX2" fmla="*/ 862642 w 958230"/>
              <a:gd name="connsiteY2" fmla="*/ 34506 h 327804"/>
              <a:gd name="connsiteX3" fmla="*/ 810883 w 958230"/>
              <a:gd name="connsiteY3" fmla="*/ 60385 h 327804"/>
              <a:gd name="connsiteX4" fmla="*/ 802257 w 958230"/>
              <a:gd name="connsiteY4" fmla="*/ 86264 h 327804"/>
              <a:gd name="connsiteX5" fmla="*/ 879894 w 958230"/>
              <a:gd name="connsiteY5" fmla="*/ 198408 h 327804"/>
              <a:gd name="connsiteX6" fmla="*/ 914400 w 958230"/>
              <a:gd name="connsiteY6" fmla="*/ 215660 h 327804"/>
              <a:gd name="connsiteX7" fmla="*/ 931653 w 958230"/>
              <a:gd name="connsiteY7" fmla="*/ 241540 h 327804"/>
              <a:gd name="connsiteX8" fmla="*/ 957532 w 958230"/>
              <a:gd name="connsiteY8" fmla="*/ 250166 h 327804"/>
              <a:gd name="connsiteX9" fmla="*/ 897147 w 958230"/>
              <a:gd name="connsiteY9" fmla="*/ 284672 h 327804"/>
              <a:gd name="connsiteX10" fmla="*/ 759125 w 958230"/>
              <a:gd name="connsiteY10" fmla="*/ 310551 h 327804"/>
              <a:gd name="connsiteX11" fmla="*/ 638355 w 958230"/>
              <a:gd name="connsiteY11" fmla="*/ 327804 h 327804"/>
              <a:gd name="connsiteX12" fmla="*/ 543464 w 958230"/>
              <a:gd name="connsiteY12" fmla="*/ 319177 h 327804"/>
              <a:gd name="connsiteX13" fmla="*/ 431321 w 958230"/>
              <a:gd name="connsiteY13" fmla="*/ 301925 h 327804"/>
              <a:gd name="connsiteX14" fmla="*/ 370936 w 958230"/>
              <a:gd name="connsiteY14" fmla="*/ 267419 h 327804"/>
              <a:gd name="connsiteX15" fmla="*/ 336430 w 958230"/>
              <a:gd name="connsiteY15" fmla="*/ 258792 h 327804"/>
              <a:gd name="connsiteX16" fmla="*/ 310551 w 958230"/>
              <a:gd name="connsiteY16" fmla="*/ 241540 h 327804"/>
              <a:gd name="connsiteX17" fmla="*/ 258792 w 958230"/>
              <a:gd name="connsiteY17" fmla="*/ 224287 h 327804"/>
              <a:gd name="connsiteX18" fmla="*/ 189781 w 958230"/>
              <a:gd name="connsiteY18" fmla="*/ 207034 h 327804"/>
              <a:gd name="connsiteX19" fmla="*/ 112143 w 958230"/>
              <a:gd name="connsiteY19" fmla="*/ 198408 h 327804"/>
              <a:gd name="connsiteX20" fmla="*/ 0 w 958230"/>
              <a:gd name="connsiteY20" fmla="*/ 189781 h 32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8230" h="327804">
                <a:moveTo>
                  <a:pt x="931653" y="0"/>
                </a:moveTo>
                <a:cubicBezTo>
                  <a:pt x="917276" y="8626"/>
                  <a:pt x="903518" y="18381"/>
                  <a:pt x="888521" y="25879"/>
                </a:cubicBezTo>
                <a:cubicBezTo>
                  <a:pt x="880388" y="29946"/>
                  <a:pt x="870775" y="30439"/>
                  <a:pt x="862642" y="34506"/>
                </a:cubicBezTo>
                <a:cubicBezTo>
                  <a:pt x="795759" y="67948"/>
                  <a:pt x="875923" y="38706"/>
                  <a:pt x="810883" y="60385"/>
                </a:cubicBezTo>
                <a:cubicBezTo>
                  <a:pt x="808008" y="69011"/>
                  <a:pt x="801253" y="77227"/>
                  <a:pt x="802257" y="86264"/>
                </a:cubicBezTo>
                <a:cubicBezTo>
                  <a:pt x="807226" y="130988"/>
                  <a:pt x="839964" y="178444"/>
                  <a:pt x="879894" y="198408"/>
                </a:cubicBezTo>
                <a:lnTo>
                  <a:pt x="914400" y="215660"/>
                </a:lnTo>
                <a:cubicBezTo>
                  <a:pt x="920151" y="224287"/>
                  <a:pt x="923557" y="235063"/>
                  <a:pt x="931653" y="241540"/>
                </a:cubicBezTo>
                <a:cubicBezTo>
                  <a:pt x="938753" y="247220"/>
                  <a:pt x="955327" y="241345"/>
                  <a:pt x="957532" y="250166"/>
                </a:cubicBezTo>
                <a:cubicBezTo>
                  <a:pt x="965465" y="281898"/>
                  <a:pt x="903325" y="282987"/>
                  <a:pt x="897147" y="284672"/>
                </a:cubicBezTo>
                <a:cubicBezTo>
                  <a:pt x="790198" y="313841"/>
                  <a:pt x="907622" y="295702"/>
                  <a:pt x="759125" y="310551"/>
                </a:cubicBezTo>
                <a:cubicBezTo>
                  <a:pt x="712678" y="322162"/>
                  <a:pt x="697187" y="327804"/>
                  <a:pt x="638355" y="327804"/>
                </a:cubicBezTo>
                <a:cubicBezTo>
                  <a:pt x="606594" y="327804"/>
                  <a:pt x="575031" y="322684"/>
                  <a:pt x="543464" y="319177"/>
                </a:cubicBezTo>
                <a:cubicBezTo>
                  <a:pt x="510159" y="315476"/>
                  <a:pt x="464946" y="307529"/>
                  <a:pt x="431321" y="301925"/>
                </a:cubicBezTo>
                <a:cubicBezTo>
                  <a:pt x="409868" y="287622"/>
                  <a:pt x="395954" y="276801"/>
                  <a:pt x="370936" y="267419"/>
                </a:cubicBezTo>
                <a:cubicBezTo>
                  <a:pt x="359835" y="263256"/>
                  <a:pt x="347932" y="261668"/>
                  <a:pt x="336430" y="258792"/>
                </a:cubicBezTo>
                <a:cubicBezTo>
                  <a:pt x="327804" y="253041"/>
                  <a:pt x="320025" y="245751"/>
                  <a:pt x="310551" y="241540"/>
                </a:cubicBezTo>
                <a:cubicBezTo>
                  <a:pt x="293932" y="234154"/>
                  <a:pt x="276045" y="230038"/>
                  <a:pt x="258792" y="224287"/>
                </a:cubicBezTo>
                <a:cubicBezTo>
                  <a:pt x="228682" y="214250"/>
                  <a:pt x="226223" y="212240"/>
                  <a:pt x="189781" y="207034"/>
                </a:cubicBezTo>
                <a:cubicBezTo>
                  <a:pt x="164004" y="203352"/>
                  <a:pt x="137920" y="202090"/>
                  <a:pt x="112143" y="198408"/>
                </a:cubicBezTo>
                <a:cubicBezTo>
                  <a:pt x="20173" y="185269"/>
                  <a:pt x="124906" y="189781"/>
                  <a:pt x="0" y="189781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자유형 10"/>
          <p:cNvSpPr/>
          <p:nvPr/>
        </p:nvSpPr>
        <p:spPr bwMode="auto">
          <a:xfrm>
            <a:off x="2363638" y="3786996"/>
            <a:ext cx="1254667" cy="724619"/>
          </a:xfrm>
          <a:custGeom>
            <a:avLst/>
            <a:gdLst>
              <a:gd name="connsiteX0" fmla="*/ 1242204 w 1254667"/>
              <a:gd name="connsiteY0" fmla="*/ 276046 h 724619"/>
              <a:gd name="connsiteX1" fmla="*/ 1242204 w 1254667"/>
              <a:gd name="connsiteY1" fmla="*/ 534838 h 724619"/>
              <a:gd name="connsiteX2" fmla="*/ 1216324 w 1254667"/>
              <a:gd name="connsiteY2" fmla="*/ 595223 h 724619"/>
              <a:gd name="connsiteX3" fmla="*/ 1199071 w 1254667"/>
              <a:gd name="connsiteY3" fmla="*/ 638355 h 724619"/>
              <a:gd name="connsiteX4" fmla="*/ 1138687 w 1254667"/>
              <a:gd name="connsiteY4" fmla="*/ 681487 h 724619"/>
              <a:gd name="connsiteX5" fmla="*/ 1121434 w 1254667"/>
              <a:gd name="connsiteY5" fmla="*/ 707366 h 724619"/>
              <a:gd name="connsiteX6" fmla="*/ 1069675 w 1254667"/>
              <a:gd name="connsiteY6" fmla="*/ 724619 h 724619"/>
              <a:gd name="connsiteX7" fmla="*/ 1043796 w 1254667"/>
              <a:gd name="connsiteY7" fmla="*/ 715993 h 724619"/>
              <a:gd name="connsiteX8" fmla="*/ 1017917 w 1254667"/>
              <a:gd name="connsiteY8" fmla="*/ 690113 h 724619"/>
              <a:gd name="connsiteX9" fmla="*/ 974785 w 1254667"/>
              <a:gd name="connsiteY9" fmla="*/ 655608 h 724619"/>
              <a:gd name="connsiteX10" fmla="*/ 923026 w 1254667"/>
              <a:gd name="connsiteY10" fmla="*/ 603849 h 724619"/>
              <a:gd name="connsiteX11" fmla="*/ 905773 w 1254667"/>
              <a:gd name="connsiteY11" fmla="*/ 569344 h 724619"/>
              <a:gd name="connsiteX12" fmla="*/ 879894 w 1254667"/>
              <a:gd name="connsiteY12" fmla="*/ 552091 h 724619"/>
              <a:gd name="connsiteX13" fmla="*/ 854015 w 1254667"/>
              <a:gd name="connsiteY13" fmla="*/ 517585 h 724619"/>
              <a:gd name="connsiteX14" fmla="*/ 819509 w 1254667"/>
              <a:gd name="connsiteY14" fmla="*/ 465827 h 724619"/>
              <a:gd name="connsiteX15" fmla="*/ 793630 w 1254667"/>
              <a:gd name="connsiteY15" fmla="*/ 439947 h 724619"/>
              <a:gd name="connsiteX16" fmla="*/ 750498 w 1254667"/>
              <a:gd name="connsiteY16" fmla="*/ 388189 h 724619"/>
              <a:gd name="connsiteX17" fmla="*/ 724619 w 1254667"/>
              <a:gd name="connsiteY17" fmla="*/ 370936 h 724619"/>
              <a:gd name="connsiteX18" fmla="*/ 690113 w 1254667"/>
              <a:gd name="connsiteY18" fmla="*/ 345057 h 724619"/>
              <a:gd name="connsiteX19" fmla="*/ 664234 w 1254667"/>
              <a:gd name="connsiteY19" fmla="*/ 319178 h 724619"/>
              <a:gd name="connsiteX20" fmla="*/ 595222 w 1254667"/>
              <a:gd name="connsiteY20" fmla="*/ 301925 h 724619"/>
              <a:gd name="connsiteX21" fmla="*/ 474453 w 1254667"/>
              <a:gd name="connsiteY21" fmla="*/ 284672 h 724619"/>
              <a:gd name="connsiteX22" fmla="*/ 163902 w 1254667"/>
              <a:gd name="connsiteY22" fmla="*/ 276046 h 724619"/>
              <a:gd name="connsiteX23" fmla="*/ 120770 w 1254667"/>
              <a:gd name="connsiteY23" fmla="*/ 215661 h 724619"/>
              <a:gd name="connsiteX24" fmla="*/ 60385 w 1254667"/>
              <a:gd name="connsiteY24" fmla="*/ 138023 h 724619"/>
              <a:gd name="connsiteX25" fmla="*/ 51758 w 1254667"/>
              <a:gd name="connsiteY25" fmla="*/ 112144 h 724619"/>
              <a:gd name="connsiteX26" fmla="*/ 0 w 1254667"/>
              <a:gd name="connsiteY26" fmla="*/ 8627 h 724619"/>
              <a:gd name="connsiteX27" fmla="*/ 0 w 1254667"/>
              <a:gd name="connsiteY27" fmla="*/ 0 h 724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54667" h="724619">
                <a:moveTo>
                  <a:pt x="1242204" y="276046"/>
                </a:moveTo>
                <a:cubicBezTo>
                  <a:pt x="1260909" y="388282"/>
                  <a:pt x="1256596" y="340554"/>
                  <a:pt x="1242204" y="534838"/>
                </a:cubicBezTo>
                <a:cubicBezTo>
                  <a:pt x="1241023" y="550781"/>
                  <a:pt x="1221362" y="583888"/>
                  <a:pt x="1216324" y="595223"/>
                </a:cubicBezTo>
                <a:cubicBezTo>
                  <a:pt x="1210035" y="609373"/>
                  <a:pt x="1208362" y="625967"/>
                  <a:pt x="1199071" y="638355"/>
                </a:cubicBezTo>
                <a:cubicBezTo>
                  <a:pt x="1193721" y="645488"/>
                  <a:pt x="1149523" y="674263"/>
                  <a:pt x="1138687" y="681487"/>
                </a:cubicBezTo>
                <a:cubicBezTo>
                  <a:pt x="1132936" y="690113"/>
                  <a:pt x="1130226" y="701871"/>
                  <a:pt x="1121434" y="707366"/>
                </a:cubicBezTo>
                <a:cubicBezTo>
                  <a:pt x="1106012" y="717005"/>
                  <a:pt x="1069675" y="724619"/>
                  <a:pt x="1069675" y="724619"/>
                </a:cubicBezTo>
                <a:cubicBezTo>
                  <a:pt x="1061049" y="721744"/>
                  <a:pt x="1051362" y="721037"/>
                  <a:pt x="1043796" y="715993"/>
                </a:cubicBezTo>
                <a:cubicBezTo>
                  <a:pt x="1033645" y="709226"/>
                  <a:pt x="1027098" y="698147"/>
                  <a:pt x="1017917" y="690113"/>
                </a:cubicBezTo>
                <a:cubicBezTo>
                  <a:pt x="1004061" y="677989"/>
                  <a:pt x="989162" y="667110"/>
                  <a:pt x="974785" y="655608"/>
                </a:cubicBezTo>
                <a:cubicBezTo>
                  <a:pt x="955331" y="597251"/>
                  <a:pt x="984142" y="664965"/>
                  <a:pt x="923026" y="603849"/>
                </a:cubicBezTo>
                <a:cubicBezTo>
                  <a:pt x="913933" y="594756"/>
                  <a:pt x="914005" y="579223"/>
                  <a:pt x="905773" y="569344"/>
                </a:cubicBezTo>
                <a:cubicBezTo>
                  <a:pt x="899136" y="561379"/>
                  <a:pt x="887225" y="559422"/>
                  <a:pt x="879894" y="552091"/>
                </a:cubicBezTo>
                <a:cubicBezTo>
                  <a:pt x="869728" y="541925"/>
                  <a:pt x="862260" y="529363"/>
                  <a:pt x="854015" y="517585"/>
                </a:cubicBezTo>
                <a:cubicBezTo>
                  <a:pt x="842124" y="500598"/>
                  <a:pt x="834171" y="480489"/>
                  <a:pt x="819509" y="465827"/>
                </a:cubicBezTo>
                <a:cubicBezTo>
                  <a:pt x="810883" y="457200"/>
                  <a:pt x="801440" y="449319"/>
                  <a:pt x="793630" y="439947"/>
                </a:cubicBezTo>
                <a:cubicBezTo>
                  <a:pt x="762788" y="402936"/>
                  <a:pt x="791735" y="422553"/>
                  <a:pt x="750498" y="388189"/>
                </a:cubicBezTo>
                <a:cubicBezTo>
                  <a:pt x="742533" y="381552"/>
                  <a:pt x="733055" y="376962"/>
                  <a:pt x="724619" y="370936"/>
                </a:cubicBezTo>
                <a:cubicBezTo>
                  <a:pt x="712920" y="362579"/>
                  <a:pt x="701029" y="354414"/>
                  <a:pt x="690113" y="345057"/>
                </a:cubicBezTo>
                <a:cubicBezTo>
                  <a:pt x="680850" y="337118"/>
                  <a:pt x="674385" y="325945"/>
                  <a:pt x="664234" y="319178"/>
                </a:cubicBezTo>
                <a:cubicBezTo>
                  <a:pt x="652671" y="311469"/>
                  <a:pt x="601759" y="303378"/>
                  <a:pt x="595222" y="301925"/>
                </a:cubicBezTo>
                <a:cubicBezTo>
                  <a:pt x="535678" y="288693"/>
                  <a:pt x="565212" y="288618"/>
                  <a:pt x="474453" y="284672"/>
                </a:cubicBezTo>
                <a:cubicBezTo>
                  <a:pt x="370994" y="280174"/>
                  <a:pt x="267419" y="278921"/>
                  <a:pt x="163902" y="276046"/>
                </a:cubicBezTo>
                <a:cubicBezTo>
                  <a:pt x="107822" y="191924"/>
                  <a:pt x="195653" y="322636"/>
                  <a:pt x="120770" y="215661"/>
                </a:cubicBezTo>
                <a:cubicBezTo>
                  <a:pt x="72618" y="146872"/>
                  <a:pt x="104974" y="182612"/>
                  <a:pt x="60385" y="138023"/>
                </a:cubicBezTo>
                <a:cubicBezTo>
                  <a:pt x="57509" y="129397"/>
                  <a:pt x="56174" y="120093"/>
                  <a:pt x="51758" y="112144"/>
                </a:cubicBezTo>
                <a:cubicBezTo>
                  <a:pt x="34313" y="80744"/>
                  <a:pt x="0" y="48929"/>
                  <a:pt x="0" y="8627"/>
                </a:cubicBezTo>
                <a:lnTo>
                  <a:pt x="0" y="0"/>
                </a:ln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정육면체 12"/>
          <p:cNvSpPr/>
          <p:nvPr/>
        </p:nvSpPr>
        <p:spPr bwMode="auto">
          <a:xfrm>
            <a:off x="2357590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정육면체 18"/>
          <p:cNvSpPr/>
          <p:nvPr/>
        </p:nvSpPr>
        <p:spPr bwMode="auto">
          <a:xfrm>
            <a:off x="2998192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" name="정육면체 19"/>
          <p:cNvSpPr/>
          <p:nvPr/>
        </p:nvSpPr>
        <p:spPr bwMode="auto">
          <a:xfrm>
            <a:off x="3638794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1" name="정육면체 20"/>
          <p:cNvSpPr/>
          <p:nvPr/>
        </p:nvSpPr>
        <p:spPr bwMode="auto">
          <a:xfrm>
            <a:off x="4279396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" name="정육면체 21"/>
          <p:cNvSpPr/>
          <p:nvPr/>
        </p:nvSpPr>
        <p:spPr bwMode="auto">
          <a:xfrm>
            <a:off x="4919998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3" name="정육면체 22"/>
          <p:cNvSpPr/>
          <p:nvPr/>
        </p:nvSpPr>
        <p:spPr bwMode="auto">
          <a:xfrm>
            <a:off x="5560598" y="4999008"/>
            <a:ext cx="734259" cy="715992"/>
          </a:xfrm>
          <a:prstGeom prst="cube">
            <a:avLst/>
          </a:prstGeom>
          <a:solidFill>
            <a:srgbClr val="FF99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8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5F3A1-DA86-4A07-A722-E6E5EF6A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caution</a:t>
            </a:r>
            <a:r>
              <a:rPr lang="en" altLang="ko-KR" dirty="0"/>
              <a:t> 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C29039C-8BE9-4D18-9456-595CE9AAC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92039"/>
            <a:ext cx="7886700" cy="2418509"/>
          </a:xfrm>
        </p:spPr>
      </p:pic>
    </p:spTree>
    <p:extLst>
      <p:ext uri="{BB962C8B-B14F-4D97-AF65-F5344CB8AC3E}">
        <p14:creationId xmlns:p14="http://schemas.microsoft.com/office/powerpoint/2010/main" val="2627869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6873</TotalTime>
  <Words>5376</Words>
  <Application>Microsoft Office PowerPoint</Application>
  <PresentationFormat>화면 슬라이드 쇼(4:3)</PresentationFormat>
  <Paragraphs>703</Paragraphs>
  <Slides>73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73</vt:i4>
      </vt:variant>
    </vt:vector>
  </HeadingPairs>
  <TitlesOfParts>
    <vt:vector size="98" baseType="lpstr">
      <vt:lpstr>D2Coding</vt:lpstr>
      <vt:lpstr>HY얕은샘물M</vt:lpstr>
      <vt:lpstr>YoonGothicPro730</vt:lpstr>
      <vt:lpstr>굴림</vt:lpstr>
      <vt:lpstr>돋움체</vt:lpstr>
      <vt:lpstr>맑은 고딕</vt:lpstr>
      <vt:lpstr>바탕</vt:lpstr>
      <vt:lpstr>오이</vt:lpstr>
      <vt:lpstr>한양신명조</vt:lpstr>
      <vt:lpstr>한컴바탕</vt:lpstr>
      <vt:lpstr>휴먼명조</vt:lpstr>
      <vt:lpstr>휴먼명조,한컴돋움</vt:lpstr>
      <vt:lpstr>Arial</vt:lpstr>
      <vt:lpstr>Century Schoolbook</vt:lpstr>
      <vt:lpstr>Comic Sans MS</vt:lpstr>
      <vt:lpstr>Consolas</vt:lpstr>
      <vt:lpstr>Courier New</vt:lpstr>
      <vt:lpstr>Lucida Calligraphy</vt:lpstr>
      <vt:lpstr>Symbol</vt:lpstr>
      <vt:lpstr>Times New Roman</vt:lpstr>
      <vt:lpstr>Trebuchet MS</vt:lpstr>
      <vt:lpstr>Tw Cen MT</vt:lpstr>
      <vt:lpstr>Wingdings</vt:lpstr>
      <vt:lpstr>가을</vt:lpstr>
      <vt:lpstr>Office 테마</vt:lpstr>
      <vt:lpstr>Ch.10 Array</vt:lpstr>
      <vt:lpstr>What you will learn in this chapter</vt:lpstr>
      <vt:lpstr>Array</vt:lpstr>
      <vt:lpstr>The need for arrays</vt:lpstr>
      <vt:lpstr>Array of characteristic</vt:lpstr>
      <vt:lpstr>Array declaration</vt:lpstr>
      <vt:lpstr>Array elements and indices</vt:lpstr>
      <vt:lpstr>Example of array declaration</vt:lpstr>
      <vt:lpstr>caution </vt:lpstr>
      <vt:lpstr>Using symbolic constants</vt:lpstr>
      <vt:lpstr>Accessing array elements</vt:lpstr>
      <vt:lpstr>Array Basics Example</vt:lpstr>
      <vt:lpstr>Array Basics Example</vt:lpstr>
      <vt:lpstr>Array and Loop</vt:lpstr>
      <vt:lpstr>Fill array with random numbers</vt:lpstr>
      <vt:lpstr>Fill array with random numbers</vt:lpstr>
      <vt:lpstr>Example #3: Calculating the grade average</vt:lpstr>
      <vt:lpstr>Example #3: Calculating the grade average</vt:lpstr>
      <vt:lpstr>Bad index problem</vt:lpstr>
      <vt:lpstr>Initializing an array</vt:lpstr>
      <vt:lpstr>Initializing an array</vt:lpstr>
      <vt:lpstr>Initializing an array</vt:lpstr>
      <vt:lpstr>What if no initial value was given ?</vt:lpstr>
      <vt:lpstr>warning</vt:lpstr>
      <vt:lpstr>Array initialization example</vt:lpstr>
      <vt:lpstr>Array initialization example</vt:lpstr>
      <vt:lpstr>Array initialization example</vt:lpstr>
      <vt:lpstr>reference</vt:lpstr>
      <vt:lpstr>Counting the number of array elements</vt:lpstr>
      <vt:lpstr>Copying an array</vt:lpstr>
      <vt:lpstr>Comparing arrays</vt:lpstr>
      <vt:lpstr>Comparing arrays</vt:lpstr>
      <vt:lpstr>Lab: Finding the minimum</vt:lpstr>
      <vt:lpstr>Execution results</vt:lpstr>
      <vt:lpstr>Algorithm </vt:lpstr>
      <vt:lpstr>Lab: Finding the minimum</vt:lpstr>
      <vt:lpstr>Lab: Finding the minimum</vt:lpstr>
      <vt:lpstr>Arrays and functions</vt:lpstr>
      <vt:lpstr>Arrays and functions</vt:lpstr>
      <vt:lpstr>When array is an argument of a function</vt:lpstr>
      <vt:lpstr>When array is an argument of a function</vt:lpstr>
      <vt:lpstr>How to prevent changes to the original array</vt:lpstr>
      <vt:lpstr>What is sorting?</vt:lpstr>
      <vt:lpstr>What is sorting ?</vt:lpstr>
      <vt:lpstr>Selection sort</vt:lpstr>
      <vt:lpstr>Array If you only want to use one ?</vt:lpstr>
      <vt:lpstr>Selection sort</vt:lpstr>
      <vt:lpstr>Selection Sort</vt:lpstr>
      <vt:lpstr>Selection Sort</vt:lpstr>
      <vt:lpstr>When exchanging the values of variables</vt:lpstr>
      <vt:lpstr>Sequential search</vt:lpstr>
      <vt:lpstr>Sequential search</vt:lpstr>
      <vt:lpstr>Binary search</vt:lpstr>
      <vt:lpstr>Binary search</vt:lpstr>
      <vt:lpstr>Binary search</vt:lpstr>
      <vt:lpstr>Execution results</vt:lpstr>
      <vt:lpstr>2-dimensional array</vt:lpstr>
      <vt:lpstr>2-dimensional array</vt:lpstr>
      <vt:lpstr>Index in a 2-dimensional array</vt:lpstr>
      <vt:lpstr>Utilizing 2-dimensional arrays</vt:lpstr>
      <vt:lpstr>Initializing a 2-dimensional array</vt:lpstr>
      <vt:lpstr>Initializing a 2-dimensional array</vt:lpstr>
      <vt:lpstr>Initializing a 2-dimensional array</vt:lpstr>
      <vt:lpstr>Example</vt:lpstr>
      <vt:lpstr>Initializing a 2-dimensional array</vt:lpstr>
      <vt:lpstr>Matrix</vt:lpstr>
      <vt:lpstr>Representation of matrices using  multidimensional arrays</vt:lpstr>
      <vt:lpstr>Representation of matrices using  multidimensional arrays</vt:lpstr>
      <vt:lpstr>Passing a 2-dimensional array to a function</vt:lpstr>
      <vt:lpstr>Passing a 2-dimensional array to a function</vt:lpstr>
      <vt:lpstr>reference</vt:lpstr>
      <vt:lpstr>Lab: Image Processing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Administrator</cp:lastModifiedBy>
  <cp:revision>794</cp:revision>
  <dcterms:created xsi:type="dcterms:W3CDTF">2007-06-29T06:43:39Z</dcterms:created>
  <dcterms:modified xsi:type="dcterms:W3CDTF">2025-03-21T06:15:46Z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