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46" r:id="rId2"/>
  </p:sldMasterIdLst>
  <p:notesMasterIdLst>
    <p:notesMasterId r:id="rId83"/>
  </p:notesMasterIdLst>
  <p:sldIdLst>
    <p:sldId id="413" r:id="rId3"/>
    <p:sldId id="339" r:id="rId4"/>
    <p:sldId id="341" r:id="rId5"/>
    <p:sldId id="385" r:id="rId6"/>
    <p:sldId id="297" r:id="rId7"/>
    <p:sldId id="298" r:id="rId8"/>
    <p:sldId id="417" r:id="rId9"/>
    <p:sldId id="345" r:id="rId10"/>
    <p:sldId id="415" r:id="rId11"/>
    <p:sldId id="299" r:id="rId12"/>
    <p:sldId id="346" r:id="rId13"/>
    <p:sldId id="301" r:id="rId14"/>
    <p:sldId id="347" r:id="rId15"/>
    <p:sldId id="304" r:id="rId16"/>
    <p:sldId id="300" r:id="rId17"/>
    <p:sldId id="418" r:id="rId18"/>
    <p:sldId id="348" r:id="rId19"/>
    <p:sldId id="349" r:id="rId20"/>
    <p:sldId id="350" r:id="rId21"/>
    <p:sldId id="351" r:id="rId22"/>
    <p:sldId id="386" r:id="rId23"/>
    <p:sldId id="379" r:id="rId24"/>
    <p:sldId id="305" r:id="rId25"/>
    <p:sldId id="420" r:id="rId26"/>
    <p:sldId id="307" r:id="rId27"/>
    <p:sldId id="421" r:id="rId28"/>
    <p:sldId id="419" r:id="rId29"/>
    <p:sldId id="352" r:id="rId30"/>
    <p:sldId id="309" r:id="rId31"/>
    <p:sldId id="308" r:id="rId32"/>
    <p:sldId id="310" r:id="rId33"/>
    <p:sldId id="416" r:id="rId34"/>
    <p:sldId id="312" r:id="rId35"/>
    <p:sldId id="354" r:id="rId36"/>
    <p:sldId id="314" r:id="rId37"/>
    <p:sldId id="355" r:id="rId38"/>
    <p:sldId id="316" r:id="rId39"/>
    <p:sldId id="387" r:id="rId40"/>
    <p:sldId id="388" r:id="rId41"/>
    <p:sldId id="389" r:id="rId42"/>
    <p:sldId id="422" r:id="rId43"/>
    <p:sldId id="423" r:id="rId44"/>
    <p:sldId id="424" r:id="rId45"/>
    <p:sldId id="374" r:id="rId46"/>
    <p:sldId id="318" r:id="rId47"/>
    <p:sldId id="425" r:id="rId48"/>
    <p:sldId id="319" r:id="rId49"/>
    <p:sldId id="356" r:id="rId50"/>
    <p:sldId id="390" r:id="rId51"/>
    <p:sldId id="320" r:id="rId52"/>
    <p:sldId id="321" r:id="rId53"/>
    <p:sldId id="391" r:id="rId54"/>
    <p:sldId id="380" r:id="rId55"/>
    <p:sldId id="323" r:id="rId56"/>
    <p:sldId id="392" r:id="rId57"/>
    <p:sldId id="315" r:id="rId58"/>
    <p:sldId id="393" r:id="rId59"/>
    <p:sldId id="357" r:id="rId60"/>
    <p:sldId id="394" r:id="rId61"/>
    <p:sldId id="426" r:id="rId62"/>
    <p:sldId id="325" r:id="rId63"/>
    <p:sldId id="373" r:id="rId64"/>
    <p:sldId id="326" r:id="rId65"/>
    <p:sldId id="381" r:id="rId66"/>
    <p:sldId id="359" r:id="rId67"/>
    <p:sldId id="429" r:id="rId68"/>
    <p:sldId id="395" r:id="rId69"/>
    <p:sldId id="360" r:id="rId70"/>
    <p:sldId id="327" r:id="rId71"/>
    <p:sldId id="328" r:id="rId72"/>
    <p:sldId id="372" r:id="rId73"/>
    <p:sldId id="330" r:id="rId74"/>
    <p:sldId id="397" r:id="rId75"/>
    <p:sldId id="396" r:id="rId76"/>
    <p:sldId id="398" r:id="rId77"/>
    <p:sldId id="331" r:id="rId78"/>
    <p:sldId id="399" r:id="rId79"/>
    <p:sldId id="335" r:id="rId80"/>
    <p:sldId id="382" r:id="rId81"/>
    <p:sldId id="414" r:id="rId82"/>
  </p:sldIdLst>
  <p:sldSz cx="9144000" cy="6858000" type="screen4x3"/>
  <p:notesSz cx="6858000" cy="9144000"/>
  <p:defaultTextStyle>
    <a:defPPr>
      <a:defRPr lang="en"/>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FFCCFF"/>
    <a:srgbClr val="FF99FF"/>
    <a:srgbClr val="B9EEFF"/>
    <a:srgbClr val="CDF3FF"/>
    <a:srgbClr val="25FBA9"/>
    <a:srgbClr val="12B280"/>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31" autoAdjust="0"/>
  </p:normalViewPr>
  <p:slideViewPr>
    <p:cSldViewPr>
      <p:cViewPr varScale="1">
        <p:scale>
          <a:sx n="131" d="100"/>
          <a:sy n="131" d="100"/>
        </p:scale>
        <p:origin x="318"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739F161-28D0-44CA-853C-5E20D2382D25}" type="datetimeFigureOut">
              <a:rPr lang="ko-KR" altLang="en-US"/>
              <a:pPr>
                <a:defRPr/>
              </a:pPr>
              <a:t>2025-04-06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5E84815-1A23-4C29-9063-D09ACAA26C5F}" type="slidenum">
              <a:rPr lang="ko-KR" altLang="en-US"/>
              <a:pPr>
                <a:defRPr/>
              </a:pPr>
              <a:t>‹#›</a:t>
            </a:fld>
            <a:endParaRPr lang="ko-KR" altLang="en-US"/>
          </a:p>
        </p:txBody>
      </p:sp>
    </p:spTree>
    <p:extLst>
      <p:ext uri="{BB962C8B-B14F-4D97-AF65-F5344CB8AC3E}">
        <p14:creationId xmlns:p14="http://schemas.microsoft.com/office/powerpoint/2010/main" val="319046946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B5E84815-1A23-4C29-9063-D09ACAA26C5F}" type="slidenum">
              <a:rPr lang="ko-KR" altLang="en-US" smtClean="0"/>
              <a:pPr>
                <a:defRPr/>
              </a:pPr>
              <a:t>6</a:t>
            </a:fld>
            <a:endParaRPr lang="ko-KR" altLang="en-US"/>
          </a:p>
        </p:txBody>
      </p:sp>
    </p:spTree>
    <p:extLst>
      <p:ext uri="{BB962C8B-B14F-4D97-AF65-F5344CB8AC3E}">
        <p14:creationId xmlns:p14="http://schemas.microsoft.com/office/powerpoint/2010/main" val="203188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1">
        <a:schemeClr val="bg2"/>
      </p:bgRef>
    </p:bg>
    <p:spTree>
      <p:nvGrpSpPr>
        <p:cNvPr id="1" name=""/>
        <p:cNvGrpSpPr/>
        <p:nvPr/>
      </p:nvGrpSpPr>
      <p:grpSpPr>
        <a:xfrm>
          <a:off x="0" y="0"/>
          <a:ext cx="0" cy="0"/>
          <a:chOff x="0" y="0"/>
          <a:chExt cx="0" cy="0"/>
        </a:xfrm>
      </p:grpSpPr>
      <p:sp>
        <p:nvSpPr>
          <p:cNvPr id="7" name="직사각형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제목 7"/>
          <p:cNvSpPr>
            <a:spLocks noGrp="1"/>
          </p:cNvSpPr>
          <p:nvPr>
            <p:ph type="ctrTitle"/>
          </p:nvPr>
        </p:nvSpPr>
        <p:spPr>
          <a:xfrm>
            <a:off x="2362200" y="4038600"/>
            <a:ext cx="6477000" cy="1828800"/>
          </a:xfrm>
        </p:spPr>
        <p:txBody>
          <a:bodyPr anchor="b"/>
          <a:lstStyle>
            <a:lvl1pPr>
              <a:defRPr cap="all" baseline="0"/>
            </a:lvl1pPr>
          </a:lstStyle>
          <a:p>
            <a:r>
              <a:rPr kumimoji="0" lang="ko-KR" altLang="en-US"/>
              <a:t>마스터 제목 스타일 편집</a:t>
            </a:r>
            <a:endParaRPr kumimoji="0" lang="en-US"/>
          </a:p>
        </p:txBody>
      </p:sp>
      <p:sp>
        <p:nvSpPr>
          <p:cNvPr id="9" name="부제목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a:t>클릭하여 마스터 부제목 스타일 편집</a:t>
            </a:r>
            <a:endParaRPr kumimoji="0" lang="en-US"/>
          </a:p>
        </p:txBody>
      </p:sp>
      <p:sp>
        <p:nvSpPr>
          <p:cNvPr id="28" name="날짜 개체 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en-US" altLang="ko-KR"/>
          </a:p>
        </p:txBody>
      </p:sp>
      <p:sp>
        <p:nvSpPr>
          <p:cNvPr id="17" name="바닥글 개체 틀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endParaRPr lang="en-US" altLang="ko-KR"/>
          </a:p>
        </p:txBody>
      </p:sp>
      <p:sp>
        <p:nvSpPr>
          <p:cNvPr id="29" name="슬라이드 번호 개체 틀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4BE442C3-9F1D-4293-B001-C642B8E1F218}" type="slidenum">
              <a:rPr lang="en-US" altLang="ko-KR" smtClean="0"/>
              <a:pPr>
                <a:defRPr/>
              </a:pPr>
              <a:t>‹#›</a:t>
            </a:fld>
            <a:endParaRPr lang="en-US" altLang="ko-KR"/>
          </a:p>
        </p:txBody>
      </p:sp>
    </p:spTree>
    <p:extLst>
      <p:ext uri="{BB962C8B-B14F-4D97-AF65-F5344CB8AC3E}">
        <p14:creationId xmlns:p14="http://schemas.microsoft.com/office/powerpoint/2010/main" val="959623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3">
        <a:schemeClr val="bg2"/>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a:t>마스터 텍스트 스타일 편집</a:t>
            </a:r>
          </a:p>
        </p:txBody>
      </p:sp>
      <p:sp>
        <p:nvSpPr>
          <p:cNvPr id="8" name="직사각형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ko-KR" altLang="en-US"/>
              <a:t>마스터 제목 스타일 편집</a:t>
            </a:r>
            <a:endParaRPr kumimoji="0" lang="en-US"/>
          </a:p>
        </p:txBody>
      </p:sp>
      <p:sp>
        <p:nvSpPr>
          <p:cNvPr id="11" name="직사각형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날짜 개체 틀 11"/>
          <p:cNvSpPr>
            <a:spLocks noGrp="1"/>
          </p:cNvSpPr>
          <p:nvPr>
            <p:ph type="dt" sz="half" idx="10"/>
          </p:nvPr>
        </p:nvSpPr>
        <p:spPr>
          <a:xfrm>
            <a:off x="6248400" y="6248400"/>
            <a:ext cx="2667000" cy="365125"/>
          </a:xfrm>
        </p:spPr>
        <p:txBody>
          <a:bodyPr rtlCol="0"/>
          <a:lstStyle/>
          <a:p>
            <a:pPr>
              <a:defRPr/>
            </a:pPr>
            <a:endParaRPr lang="en-US" altLang="ko-KR"/>
          </a:p>
        </p:txBody>
      </p:sp>
      <p:sp>
        <p:nvSpPr>
          <p:cNvPr id="13" name="슬라이드 번호 개체 틀 12"/>
          <p:cNvSpPr>
            <a:spLocks noGrp="1"/>
          </p:cNvSpPr>
          <p:nvPr>
            <p:ph type="sldNum" sz="quarter" idx="11"/>
          </p:nvPr>
        </p:nvSpPr>
        <p:spPr>
          <a:xfrm>
            <a:off x="0" y="4667249"/>
            <a:ext cx="1447800" cy="663578"/>
          </a:xfrm>
        </p:spPr>
        <p:txBody>
          <a:bodyPr rtlCol="0"/>
          <a:lstStyle>
            <a:lvl1pPr>
              <a:defRPr sz="2800"/>
            </a:lvl1pPr>
          </a:lstStyle>
          <a:p>
            <a:pPr>
              <a:defRPr/>
            </a:pPr>
            <a:fld id="{163F7193-50E1-4AFE-BEBD-E34B7AD4FFB2}" type="slidenum">
              <a:rPr lang="en-US" altLang="ko-KR" smtClean="0"/>
              <a:pPr>
                <a:defRPr/>
              </a:pPr>
              <a:t>‹#›</a:t>
            </a:fld>
            <a:endParaRPr lang="en-US" altLang="ko-KR"/>
          </a:p>
        </p:txBody>
      </p:sp>
      <p:sp>
        <p:nvSpPr>
          <p:cNvPr id="14" name="바닥글 개체 틀 13"/>
          <p:cNvSpPr>
            <a:spLocks noGrp="1"/>
          </p:cNvSpPr>
          <p:nvPr>
            <p:ph type="ftr" sz="quarter" idx="12"/>
          </p:nvPr>
        </p:nvSpPr>
        <p:spPr>
          <a:xfrm>
            <a:off x="1600200" y="6248206"/>
            <a:ext cx="4572000" cy="365125"/>
          </a:xfrm>
        </p:spPr>
        <p:txBody>
          <a:bodyPr rtlCol="0"/>
          <a:lstStyle/>
          <a:p>
            <a:pPr>
              <a:defRPr/>
            </a:pPr>
            <a:endParaRPr lang="en-US" altLang="ko-KR"/>
          </a:p>
        </p:txBody>
      </p:sp>
      <p:sp>
        <p:nvSpPr>
          <p:cNvPr id="3" name="그림 개체 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ko-KR" altLang="en-US"/>
              <a:t>그림을 추가하려면 아이콘을 클릭하십시오</a:t>
            </a:r>
            <a:endParaRPr kumimoji="0" lang="en-US" dirty="0"/>
          </a:p>
        </p:txBody>
      </p:sp>
    </p:spTree>
    <p:extLst>
      <p:ext uri="{BB962C8B-B14F-4D97-AF65-F5344CB8AC3E}">
        <p14:creationId xmlns:p14="http://schemas.microsoft.com/office/powerpoint/2010/main" val="246044625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a:t>마스터 텍스트 스타일 편집</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pPr>
              <a:defRPr/>
            </a:pPr>
            <a:endParaRPr lang="en-US" altLang="ko-KR"/>
          </a:p>
        </p:txBody>
      </p:sp>
      <p:sp>
        <p:nvSpPr>
          <p:cNvPr id="5" name="바닥글 개체 틀 4"/>
          <p:cNvSpPr>
            <a:spLocks noGrp="1"/>
          </p:cNvSpPr>
          <p:nvPr>
            <p:ph type="ftr" sz="quarter" idx="11"/>
          </p:nvPr>
        </p:nvSpPr>
        <p:spPr/>
        <p:txBody>
          <a:bodyPr/>
          <a:lstStyle/>
          <a:p>
            <a:pPr>
              <a:defRPr/>
            </a:pPr>
            <a:endParaRPr lang="en-US" altLang="ko-KR"/>
          </a:p>
        </p:txBody>
      </p:sp>
      <p:sp>
        <p:nvSpPr>
          <p:cNvPr id="6" name="슬라이드 번호 개체 틀 5"/>
          <p:cNvSpPr>
            <a:spLocks noGrp="1"/>
          </p:cNvSpPr>
          <p:nvPr>
            <p:ph type="sldNum" sz="quarter" idx="12"/>
          </p:nvPr>
        </p:nvSpPr>
        <p:spPr/>
        <p:txBody>
          <a:bodyPr/>
          <a:lstStyle/>
          <a:p>
            <a:pPr>
              <a:defRPr/>
            </a:pPr>
            <a:fld id="{E02BA48D-E905-4C1A-A6AA-A5B77A385D6C}" type="slidenum">
              <a:rPr lang="en-US" altLang="ko-KR" smtClean="0"/>
              <a:pPr>
                <a:defRPr/>
              </a:pPr>
              <a:t>‹#›</a:t>
            </a:fld>
            <a:endParaRPr lang="en-US" altLang="ko-KR"/>
          </a:p>
        </p:txBody>
      </p:sp>
    </p:spTree>
    <p:extLst>
      <p:ext uri="{BB962C8B-B14F-4D97-AF65-F5344CB8AC3E}">
        <p14:creationId xmlns:p14="http://schemas.microsoft.com/office/powerpoint/2010/main" val="2002409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609600"/>
            <a:ext cx="2057400" cy="5516563"/>
          </a:xfrm>
        </p:spPr>
        <p:txBody>
          <a:bodyPr vert="eaVert"/>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457200" y="609600"/>
            <a:ext cx="5562600" cy="5516564"/>
          </a:xfrm>
        </p:spPr>
        <p:txBody>
          <a:bodyPr vert="eaVert"/>
          <a:lstStyle/>
          <a:p>
            <a:pPr lvl="0" eaLnBrk="1" latinLnBrk="0" hangingPunct="1"/>
            <a:r>
              <a:rPr lang="ko-KR" altLang="en-US"/>
              <a:t>마스터 텍스트 스타일 편집</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a:xfrm>
            <a:off x="6553200" y="6248402"/>
            <a:ext cx="2209800" cy="365125"/>
          </a:xfrm>
        </p:spPr>
        <p:txBody>
          <a:bodyPr/>
          <a:lstStyle/>
          <a:p>
            <a:pPr>
              <a:defRPr/>
            </a:pPr>
            <a:endParaRPr lang="en-US" altLang="ko-KR"/>
          </a:p>
        </p:txBody>
      </p:sp>
      <p:sp>
        <p:nvSpPr>
          <p:cNvPr id="5" name="바닥글 개체 틀 4"/>
          <p:cNvSpPr>
            <a:spLocks noGrp="1"/>
          </p:cNvSpPr>
          <p:nvPr>
            <p:ph type="ftr" sz="quarter" idx="11"/>
          </p:nvPr>
        </p:nvSpPr>
        <p:spPr>
          <a:xfrm>
            <a:off x="457201" y="6248207"/>
            <a:ext cx="5573483" cy="365125"/>
          </a:xfrm>
        </p:spPr>
        <p:txBody>
          <a:bodyPr/>
          <a:lstStyle/>
          <a:p>
            <a:pPr>
              <a:defRPr/>
            </a:pPr>
            <a:endParaRPr lang="en-US" altLang="ko-KR"/>
          </a:p>
        </p:txBody>
      </p:sp>
      <p:sp>
        <p:nvSpPr>
          <p:cNvPr id="7" name="직사각형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직사각형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직사각형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슬라이드 번호 개체 틀 5"/>
          <p:cNvSpPr>
            <a:spLocks noGrp="1"/>
          </p:cNvSpPr>
          <p:nvPr>
            <p:ph type="sldNum" sz="quarter" idx="12"/>
          </p:nvPr>
        </p:nvSpPr>
        <p:spPr>
          <a:xfrm rot="5400000">
            <a:off x="5989638" y="144462"/>
            <a:ext cx="533400" cy="244476"/>
          </a:xfrm>
        </p:spPr>
        <p:txBody>
          <a:bodyPr/>
          <a:lstStyle/>
          <a:p>
            <a:pPr>
              <a:defRPr/>
            </a:pPr>
            <a:fld id="{E0537F94-F03D-4F62-9DC6-29BEBA93D8B4}" type="slidenum">
              <a:rPr lang="en-US" altLang="ko-KR" smtClean="0"/>
              <a:pPr>
                <a:defRPr/>
              </a:pPr>
              <a:t>‹#›</a:t>
            </a:fld>
            <a:endParaRPr lang="en-US" altLang="ko-KR"/>
          </a:p>
        </p:txBody>
      </p:sp>
    </p:spTree>
    <p:extLst>
      <p:ext uri="{BB962C8B-B14F-4D97-AF65-F5344CB8AC3E}">
        <p14:creationId xmlns:p14="http://schemas.microsoft.com/office/powerpoint/2010/main" val="29078550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1260475" y="381000"/>
            <a:ext cx="7654925" cy="571500"/>
          </a:xfrm>
        </p:spPr>
        <p:txBody>
          <a:bodyPr/>
          <a:lstStyle/>
          <a:p>
            <a:r>
              <a:rPr lang="ko-KR" altLang="en-US"/>
              <a:t>마스터 제목 스타일 편집</a:t>
            </a:r>
          </a:p>
        </p:txBody>
      </p:sp>
      <p:sp>
        <p:nvSpPr>
          <p:cNvPr id="3" name="표 개체 틀 2"/>
          <p:cNvSpPr>
            <a:spLocks noGrp="1"/>
          </p:cNvSpPr>
          <p:nvPr>
            <p:ph type="tbl" idx="1"/>
          </p:nvPr>
        </p:nvSpPr>
        <p:spPr>
          <a:xfrm>
            <a:off x="685800" y="1333500"/>
            <a:ext cx="8212138" cy="4152900"/>
          </a:xfrm>
        </p:spPr>
        <p:txBody>
          <a:bodyPr/>
          <a:lstStyle/>
          <a:p>
            <a:pPr lvl="0"/>
            <a:r>
              <a:rPr lang="ko-KR" altLang="en-US" noProof="0"/>
              <a:t>표를 추가하려면 아이콘을 클릭하십시오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7F832D8-2751-440F-921C-5CAA6946BC12}" type="slidenum">
              <a:rPr lang="en-US" altLang="ko-KR" smtClean="0"/>
              <a:pPr>
                <a:defRPr/>
              </a:pPr>
              <a:t>‹#›</a:t>
            </a:fld>
            <a:endParaRPr lang="en-US" altLang="ko-KR"/>
          </a:p>
        </p:txBody>
      </p:sp>
    </p:spTree>
    <p:extLst>
      <p:ext uri="{BB962C8B-B14F-4D97-AF65-F5344CB8AC3E}">
        <p14:creationId xmlns:p14="http://schemas.microsoft.com/office/powerpoint/2010/main" val="375735116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1A31A0-630E-4837-B92D-3FF23ACD2E13}"/>
              </a:ext>
            </a:extLst>
          </p:cNvPr>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a:extLst>
              <a:ext uri="{FF2B5EF4-FFF2-40B4-BE49-F238E27FC236}">
                <a16:creationId xmlns:a16="http://schemas.microsoft.com/office/drawing/2014/main" id="{3B683D37-739B-468D-A1E5-541F08D0FE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DD0CCDE-084A-4A1C-9A81-3EA82A202A36}"/>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0773CABD-2A05-4546-AA6B-4E20F7D8474E}"/>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8F0C5394-50C4-4E39-8CD0-E1030E3FC7E9}"/>
              </a:ext>
            </a:extLst>
          </p:cNvPr>
          <p:cNvSpPr>
            <a:spLocks noGrp="1"/>
          </p:cNvSpPr>
          <p:nvPr>
            <p:ph type="sldNum" sz="quarter" idx="12"/>
          </p:nvPr>
        </p:nvSpPr>
        <p:spPr/>
        <p:txBody>
          <a:bodyPr/>
          <a:lstStyle/>
          <a:p>
            <a:pPr>
              <a:defRPr/>
            </a:pPr>
            <a:fld id="{4BE442C3-9F1D-4293-B001-C642B8E1F218}" type="slidenum">
              <a:rPr lang="en-US" altLang="ko-KR" smtClean="0"/>
              <a:pPr>
                <a:defRPr/>
              </a:pPr>
              <a:t>‹#›</a:t>
            </a:fld>
            <a:endParaRPr lang="en-US" altLang="ko-KR"/>
          </a:p>
        </p:txBody>
      </p:sp>
    </p:spTree>
    <p:extLst>
      <p:ext uri="{BB962C8B-B14F-4D97-AF65-F5344CB8AC3E}">
        <p14:creationId xmlns:p14="http://schemas.microsoft.com/office/powerpoint/2010/main" val="24579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7D231A-96C8-4D61-94F4-982D37DF241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2227783-F277-4005-9DE0-F7EF9EB2CE1C}"/>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E1CE157C-90E9-448A-BC80-4C4F5F09423D}"/>
              </a:ext>
            </a:extLst>
          </p:cNvPr>
          <p:cNvSpPr>
            <a:spLocks noGrp="1"/>
          </p:cNvSpPr>
          <p:nvPr>
            <p:ph type="dt" sz="half" idx="10"/>
          </p:nvPr>
        </p:nvSpPr>
        <p:spPr/>
        <p:txBody>
          <a:bodyPr/>
          <a:lstStyle/>
          <a:p>
            <a:pPr>
              <a:defRPr/>
            </a:pPr>
            <a:endParaRPr lang="en-US" altLang="ko-KR" dirty="0"/>
          </a:p>
        </p:txBody>
      </p:sp>
      <p:sp>
        <p:nvSpPr>
          <p:cNvPr id="5" name="바닥글 개체 틀 4">
            <a:extLst>
              <a:ext uri="{FF2B5EF4-FFF2-40B4-BE49-F238E27FC236}">
                <a16:creationId xmlns:a16="http://schemas.microsoft.com/office/drawing/2014/main" id="{412F025C-DB25-43E4-BDF0-832317253EFD}"/>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617F0D27-E838-4565-82E2-79FA63D485B8}"/>
              </a:ext>
            </a:extLst>
          </p:cNvPr>
          <p:cNvSpPr>
            <a:spLocks noGrp="1"/>
          </p:cNvSpPr>
          <p:nvPr>
            <p:ph type="sldNum" sz="quarter" idx="12"/>
          </p:nvPr>
        </p:nvSpPr>
        <p:spPr/>
        <p:txBody>
          <a:bodyPr/>
          <a:lstStyle/>
          <a:p>
            <a:pPr>
              <a:defRPr/>
            </a:pPr>
            <a:fld id="{5E4CD32A-D0CB-499F-BA14-BB9D69191C51}" type="slidenum">
              <a:rPr lang="en-US" altLang="ko-KR" smtClean="0"/>
              <a:pPr>
                <a:defRPr/>
              </a:pPr>
              <a:t>‹#›</a:t>
            </a:fld>
            <a:endParaRPr lang="en-US" altLang="ko-KR"/>
          </a:p>
        </p:txBody>
      </p:sp>
    </p:spTree>
    <p:extLst>
      <p:ext uri="{BB962C8B-B14F-4D97-AF65-F5344CB8AC3E}">
        <p14:creationId xmlns:p14="http://schemas.microsoft.com/office/powerpoint/2010/main" val="389840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1526C8-8D82-4C4B-80B0-F6FA817B0346}"/>
              </a:ext>
            </a:extLst>
          </p:cNvPr>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a:extLst>
              <a:ext uri="{FF2B5EF4-FFF2-40B4-BE49-F238E27FC236}">
                <a16:creationId xmlns:a16="http://schemas.microsoft.com/office/drawing/2014/main" id="{CBFB0EA7-C66E-4BF5-B930-8C7DCC95989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06EEC6CB-9393-422B-907C-4FCB2228F4FB}"/>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5FC110F3-9B76-4233-AD82-4065533BE80F}"/>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5B374EA2-8C3A-432E-B955-FC1E066F7D8D}"/>
              </a:ext>
            </a:extLst>
          </p:cNvPr>
          <p:cNvSpPr>
            <a:spLocks noGrp="1"/>
          </p:cNvSpPr>
          <p:nvPr>
            <p:ph type="sldNum" sz="quarter" idx="12"/>
          </p:nvPr>
        </p:nvSpPr>
        <p:spPr/>
        <p:txBody>
          <a:bodyPr/>
          <a:lstStyle/>
          <a:p>
            <a:pPr>
              <a:defRPr/>
            </a:pPr>
            <a:fld id="{59D2EF0C-10B6-4BAC-8C1F-3F5472E286DA}" type="slidenum">
              <a:rPr lang="en-US" altLang="ko-KR" smtClean="0"/>
              <a:pPr>
                <a:defRPr/>
              </a:pPr>
              <a:t>‹#›</a:t>
            </a:fld>
            <a:endParaRPr lang="en-US" altLang="ko-KR"/>
          </a:p>
        </p:txBody>
      </p:sp>
    </p:spTree>
    <p:extLst>
      <p:ext uri="{BB962C8B-B14F-4D97-AF65-F5344CB8AC3E}">
        <p14:creationId xmlns:p14="http://schemas.microsoft.com/office/powerpoint/2010/main" val="977994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2F7E03-F4AC-429F-8BA8-5604ED54A61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3C77ACC-C891-4D6D-96AE-53B1AD9219E9}"/>
              </a:ext>
            </a:extLst>
          </p:cNvPr>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860632AC-6660-4412-8953-1EA8EE0F9B8C}"/>
              </a:ext>
            </a:extLst>
          </p:cNvPr>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7720A885-D1CA-4D17-8163-51D52BD2FD8F}"/>
              </a:ext>
            </a:extLst>
          </p:cNvPr>
          <p:cNvSpPr>
            <a:spLocks noGrp="1"/>
          </p:cNvSpPr>
          <p:nvPr>
            <p:ph type="dt" sz="half" idx="10"/>
          </p:nvPr>
        </p:nvSpPr>
        <p:spPr/>
        <p:txBody>
          <a:bodyPr/>
          <a:lstStyle/>
          <a:p>
            <a:pPr>
              <a:defRPr/>
            </a:pPr>
            <a:endParaRPr lang="en-US" altLang="ko-KR"/>
          </a:p>
        </p:txBody>
      </p:sp>
      <p:sp>
        <p:nvSpPr>
          <p:cNvPr id="6" name="바닥글 개체 틀 5">
            <a:extLst>
              <a:ext uri="{FF2B5EF4-FFF2-40B4-BE49-F238E27FC236}">
                <a16:creationId xmlns:a16="http://schemas.microsoft.com/office/drawing/2014/main" id="{C627DEC5-D7AA-43B1-B5FF-7D80CA0947F4}"/>
              </a:ext>
            </a:extLst>
          </p:cNvPr>
          <p:cNvSpPr>
            <a:spLocks noGrp="1"/>
          </p:cNvSpPr>
          <p:nvPr>
            <p:ph type="ftr" sz="quarter" idx="11"/>
          </p:nvPr>
        </p:nvSpPr>
        <p:spPr/>
        <p:txBody>
          <a:bodyPr/>
          <a:lstStyle/>
          <a:p>
            <a:pPr>
              <a:defRPr/>
            </a:pPr>
            <a:endParaRPr lang="en-US" altLang="ko-KR"/>
          </a:p>
        </p:txBody>
      </p:sp>
      <p:sp>
        <p:nvSpPr>
          <p:cNvPr id="7" name="슬라이드 번호 개체 틀 6">
            <a:extLst>
              <a:ext uri="{FF2B5EF4-FFF2-40B4-BE49-F238E27FC236}">
                <a16:creationId xmlns:a16="http://schemas.microsoft.com/office/drawing/2014/main" id="{250B84C5-9BB6-40C8-8A9E-C1C0C1C81D4F}"/>
              </a:ext>
            </a:extLst>
          </p:cNvPr>
          <p:cNvSpPr>
            <a:spLocks noGrp="1"/>
          </p:cNvSpPr>
          <p:nvPr>
            <p:ph type="sldNum" sz="quarter" idx="12"/>
          </p:nvPr>
        </p:nvSpPr>
        <p:spPr/>
        <p:txBody>
          <a:bodyPr/>
          <a:lstStyle/>
          <a:p>
            <a:pPr>
              <a:defRPr/>
            </a:pPr>
            <a:fld id="{03C1DBB5-A407-48C3-AF98-0B31E1A2E169}" type="slidenum">
              <a:rPr lang="en-US" altLang="ko-KR" smtClean="0"/>
              <a:pPr>
                <a:defRPr/>
              </a:pPr>
              <a:t>‹#›</a:t>
            </a:fld>
            <a:endParaRPr lang="en-US" altLang="ko-KR"/>
          </a:p>
        </p:txBody>
      </p:sp>
    </p:spTree>
    <p:extLst>
      <p:ext uri="{BB962C8B-B14F-4D97-AF65-F5344CB8AC3E}">
        <p14:creationId xmlns:p14="http://schemas.microsoft.com/office/powerpoint/2010/main" val="1712213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5927F63-2181-4AFC-AB36-E122FC6166CD}"/>
              </a:ext>
            </a:extLst>
          </p:cNvPr>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655D468-D31F-435A-9B72-195A9595121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AADB926D-1FDC-433C-97E8-5727EED01172}"/>
              </a:ext>
            </a:extLst>
          </p:cNvPr>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7FD97F0D-62F0-430A-AE02-99C9A64344A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D1455B9-2603-4C2B-9B3A-89189B880E01}"/>
              </a:ext>
            </a:extLst>
          </p:cNvPr>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89E1BAC3-0590-42F0-B6AC-63F3F06F582E}"/>
              </a:ext>
            </a:extLst>
          </p:cNvPr>
          <p:cNvSpPr>
            <a:spLocks noGrp="1"/>
          </p:cNvSpPr>
          <p:nvPr>
            <p:ph type="dt" sz="half" idx="10"/>
          </p:nvPr>
        </p:nvSpPr>
        <p:spPr/>
        <p:txBody>
          <a:bodyPr/>
          <a:lstStyle/>
          <a:p>
            <a:pPr>
              <a:defRPr/>
            </a:pPr>
            <a:endParaRPr lang="en-US" altLang="ko-KR"/>
          </a:p>
        </p:txBody>
      </p:sp>
      <p:sp>
        <p:nvSpPr>
          <p:cNvPr id="8" name="바닥글 개체 틀 7">
            <a:extLst>
              <a:ext uri="{FF2B5EF4-FFF2-40B4-BE49-F238E27FC236}">
                <a16:creationId xmlns:a16="http://schemas.microsoft.com/office/drawing/2014/main" id="{F1B6CD99-661E-4213-8925-B44E0F5C4478}"/>
              </a:ext>
            </a:extLst>
          </p:cNvPr>
          <p:cNvSpPr>
            <a:spLocks noGrp="1"/>
          </p:cNvSpPr>
          <p:nvPr>
            <p:ph type="ftr" sz="quarter" idx="11"/>
          </p:nvPr>
        </p:nvSpPr>
        <p:spPr/>
        <p:txBody>
          <a:bodyPr/>
          <a:lstStyle/>
          <a:p>
            <a:pPr>
              <a:defRPr/>
            </a:pPr>
            <a:endParaRPr lang="en-US" altLang="ko-KR"/>
          </a:p>
        </p:txBody>
      </p:sp>
      <p:sp>
        <p:nvSpPr>
          <p:cNvPr id="9" name="슬라이드 번호 개체 틀 8">
            <a:extLst>
              <a:ext uri="{FF2B5EF4-FFF2-40B4-BE49-F238E27FC236}">
                <a16:creationId xmlns:a16="http://schemas.microsoft.com/office/drawing/2014/main" id="{1C9399FE-2B8D-406E-AE93-837E01C42A3C}"/>
              </a:ext>
            </a:extLst>
          </p:cNvPr>
          <p:cNvSpPr>
            <a:spLocks noGrp="1"/>
          </p:cNvSpPr>
          <p:nvPr>
            <p:ph type="sldNum" sz="quarter" idx="12"/>
          </p:nvPr>
        </p:nvSpPr>
        <p:spPr/>
        <p:txBody>
          <a:bodyPr/>
          <a:lstStyle/>
          <a:p>
            <a:pPr>
              <a:defRPr/>
            </a:pPr>
            <a:fld id="{2C1987C1-2174-44A3-BEFB-3574260E1A15}" type="slidenum">
              <a:rPr lang="en-US" altLang="ko-KR" smtClean="0"/>
              <a:pPr>
                <a:defRPr/>
              </a:pPr>
              <a:t>‹#›</a:t>
            </a:fld>
            <a:endParaRPr lang="en-US" altLang="ko-KR"/>
          </a:p>
        </p:txBody>
      </p:sp>
    </p:spTree>
    <p:extLst>
      <p:ext uri="{BB962C8B-B14F-4D97-AF65-F5344CB8AC3E}">
        <p14:creationId xmlns:p14="http://schemas.microsoft.com/office/powerpoint/2010/main" val="3994633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DFBBA9-72AC-4E63-8866-0A2F6526E86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54EDC46-CE4B-44D9-96BA-3F8132BE5B97}"/>
              </a:ext>
            </a:extLst>
          </p:cNvPr>
          <p:cNvSpPr>
            <a:spLocks noGrp="1"/>
          </p:cNvSpPr>
          <p:nvPr>
            <p:ph type="dt" sz="half" idx="10"/>
          </p:nvPr>
        </p:nvSpPr>
        <p:spPr/>
        <p:txBody>
          <a:bodyPr/>
          <a:lstStyle/>
          <a:p>
            <a:pPr>
              <a:defRPr/>
            </a:pPr>
            <a:endParaRPr lang="en-US" altLang="ko-KR"/>
          </a:p>
        </p:txBody>
      </p:sp>
      <p:sp>
        <p:nvSpPr>
          <p:cNvPr id="4" name="바닥글 개체 틀 3">
            <a:extLst>
              <a:ext uri="{FF2B5EF4-FFF2-40B4-BE49-F238E27FC236}">
                <a16:creationId xmlns:a16="http://schemas.microsoft.com/office/drawing/2014/main" id="{B297AE88-E862-47A5-9C30-0078DD8E1858}"/>
              </a:ext>
            </a:extLst>
          </p:cNvPr>
          <p:cNvSpPr>
            <a:spLocks noGrp="1"/>
          </p:cNvSpPr>
          <p:nvPr>
            <p:ph type="ftr" sz="quarter" idx="11"/>
          </p:nvPr>
        </p:nvSpPr>
        <p:spPr/>
        <p:txBody>
          <a:bodyPr/>
          <a:lstStyle/>
          <a:p>
            <a:pPr>
              <a:defRPr/>
            </a:pPr>
            <a:endParaRPr lang="en-US" altLang="ko-KR"/>
          </a:p>
        </p:txBody>
      </p:sp>
      <p:sp>
        <p:nvSpPr>
          <p:cNvPr id="5" name="슬라이드 번호 개체 틀 4">
            <a:extLst>
              <a:ext uri="{FF2B5EF4-FFF2-40B4-BE49-F238E27FC236}">
                <a16:creationId xmlns:a16="http://schemas.microsoft.com/office/drawing/2014/main" id="{ECEFCB42-444D-456E-9067-02EFAABA0802}"/>
              </a:ext>
            </a:extLst>
          </p:cNvPr>
          <p:cNvSpPr>
            <a:spLocks noGrp="1"/>
          </p:cNvSpPr>
          <p:nvPr>
            <p:ph type="sldNum" sz="quarter" idx="12"/>
          </p:nvPr>
        </p:nvSpPr>
        <p:spPr/>
        <p:txBody>
          <a:bodyPr/>
          <a:lstStyle/>
          <a:p>
            <a:pPr>
              <a:defRPr/>
            </a:pPr>
            <a:fld id="{8AE6D025-79D7-4122-9AE2-C25DF50E82D5}" type="slidenum">
              <a:rPr lang="en-US" altLang="ko-KR" smtClean="0"/>
              <a:pPr>
                <a:defRPr/>
              </a:pPr>
              <a:t>‹#›</a:t>
            </a:fld>
            <a:endParaRPr lang="en-US" altLang="ko-KR"/>
          </a:p>
        </p:txBody>
      </p:sp>
    </p:spTree>
    <p:extLst>
      <p:ext uri="{BB962C8B-B14F-4D97-AF65-F5344CB8AC3E}">
        <p14:creationId xmlns:p14="http://schemas.microsoft.com/office/powerpoint/2010/main" val="264203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12648" y="228600"/>
            <a:ext cx="8153400" cy="990600"/>
          </a:xfrm>
        </p:spPr>
        <p:txBody>
          <a:bodyPr/>
          <a:lstStyle/>
          <a:p>
            <a:r>
              <a:rPr kumimoji="0" lang="ko-KR" altLang="en-US"/>
              <a:t>마스터 제목 스타일 편집</a:t>
            </a:r>
            <a:endParaRPr kumimoji="0" lang="en-US"/>
          </a:p>
        </p:txBody>
      </p:sp>
      <p:sp>
        <p:nvSpPr>
          <p:cNvPr id="4" name="날짜 개체 틀 3"/>
          <p:cNvSpPr>
            <a:spLocks noGrp="1"/>
          </p:cNvSpPr>
          <p:nvPr>
            <p:ph type="dt" sz="half" idx="10"/>
          </p:nvPr>
        </p:nvSpPr>
        <p:spPr/>
        <p:txBody>
          <a:bodyPr/>
          <a:lstStyle/>
          <a:p>
            <a:pPr>
              <a:defRPr/>
            </a:pPr>
            <a:endParaRPr lang="en-US" altLang="ko-KR" dirty="0"/>
          </a:p>
        </p:txBody>
      </p:sp>
      <p:sp>
        <p:nvSpPr>
          <p:cNvPr id="5" name="바닥글 개체 틀 4"/>
          <p:cNvSpPr>
            <a:spLocks noGrp="1"/>
          </p:cNvSpPr>
          <p:nvPr>
            <p:ph type="ftr" sz="quarter" idx="11"/>
          </p:nvPr>
        </p:nvSpPr>
        <p:spPr/>
        <p:txBody>
          <a:bodyPr/>
          <a:lstStyle/>
          <a:p>
            <a:pPr>
              <a:defRPr/>
            </a:pPr>
            <a:endParaRPr lang="en-US" altLang="ko-KR"/>
          </a:p>
        </p:txBody>
      </p:sp>
      <p:sp>
        <p:nvSpPr>
          <p:cNvPr id="6" name="슬라이드 번호 개체 틀 5"/>
          <p:cNvSpPr>
            <a:spLocks noGrp="1"/>
          </p:cNvSpPr>
          <p:nvPr>
            <p:ph type="sldNum" sz="quarter" idx="12"/>
          </p:nvPr>
        </p:nvSpPr>
        <p:spPr/>
        <p:txBody>
          <a:bodyPr/>
          <a:lstStyle>
            <a:lvl1pPr>
              <a:defRPr>
                <a:solidFill>
                  <a:srgbClr val="FFFFFF"/>
                </a:solidFill>
              </a:defRPr>
            </a:lvl1pPr>
          </a:lstStyle>
          <a:p>
            <a:pPr>
              <a:defRPr/>
            </a:pPr>
            <a:fld id="{5E4CD32A-D0CB-499F-BA14-BB9D69191C51}" type="slidenum">
              <a:rPr lang="en-US" altLang="ko-KR" smtClean="0"/>
              <a:pPr>
                <a:defRPr/>
              </a:pPr>
              <a:t>‹#›</a:t>
            </a:fld>
            <a:endParaRPr lang="en-US" altLang="ko-KR"/>
          </a:p>
        </p:txBody>
      </p:sp>
      <p:sp>
        <p:nvSpPr>
          <p:cNvPr id="8" name="내용 개체 틀 7"/>
          <p:cNvSpPr>
            <a:spLocks noGrp="1"/>
          </p:cNvSpPr>
          <p:nvPr>
            <p:ph sz="quarter" idx="1"/>
          </p:nvPr>
        </p:nvSpPr>
        <p:spPr>
          <a:xfrm>
            <a:off x="612648" y="1600200"/>
            <a:ext cx="8153400" cy="4495800"/>
          </a:xfrm>
        </p:spPr>
        <p:txBody>
          <a:bodyPr>
            <a:normAutofit/>
          </a:bodyPr>
          <a:lstStyle>
            <a:lvl1pPr>
              <a:defRPr sz="1800">
                <a:latin typeface="Arial" panose="020B0604020202020204" pitchFamily="34" charset="0"/>
                <a:ea typeface="굴림" panose="020B0600000101010101" pitchFamily="50" charset="-127"/>
                <a:cs typeface="Arial" panose="020B0604020202020204" pitchFamily="34" charset="0"/>
              </a:defRPr>
            </a:lvl1pPr>
            <a:lvl2pPr>
              <a:defRPr sz="1800">
                <a:latin typeface="Arial" panose="020B0604020202020204" pitchFamily="34" charset="0"/>
                <a:ea typeface="굴림" panose="020B0600000101010101" pitchFamily="50" charset="-127"/>
                <a:cs typeface="Arial" panose="020B0604020202020204" pitchFamily="34" charset="0"/>
              </a:defRPr>
            </a:lvl2pPr>
            <a:lvl3pPr>
              <a:defRPr sz="1800">
                <a:latin typeface="Arial" panose="020B0604020202020204" pitchFamily="34" charset="0"/>
                <a:ea typeface="굴림" panose="020B0600000101010101" pitchFamily="50" charset="-127"/>
                <a:cs typeface="Arial" panose="020B0604020202020204" pitchFamily="34" charset="0"/>
              </a:defRPr>
            </a:lvl3pPr>
            <a:lvl4pPr>
              <a:defRPr sz="1800">
                <a:latin typeface="Arial" panose="020B0604020202020204" pitchFamily="34" charset="0"/>
                <a:ea typeface="굴림" panose="020B0600000101010101" pitchFamily="50" charset="-127"/>
                <a:cs typeface="Arial" panose="020B0604020202020204" pitchFamily="34" charset="0"/>
              </a:defRPr>
            </a:lvl4pPr>
            <a:lvl5pPr>
              <a:defRPr sz="1800">
                <a:latin typeface="Arial" panose="020B0604020202020204" pitchFamily="34" charset="0"/>
                <a:ea typeface="굴림" panose="020B0600000101010101" pitchFamily="50" charset="-127"/>
                <a:cs typeface="Arial" panose="020B0604020202020204" pitchFamily="34" charset="0"/>
              </a:defRPr>
            </a:lvl5pPr>
          </a:lstStyle>
          <a:p>
            <a:pPr lvl="0" eaLnBrk="1" latinLnBrk="0" hangingPunct="1"/>
            <a:r>
              <a:rPr lang="ko-KR" altLang="en-US" dirty="0"/>
              <a:t>마스터 텍스트 스타일 편집</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4190594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E622281-47FB-4A9F-9C50-A16E9974DE68}"/>
              </a:ext>
            </a:extLst>
          </p:cNvPr>
          <p:cNvSpPr>
            <a:spLocks noGrp="1"/>
          </p:cNvSpPr>
          <p:nvPr>
            <p:ph type="dt" sz="half" idx="10"/>
          </p:nvPr>
        </p:nvSpPr>
        <p:spPr/>
        <p:txBody>
          <a:bodyPr/>
          <a:lstStyle/>
          <a:p>
            <a:pPr>
              <a:defRPr/>
            </a:pPr>
            <a:endParaRPr lang="en-US" altLang="ko-KR"/>
          </a:p>
        </p:txBody>
      </p:sp>
      <p:sp>
        <p:nvSpPr>
          <p:cNvPr id="3" name="바닥글 개체 틀 2">
            <a:extLst>
              <a:ext uri="{FF2B5EF4-FFF2-40B4-BE49-F238E27FC236}">
                <a16:creationId xmlns:a16="http://schemas.microsoft.com/office/drawing/2014/main" id="{0813B028-ECD7-4571-81E5-1037B5834317}"/>
              </a:ext>
            </a:extLst>
          </p:cNvPr>
          <p:cNvSpPr>
            <a:spLocks noGrp="1"/>
          </p:cNvSpPr>
          <p:nvPr>
            <p:ph type="ftr" sz="quarter" idx="11"/>
          </p:nvPr>
        </p:nvSpPr>
        <p:spPr/>
        <p:txBody>
          <a:bodyPr/>
          <a:lstStyle/>
          <a:p>
            <a:pPr>
              <a:defRPr/>
            </a:pPr>
            <a:endParaRPr lang="en-US" altLang="ko-KR"/>
          </a:p>
        </p:txBody>
      </p:sp>
      <p:sp>
        <p:nvSpPr>
          <p:cNvPr id="4" name="슬라이드 번호 개체 틀 3">
            <a:extLst>
              <a:ext uri="{FF2B5EF4-FFF2-40B4-BE49-F238E27FC236}">
                <a16:creationId xmlns:a16="http://schemas.microsoft.com/office/drawing/2014/main" id="{4D5654F0-2EAD-4378-A03A-0B795670C09D}"/>
              </a:ext>
            </a:extLst>
          </p:cNvPr>
          <p:cNvSpPr>
            <a:spLocks noGrp="1"/>
          </p:cNvSpPr>
          <p:nvPr>
            <p:ph type="sldNum" sz="quarter" idx="12"/>
          </p:nvPr>
        </p:nvSpPr>
        <p:spPr/>
        <p:txBody>
          <a:bodyPr/>
          <a:lstStyle/>
          <a:p>
            <a:pPr>
              <a:defRPr/>
            </a:pPr>
            <a:fld id="{0C0360DC-CCD2-4E90-B07B-A0C7DC259B30}" type="slidenum">
              <a:rPr lang="en-US" altLang="ko-KR" smtClean="0"/>
              <a:pPr>
                <a:defRPr/>
              </a:pPr>
              <a:t>‹#›</a:t>
            </a:fld>
            <a:endParaRPr lang="en-US" altLang="ko-KR"/>
          </a:p>
        </p:txBody>
      </p:sp>
    </p:spTree>
    <p:extLst>
      <p:ext uri="{BB962C8B-B14F-4D97-AF65-F5344CB8AC3E}">
        <p14:creationId xmlns:p14="http://schemas.microsoft.com/office/powerpoint/2010/main" val="2502135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5AE418-2927-49D0-B522-6262C63CBDA3}"/>
              </a:ext>
            </a:extLst>
          </p:cNvPr>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a:extLst>
              <a:ext uri="{FF2B5EF4-FFF2-40B4-BE49-F238E27FC236}">
                <a16:creationId xmlns:a16="http://schemas.microsoft.com/office/drawing/2014/main" id="{98D67D24-1CF4-4A56-92D0-38A347C0541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D3EBD7C7-CC93-4695-986C-46CD108FF4A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EDD91EE9-0501-440E-84DF-ACBEEB170AFE}"/>
              </a:ext>
            </a:extLst>
          </p:cNvPr>
          <p:cNvSpPr>
            <a:spLocks noGrp="1"/>
          </p:cNvSpPr>
          <p:nvPr>
            <p:ph type="dt" sz="half" idx="10"/>
          </p:nvPr>
        </p:nvSpPr>
        <p:spPr/>
        <p:txBody>
          <a:bodyPr/>
          <a:lstStyle/>
          <a:p>
            <a:pPr>
              <a:defRPr/>
            </a:pPr>
            <a:endParaRPr lang="en-US" altLang="ko-KR"/>
          </a:p>
        </p:txBody>
      </p:sp>
      <p:sp>
        <p:nvSpPr>
          <p:cNvPr id="6" name="바닥글 개체 틀 5">
            <a:extLst>
              <a:ext uri="{FF2B5EF4-FFF2-40B4-BE49-F238E27FC236}">
                <a16:creationId xmlns:a16="http://schemas.microsoft.com/office/drawing/2014/main" id="{5E414BDA-D0A3-4491-A3D9-4B6152335B80}"/>
              </a:ext>
            </a:extLst>
          </p:cNvPr>
          <p:cNvSpPr>
            <a:spLocks noGrp="1"/>
          </p:cNvSpPr>
          <p:nvPr>
            <p:ph type="ftr" sz="quarter" idx="11"/>
          </p:nvPr>
        </p:nvSpPr>
        <p:spPr/>
        <p:txBody>
          <a:bodyPr/>
          <a:lstStyle/>
          <a:p>
            <a:pPr>
              <a:defRPr/>
            </a:pPr>
            <a:endParaRPr lang="en-US" altLang="ko-KR"/>
          </a:p>
        </p:txBody>
      </p:sp>
      <p:sp>
        <p:nvSpPr>
          <p:cNvPr id="7" name="슬라이드 번호 개체 틀 6">
            <a:extLst>
              <a:ext uri="{FF2B5EF4-FFF2-40B4-BE49-F238E27FC236}">
                <a16:creationId xmlns:a16="http://schemas.microsoft.com/office/drawing/2014/main" id="{5E0FFFFC-1F99-4EEC-8D7B-BD8AA15C6367}"/>
              </a:ext>
            </a:extLst>
          </p:cNvPr>
          <p:cNvSpPr>
            <a:spLocks noGrp="1"/>
          </p:cNvSpPr>
          <p:nvPr>
            <p:ph type="sldNum" sz="quarter" idx="12"/>
          </p:nvPr>
        </p:nvSpPr>
        <p:spPr/>
        <p:txBody>
          <a:bodyPr/>
          <a:lstStyle/>
          <a:p>
            <a:pPr>
              <a:defRPr/>
            </a:pPr>
            <a:fld id="{30509A91-8BF8-43B2-B64F-B03E1E244580}" type="slidenum">
              <a:rPr lang="en-US" altLang="ko-KR" smtClean="0"/>
              <a:pPr>
                <a:defRPr/>
              </a:pPr>
              <a:t>‹#›</a:t>
            </a:fld>
            <a:endParaRPr lang="en-US" altLang="ko-KR"/>
          </a:p>
        </p:txBody>
      </p:sp>
    </p:spTree>
    <p:extLst>
      <p:ext uri="{BB962C8B-B14F-4D97-AF65-F5344CB8AC3E}">
        <p14:creationId xmlns:p14="http://schemas.microsoft.com/office/powerpoint/2010/main" val="2964398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40989E-0B54-43AF-AC5E-699211BDE049}"/>
              </a:ext>
            </a:extLst>
          </p:cNvPr>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a:extLst>
              <a:ext uri="{FF2B5EF4-FFF2-40B4-BE49-F238E27FC236}">
                <a16:creationId xmlns:a16="http://schemas.microsoft.com/office/drawing/2014/main" id="{0315620F-D647-4901-85AB-348233A4883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a:extLst>
              <a:ext uri="{FF2B5EF4-FFF2-40B4-BE49-F238E27FC236}">
                <a16:creationId xmlns:a16="http://schemas.microsoft.com/office/drawing/2014/main" id="{2670BA04-57FD-42E2-A9D0-E26936932F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F89666C1-D057-469C-9431-C56512C9DFE7}"/>
              </a:ext>
            </a:extLst>
          </p:cNvPr>
          <p:cNvSpPr>
            <a:spLocks noGrp="1"/>
          </p:cNvSpPr>
          <p:nvPr>
            <p:ph type="dt" sz="half" idx="10"/>
          </p:nvPr>
        </p:nvSpPr>
        <p:spPr/>
        <p:txBody>
          <a:bodyPr/>
          <a:lstStyle/>
          <a:p>
            <a:pPr>
              <a:defRPr/>
            </a:pPr>
            <a:endParaRPr lang="en-US" altLang="ko-KR"/>
          </a:p>
        </p:txBody>
      </p:sp>
      <p:sp>
        <p:nvSpPr>
          <p:cNvPr id="6" name="바닥글 개체 틀 5">
            <a:extLst>
              <a:ext uri="{FF2B5EF4-FFF2-40B4-BE49-F238E27FC236}">
                <a16:creationId xmlns:a16="http://schemas.microsoft.com/office/drawing/2014/main" id="{B8761129-E104-4DF6-BDB3-786DC3DAC3F4}"/>
              </a:ext>
            </a:extLst>
          </p:cNvPr>
          <p:cNvSpPr>
            <a:spLocks noGrp="1"/>
          </p:cNvSpPr>
          <p:nvPr>
            <p:ph type="ftr" sz="quarter" idx="11"/>
          </p:nvPr>
        </p:nvSpPr>
        <p:spPr/>
        <p:txBody>
          <a:bodyPr/>
          <a:lstStyle/>
          <a:p>
            <a:pPr>
              <a:defRPr/>
            </a:pPr>
            <a:endParaRPr lang="en-US" altLang="ko-KR"/>
          </a:p>
        </p:txBody>
      </p:sp>
      <p:sp>
        <p:nvSpPr>
          <p:cNvPr id="7" name="슬라이드 번호 개체 틀 6">
            <a:extLst>
              <a:ext uri="{FF2B5EF4-FFF2-40B4-BE49-F238E27FC236}">
                <a16:creationId xmlns:a16="http://schemas.microsoft.com/office/drawing/2014/main" id="{9219ECA9-BAA0-4D4C-A113-D4CAF5C7DF7F}"/>
              </a:ext>
            </a:extLst>
          </p:cNvPr>
          <p:cNvSpPr>
            <a:spLocks noGrp="1"/>
          </p:cNvSpPr>
          <p:nvPr>
            <p:ph type="sldNum" sz="quarter" idx="12"/>
          </p:nvPr>
        </p:nvSpPr>
        <p:spPr/>
        <p:txBody>
          <a:bodyPr/>
          <a:lstStyle/>
          <a:p>
            <a:pPr>
              <a:defRPr/>
            </a:pPr>
            <a:fld id="{163F7193-50E1-4AFE-BEBD-E34B7AD4FFB2}" type="slidenum">
              <a:rPr lang="en-US" altLang="ko-KR" smtClean="0"/>
              <a:pPr>
                <a:defRPr/>
              </a:pPr>
              <a:t>‹#›</a:t>
            </a:fld>
            <a:endParaRPr lang="en-US" altLang="ko-KR"/>
          </a:p>
        </p:txBody>
      </p:sp>
    </p:spTree>
    <p:extLst>
      <p:ext uri="{BB962C8B-B14F-4D97-AF65-F5344CB8AC3E}">
        <p14:creationId xmlns:p14="http://schemas.microsoft.com/office/powerpoint/2010/main" val="2984292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6E3B01-C048-4C87-B74E-A6DF1057ABA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1F7FC54-E686-485D-BA0D-D30AB52E4E5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661E42EF-E012-4EEA-8CDF-39F27FAB0B00}"/>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3AAE1EFE-0CE6-4657-9614-ADAB82617CC3}"/>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B698726D-EE8C-4906-B8B7-13C9CD0DC6D1}"/>
              </a:ext>
            </a:extLst>
          </p:cNvPr>
          <p:cNvSpPr>
            <a:spLocks noGrp="1"/>
          </p:cNvSpPr>
          <p:nvPr>
            <p:ph type="sldNum" sz="quarter" idx="12"/>
          </p:nvPr>
        </p:nvSpPr>
        <p:spPr/>
        <p:txBody>
          <a:bodyPr/>
          <a:lstStyle/>
          <a:p>
            <a:pPr>
              <a:defRPr/>
            </a:pPr>
            <a:fld id="{E02BA48D-E905-4C1A-A6AA-A5B77A385D6C}" type="slidenum">
              <a:rPr lang="en-US" altLang="ko-KR" smtClean="0"/>
              <a:pPr>
                <a:defRPr/>
              </a:pPr>
              <a:t>‹#›</a:t>
            </a:fld>
            <a:endParaRPr lang="en-US" altLang="ko-KR"/>
          </a:p>
        </p:txBody>
      </p:sp>
    </p:spTree>
    <p:extLst>
      <p:ext uri="{BB962C8B-B14F-4D97-AF65-F5344CB8AC3E}">
        <p14:creationId xmlns:p14="http://schemas.microsoft.com/office/powerpoint/2010/main" val="493288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EDE7829-C354-42ED-91C0-70B6778AE2E4}"/>
              </a:ext>
            </a:extLst>
          </p:cNvPr>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0F76B71-31A9-432F-AD8B-5B2BD9EC1814}"/>
              </a:ext>
            </a:extLst>
          </p:cNvPr>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4ED3D22-7816-47AB-BC0F-4C5F5F8AF253}"/>
              </a:ext>
            </a:extLst>
          </p:cNvPr>
          <p:cNvSpPr>
            <a:spLocks noGrp="1"/>
          </p:cNvSpPr>
          <p:nvPr>
            <p:ph type="dt" sz="half" idx="10"/>
          </p:nvPr>
        </p:nvSpPr>
        <p:spPr/>
        <p:txBody>
          <a:bodyPr/>
          <a:lstStyle/>
          <a:p>
            <a:pPr>
              <a:defRPr/>
            </a:pPr>
            <a:endParaRPr lang="en-US" altLang="ko-KR"/>
          </a:p>
        </p:txBody>
      </p:sp>
      <p:sp>
        <p:nvSpPr>
          <p:cNvPr id="5" name="바닥글 개체 틀 4">
            <a:extLst>
              <a:ext uri="{FF2B5EF4-FFF2-40B4-BE49-F238E27FC236}">
                <a16:creationId xmlns:a16="http://schemas.microsoft.com/office/drawing/2014/main" id="{1533F689-8BD9-41E9-908E-9D178F8491DB}"/>
              </a:ext>
            </a:extLst>
          </p:cNvPr>
          <p:cNvSpPr>
            <a:spLocks noGrp="1"/>
          </p:cNvSpPr>
          <p:nvPr>
            <p:ph type="ftr" sz="quarter" idx="11"/>
          </p:nvPr>
        </p:nvSpPr>
        <p:spPr/>
        <p:txBody>
          <a:bodyPr/>
          <a:lstStyle/>
          <a:p>
            <a:pPr>
              <a:defRPr/>
            </a:pPr>
            <a:endParaRPr lang="en-US" altLang="ko-KR"/>
          </a:p>
        </p:txBody>
      </p:sp>
      <p:sp>
        <p:nvSpPr>
          <p:cNvPr id="6" name="슬라이드 번호 개체 틀 5">
            <a:extLst>
              <a:ext uri="{FF2B5EF4-FFF2-40B4-BE49-F238E27FC236}">
                <a16:creationId xmlns:a16="http://schemas.microsoft.com/office/drawing/2014/main" id="{716C6C4B-FC39-4ABF-8545-CD4E1BCC7F99}"/>
              </a:ext>
            </a:extLst>
          </p:cNvPr>
          <p:cNvSpPr>
            <a:spLocks noGrp="1"/>
          </p:cNvSpPr>
          <p:nvPr>
            <p:ph type="sldNum" sz="quarter" idx="12"/>
          </p:nvPr>
        </p:nvSpPr>
        <p:spPr/>
        <p:txBody>
          <a:bodyPr/>
          <a:lstStyle/>
          <a:p>
            <a:pPr>
              <a:defRPr/>
            </a:pPr>
            <a:fld id="{E0537F94-F03D-4F62-9DC6-29BEBA93D8B4}" type="slidenum">
              <a:rPr lang="en-US" altLang="ko-KR" smtClean="0"/>
              <a:pPr>
                <a:defRPr/>
              </a:pPr>
              <a:t>‹#›</a:t>
            </a:fld>
            <a:endParaRPr lang="en-US" altLang="ko-KR"/>
          </a:p>
        </p:txBody>
      </p:sp>
    </p:spTree>
    <p:extLst>
      <p:ext uri="{BB962C8B-B14F-4D97-AF65-F5344CB8AC3E}">
        <p14:creationId xmlns:p14="http://schemas.microsoft.com/office/powerpoint/2010/main" val="145465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5F49C8-4BB7-4943-94CE-F83E666B58B9}"/>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7D38A47-A619-44AC-A746-F1A6BF03ED28}"/>
              </a:ext>
            </a:extLst>
          </p:cNvPr>
          <p:cNvSpPr>
            <a:spLocks noGrp="1"/>
          </p:cNvSpPr>
          <p:nvPr>
            <p:ph type="dt" sz="half" idx="10"/>
          </p:nvPr>
        </p:nvSpPr>
        <p:spPr/>
        <p:txBody>
          <a:bodyPr/>
          <a:lstStyle/>
          <a:p>
            <a:pPr>
              <a:defRPr/>
            </a:pPr>
            <a:endParaRPr lang="en-US" altLang="ko-KR"/>
          </a:p>
        </p:txBody>
      </p:sp>
      <p:sp>
        <p:nvSpPr>
          <p:cNvPr id="4" name="바닥글 개체 틀 3">
            <a:extLst>
              <a:ext uri="{FF2B5EF4-FFF2-40B4-BE49-F238E27FC236}">
                <a16:creationId xmlns:a16="http://schemas.microsoft.com/office/drawing/2014/main" id="{9B9572BB-9709-46EB-91CD-4011E41A855D}"/>
              </a:ext>
            </a:extLst>
          </p:cNvPr>
          <p:cNvSpPr>
            <a:spLocks noGrp="1"/>
          </p:cNvSpPr>
          <p:nvPr>
            <p:ph type="ftr" sz="quarter" idx="11"/>
          </p:nvPr>
        </p:nvSpPr>
        <p:spPr/>
        <p:txBody>
          <a:bodyPr/>
          <a:lstStyle/>
          <a:p>
            <a:pPr>
              <a:defRPr/>
            </a:pPr>
            <a:endParaRPr lang="en-US" altLang="ko-KR"/>
          </a:p>
        </p:txBody>
      </p:sp>
      <p:sp>
        <p:nvSpPr>
          <p:cNvPr id="5" name="슬라이드 번호 개체 틀 4">
            <a:extLst>
              <a:ext uri="{FF2B5EF4-FFF2-40B4-BE49-F238E27FC236}">
                <a16:creationId xmlns:a16="http://schemas.microsoft.com/office/drawing/2014/main" id="{92E9FB9C-C6D0-4B65-BF84-8CAF522F8941}"/>
              </a:ext>
            </a:extLst>
          </p:cNvPr>
          <p:cNvSpPr>
            <a:spLocks noGrp="1"/>
          </p:cNvSpPr>
          <p:nvPr>
            <p:ph type="sldNum" sz="quarter" idx="12"/>
          </p:nvPr>
        </p:nvSpPr>
        <p:spPr/>
        <p:txBody>
          <a:bodyPr/>
          <a:lstStyle/>
          <a:p>
            <a:pPr>
              <a:defRPr/>
            </a:pPr>
            <a:fld id="{97F832D8-2751-440F-921C-5CAA6946BC12}" type="slidenum">
              <a:rPr lang="en-US" altLang="ko-KR" smtClean="0"/>
              <a:pPr>
                <a:defRPr/>
              </a:pPr>
              <a:t>‹#›</a:t>
            </a:fld>
            <a:endParaRPr lang="en-US" altLang="ko-KR"/>
          </a:p>
        </p:txBody>
      </p:sp>
      <p:sp>
        <p:nvSpPr>
          <p:cNvPr id="6" name="내용 개체 틀 7">
            <a:extLst>
              <a:ext uri="{FF2B5EF4-FFF2-40B4-BE49-F238E27FC236}">
                <a16:creationId xmlns:a16="http://schemas.microsoft.com/office/drawing/2014/main" id="{C0146FAD-0351-4CFF-9C81-A3ABBF30E6DE}"/>
              </a:ext>
            </a:extLst>
          </p:cNvPr>
          <p:cNvSpPr>
            <a:spLocks noGrp="1"/>
          </p:cNvSpPr>
          <p:nvPr>
            <p:ph sz="quarter" idx="1"/>
          </p:nvPr>
        </p:nvSpPr>
        <p:spPr>
          <a:xfrm>
            <a:off x="612648" y="1600200"/>
            <a:ext cx="8153400" cy="4495800"/>
          </a:xfrm>
        </p:spPr>
        <p:txBody>
          <a:bodyPr/>
          <a:lstStyle>
            <a:lvl1pPr marL="457200" indent="-457200">
              <a:buFont typeface="+mj-lt"/>
              <a:buAutoNum type="arabicPeriod"/>
              <a:defRPr sz="2000">
                <a:latin typeface="Arial" panose="020B0604020202020204" pitchFamily="34" charset="0"/>
                <a:ea typeface="굴림" panose="020B0600000101010101" pitchFamily="50" charset="-127"/>
                <a:cs typeface="Arial" panose="020B0604020202020204" pitchFamily="34" charset="0"/>
              </a:defRPr>
            </a:lvl1pPr>
            <a:lvl2pPr marL="822960" indent="-457200">
              <a:buFont typeface="+mj-lt"/>
              <a:buAutoNum type="arabicPeriod"/>
              <a:defRPr sz="2000">
                <a:latin typeface="Arial" panose="020B0604020202020204" pitchFamily="34" charset="0"/>
                <a:ea typeface="굴림" panose="020B0600000101010101" pitchFamily="50" charset="-127"/>
                <a:cs typeface="Arial" panose="020B0604020202020204" pitchFamily="34" charset="0"/>
              </a:defRPr>
            </a:lvl2pPr>
            <a:lvl3pPr marL="1143000" indent="-457200">
              <a:buFont typeface="+mj-lt"/>
              <a:buAutoNum type="arabicPeriod"/>
              <a:defRPr sz="2000">
                <a:latin typeface="Arial" panose="020B0604020202020204" pitchFamily="34" charset="0"/>
                <a:ea typeface="굴림" panose="020B0600000101010101" pitchFamily="50" charset="-127"/>
                <a:cs typeface="Arial" panose="020B0604020202020204" pitchFamily="34" charset="0"/>
              </a:defRPr>
            </a:lvl3pPr>
            <a:lvl4pPr marL="1485900" indent="-342900">
              <a:buFont typeface="+mj-lt"/>
              <a:buAutoNum type="arabicPeriod"/>
              <a:defRPr sz="1800">
                <a:latin typeface="Arial" panose="020B0604020202020204" pitchFamily="34" charset="0"/>
                <a:ea typeface="굴림" panose="020B0600000101010101" pitchFamily="50" charset="-127"/>
                <a:cs typeface="Arial" panose="020B0604020202020204" pitchFamily="34" charset="0"/>
              </a:defRPr>
            </a:lvl4pPr>
            <a:lvl5pPr marL="1943100" indent="-342900">
              <a:buFont typeface="+mj-lt"/>
              <a:buAutoNum type="arabicPeriod"/>
              <a:defRPr sz="1800">
                <a:latin typeface="Arial" panose="020B0604020202020204" pitchFamily="34" charset="0"/>
                <a:ea typeface="굴림" panose="020B0600000101010101" pitchFamily="50" charset="-127"/>
                <a:cs typeface="Arial" panose="020B0604020202020204" pitchFamily="34" charset="0"/>
              </a:defRPr>
            </a:lvl5pPr>
          </a:lstStyle>
          <a:p>
            <a:pPr lvl="0" eaLnBrk="1" latinLnBrk="0" hangingPunct="1"/>
            <a:r>
              <a:rPr lang="ko-KR" altLang="en-US" dirty="0"/>
              <a:t>마스터 텍스트 스타일 편집</a:t>
            </a:r>
          </a:p>
          <a:p>
            <a:pPr lvl="1" eaLnBrk="1" latinLnBrk="0" hangingPunct="1"/>
            <a:r>
              <a:rPr lang="ko-KR" altLang="en-US" dirty="0"/>
              <a:t>둘째 수준</a:t>
            </a:r>
          </a:p>
          <a:p>
            <a:pPr lvl="2" eaLnBrk="1" latinLnBrk="0" hangingPunct="1"/>
            <a:r>
              <a:rPr lang="ko-KR" altLang="en-US" dirty="0"/>
              <a:t>셋째 수준</a:t>
            </a:r>
          </a:p>
          <a:p>
            <a:pPr lvl="3" eaLnBrk="1" latinLnBrk="0" hangingPunct="1"/>
            <a:r>
              <a:rPr lang="ko-KR" altLang="en-US" dirty="0"/>
              <a:t>넷째 수준</a:t>
            </a:r>
          </a:p>
          <a:p>
            <a:pPr lvl="4" eaLnBrk="1" latinLnBrk="0" hangingPunct="1"/>
            <a:r>
              <a:rPr lang="ko-KR" altLang="en-US" dirty="0"/>
              <a:t>다섯째 수준</a:t>
            </a:r>
            <a:endParaRPr kumimoji="0" lang="en-US" dirty="0"/>
          </a:p>
        </p:txBody>
      </p:sp>
    </p:spTree>
    <p:extLst>
      <p:ext uri="{BB962C8B-B14F-4D97-AF65-F5344CB8AC3E}">
        <p14:creationId xmlns:p14="http://schemas.microsoft.com/office/powerpoint/2010/main" val="69721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3">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a:t>마스터 텍스트 스타일 편집</a:t>
            </a:r>
          </a:p>
        </p:txBody>
      </p:sp>
      <p:sp>
        <p:nvSpPr>
          <p:cNvPr id="7" name="직사각형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ko-KR" altLang="en-US"/>
              <a:t>마스터 제목 스타일 편집</a:t>
            </a:r>
            <a:endParaRPr kumimoji="0" lang="en-US"/>
          </a:p>
        </p:txBody>
      </p:sp>
      <p:sp>
        <p:nvSpPr>
          <p:cNvPr id="12" name="날짜 개체 틀 11"/>
          <p:cNvSpPr>
            <a:spLocks noGrp="1"/>
          </p:cNvSpPr>
          <p:nvPr>
            <p:ph type="dt" sz="half" idx="10"/>
          </p:nvPr>
        </p:nvSpPr>
        <p:spPr/>
        <p:txBody>
          <a:bodyPr/>
          <a:lstStyle/>
          <a:p>
            <a:pPr>
              <a:defRPr/>
            </a:pPr>
            <a:endParaRPr lang="en-US" altLang="ko-KR"/>
          </a:p>
        </p:txBody>
      </p:sp>
      <p:sp>
        <p:nvSpPr>
          <p:cNvPr id="13" name="슬라이드 번호 개체 틀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59D2EF0C-10B6-4BAC-8C1F-3F5472E286DA}" type="slidenum">
              <a:rPr lang="en-US" altLang="ko-KR" smtClean="0"/>
              <a:pPr>
                <a:defRPr/>
              </a:pPr>
              <a:t>‹#›</a:t>
            </a:fld>
            <a:endParaRPr lang="en-US" altLang="ko-KR"/>
          </a:p>
        </p:txBody>
      </p:sp>
      <p:sp>
        <p:nvSpPr>
          <p:cNvPr id="14" name="바닥글 개체 틀 13"/>
          <p:cNvSpPr>
            <a:spLocks noGrp="1"/>
          </p:cNvSpPr>
          <p:nvPr>
            <p:ph type="ftr" sz="quarter" idx="12"/>
          </p:nvPr>
        </p:nvSpPr>
        <p:spPr/>
        <p:txBody>
          <a:bodyPr/>
          <a:lstStyle/>
          <a:p>
            <a:pPr>
              <a:defRPr/>
            </a:pPr>
            <a:endParaRPr lang="en-US" altLang="ko-KR"/>
          </a:p>
        </p:txBody>
      </p:sp>
    </p:spTree>
    <p:extLst>
      <p:ext uri="{BB962C8B-B14F-4D97-AF65-F5344CB8AC3E}">
        <p14:creationId xmlns:p14="http://schemas.microsoft.com/office/powerpoint/2010/main" val="353041334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9" name="내용 개체 틀 8"/>
          <p:cNvSpPr>
            <a:spLocks noGrp="1"/>
          </p:cNvSpPr>
          <p:nvPr>
            <p:ph sz="quarter" idx="1"/>
          </p:nvPr>
        </p:nvSpPr>
        <p:spPr>
          <a:xfrm>
            <a:off x="609600" y="1589567"/>
            <a:ext cx="3886200" cy="4572000"/>
          </a:xfrm>
        </p:spPr>
        <p:txBody>
          <a:bodyPr/>
          <a:lstStyle/>
          <a:p>
            <a:pPr lvl="0" eaLnBrk="1" latinLnBrk="0" hangingPunct="1"/>
            <a:r>
              <a:rPr lang="ko-KR" altLang="en-US"/>
              <a:t>마스터 텍스트 스타일 편집</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1" name="내용 개체 틀 10"/>
          <p:cNvSpPr>
            <a:spLocks noGrp="1"/>
          </p:cNvSpPr>
          <p:nvPr>
            <p:ph sz="quarter" idx="2"/>
          </p:nvPr>
        </p:nvSpPr>
        <p:spPr>
          <a:xfrm>
            <a:off x="4844901" y="1589567"/>
            <a:ext cx="3886200" cy="4572000"/>
          </a:xfrm>
        </p:spPr>
        <p:txBody>
          <a:bodyPr/>
          <a:lstStyle/>
          <a:p>
            <a:pPr lvl="0" eaLnBrk="1" latinLnBrk="0" hangingPunct="1"/>
            <a:r>
              <a:rPr lang="ko-KR" altLang="en-US"/>
              <a:t>마스터 텍스트 스타일 편집</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8" name="날짜 개체 틀 7"/>
          <p:cNvSpPr>
            <a:spLocks noGrp="1"/>
          </p:cNvSpPr>
          <p:nvPr>
            <p:ph type="dt" sz="half" idx="15"/>
          </p:nvPr>
        </p:nvSpPr>
        <p:spPr/>
        <p:txBody>
          <a:bodyPr rtlCol="0"/>
          <a:lstStyle/>
          <a:p>
            <a:pPr>
              <a:defRPr/>
            </a:pPr>
            <a:endParaRPr lang="en-US" altLang="ko-KR"/>
          </a:p>
        </p:txBody>
      </p:sp>
      <p:sp>
        <p:nvSpPr>
          <p:cNvPr id="10" name="슬라이드 번호 개체 틀 9"/>
          <p:cNvSpPr>
            <a:spLocks noGrp="1"/>
          </p:cNvSpPr>
          <p:nvPr>
            <p:ph type="sldNum" sz="quarter" idx="16"/>
          </p:nvPr>
        </p:nvSpPr>
        <p:spPr/>
        <p:txBody>
          <a:bodyPr rtlCol="0"/>
          <a:lstStyle/>
          <a:p>
            <a:pPr>
              <a:defRPr/>
            </a:pPr>
            <a:fld id="{03C1DBB5-A407-48C3-AF98-0B31E1A2E169}" type="slidenum">
              <a:rPr lang="en-US" altLang="ko-KR" smtClean="0"/>
              <a:pPr>
                <a:defRPr/>
              </a:pPr>
              <a:t>‹#›</a:t>
            </a:fld>
            <a:endParaRPr lang="en-US" altLang="ko-KR"/>
          </a:p>
        </p:txBody>
      </p:sp>
      <p:sp>
        <p:nvSpPr>
          <p:cNvPr id="12" name="바닥글 개체 틀 11"/>
          <p:cNvSpPr>
            <a:spLocks noGrp="1"/>
          </p:cNvSpPr>
          <p:nvPr>
            <p:ph type="ftr" sz="quarter" idx="17"/>
          </p:nvPr>
        </p:nvSpPr>
        <p:spPr/>
        <p:txBody>
          <a:bodyPr rtlCol="0"/>
          <a:lstStyle/>
          <a:p>
            <a:pPr>
              <a:defRPr/>
            </a:pPr>
            <a:endParaRPr lang="en-US" altLang="ko-KR"/>
          </a:p>
        </p:txBody>
      </p:sp>
    </p:spTree>
    <p:extLst>
      <p:ext uri="{BB962C8B-B14F-4D97-AF65-F5344CB8AC3E}">
        <p14:creationId xmlns:p14="http://schemas.microsoft.com/office/powerpoint/2010/main" val="224555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533400" y="273050"/>
            <a:ext cx="8153400" cy="869950"/>
          </a:xfrm>
        </p:spPr>
        <p:txBody>
          <a:bodyPr anchor="ctr"/>
          <a:lstStyle>
            <a:lvl1pPr>
              <a:defRPr/>
            </a:lvl1pPr>
          </a:lstStyle>
          <a:p>
            <a:r>
              <a:rPr kumimoji="0" lang="ko-KR" altLang="en-US"/>
              <a:t>마스터 제목 스타일 편집</a:t>
            </a:r>
            <a:endParaRPr kumimoji="0" lang="en-US"/>
          </a:p>
        </p:txBody>
      </p:sp>
      <p:sp>
        <p:nvSpPr>
          <p:cNvPr id="11" name="내용 개체 틀 10"/>
          <p:cNvSpPr>
            <a:spLocks noGrp="1"/>
          </p:cNvSpPr>
          <p:nvPr>
            <p:ph sz="quarter" idx="2"/>
          </p:nvPr>
        </p:nvSpPr>
        <p:spPr>
          <a:xfrm>
            <a:off x="609600" y="2438400"/>
            <a:ext cx="3886200" cy="3581400"/>
          </a:xfrm>
        </p:spPr>
        <p:txBody>
          <a:bodyPr/>
          <a:lstStyle/>
          <a:p>
            <a:pPr lvl="0" eaLnBrk="1" latinLnBrk="0" hangingPunct="1"/>
            <a:r>
              <a:rPr lang="ko-KR" altLang="en-US"/>
              <a:t>마스터 텍스트 스타일 편집</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3" name="내용 개체 틀 12"/>
          <p:cNvSpPr>
            <a:spLocks noGrp="1"/>
          </p:cNvSpPr>
          <p:nvPr>
            <p:ph sz="quarter" idx="4"/>
          </p:nvPr>
        </p:nvSpPr>
        <p:spPr>
          <a:xfrm>
            <a:off x="4800600" y="2438400"/>
            <a:ext cx="3886200" cy="3581400"/>
          </a:xfrm>
        </p:spPr>
        <p:txBody>
          <a:bodyPr/>
          <a:lstStyle/>
          <a:p>
            <a:pPr lvl="0" eaLnBrk="1" latinLnBrk="0" hangingPunct="1"/>
            <a:r>
              <a:rPr lang="ko-KR" altLang="en-US"/>
              <a:t>마스터 텍스트 스타일 편집</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10" name="날짜 개체 틀 9"/>
          <p:cNvSpPr>
            <a:spLocks noGrp="1"/>
          </p:cNvSpPr>
          <p:nvPr>
            <p:ph type="dt" sz="half" idx="15"/>
          </p:nvPr>
        </p:nvSpPr>
        <p:spPr/>
        <p:txBody>
          <a:bodyPr rtlCol="0"/>
          <a:lstStyle/>
          <a:p>
            <a:pPr>
              <a:defRPr/>
            </a:pPr>
            <a:endParaRPr lang="en-US" altLang="ko-KR"/>
          </a:p>
        </p:txBody>
      </p:sp>
      <p:sp>
        <p:nvSpPr>
          <p:cNvPr id="12" name="슬라이드 번호 개체 틀 11"/>
          <p:cNvSpPr>
            <a:spLocks noGrp="1"/>
          </p:cNvSpPr>
          <p:nvPr>
            <p:ph type="sldNum" sz="quarter" idx="16"/>
          </p:nvPr>
        </p:nvSpPr>
        <p:spPr/>
        <p:txBody>
          <a:bodyPr rtlCol="0"/>
          <a:lstStyle/>
          <a:p>
            <a:pPr>
              <a:defRPr/>
            </a:pPr>
            <a:fld id="{2C1987C1-2174-44A3-BEFB-3574260E1A15}" type="slidenum">
              <a:rPr lang="en-US" altLang="ko-KR" smtClean="0"/>
              <a:pPr>
                <a:defRPr/>
              </a:pPr>
              <a:t>‹#›</a:t>
            </a:fld>
            <a:endParaRPr lang="en-US" altLang="ko-KR"/>
          </a:p>
        </p:txBody>
      </p:sp>
      <p:sp>
        <p:nvSpPr>
          <p:cNvPr id="14" name="바닥글 개체 틀 13"/>
          <p:cNvSpPr>
            <a:spLocks noGrp="1"/>
          </p:cNvSpPr>
          <p:nvPr>
            <p:ph type="ftr" sz="quarter" idx="17"/>
          </p:nvPr>
        </p:nvSpPr>
        <p:spPr/>
        <p:txBody>
          <a:bodyPr rtlCol="0"/>
          <a:lstStyle/>
          <a:p>
            <a:pPr>
              <a:defRPr/>
            </a:pPr>
            <a:endParaRPr lang="en-US" altLang="ko-KR"/>
          </a:p>
        </p:txBody>
      </p:sp>
      <p:sp>
        <p:nvSpPr>
          <p:cNvPr id="16" name="텍스트 개체 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ko-KR" altLang="en-US"/>
              <a:t>마스터 텍스트 스타일 편집</a:t>
            </a:r>
          </a:p>
        </p:txBody>
      </p:sp>
      <p:sp>
        <p:nvSpPr>
          <p:cNvPr id="15" name="텍스트 개체 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ko-KR" altLang="en-US"/>
              <a:t>마스터 텍스트 스타일 편집</a:t>
            </a:r>
          </a:p>
        </p:txBody>
      </p:sp>
    </p:spTree>
    <p:extLst>
      <p:ext uri="{BB962C8B-B14F-4D97-AF65-F5344CB8AC3E}">
        <p14:creationId xmlns:p14="http://schemas.microsoft.com/office/powerpoint/2010/main" val="123353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pPr>
              <a:defRPr/>
            </a:pPr>
            <a:endParaRPr lang="en-US" altLang="ko-KR"/>
          </a:p>
        </p:txBody>
      </p:sp>
      <p:sp>
        <p:nvSpPr>
          <p:cNvPr id="4" name="바닥글 개체 틀 3"/>
          <p:cNvSpPr>
            <a:spLocks noGrp="1"/>
          </p:cNvSpPr>
          <p:nvPr>
            <p:ph type="ftr" sz="quarter" idx="11"/>
          </p:nvPr>
        </p:nvSpPr>
        <p:spPr/>
        <p:txBody>
          <a:bodyPr/>
          <a:lstStyle/>
          <a:p>
            <a:pPr>
              <a:defRPr/>
            </a:pPr>
            <a:endParaRPr lang="en-US" altLang="ko-KR"/>
          </a:p>
        </p:txBody>
      </p:sp>
      <p:sp>
        <p:nvSpPr>
          <p:cNvPr id="5" name="슬라이드 번호 개체 틀 4"/>
          <p:cNvSpPr>
            <a:spLocks noGrp="1"/>
          </p:cNvSpPr>
          <p:nvPr>
            <p:ph type="sldNum" sz="quarter" idx="12"/>
          </p:nvPr>
        </p:nvSpPr>
        <p:spPr/>
        <p:txBody>
          <a:bodyPr/>
          <a:lstStyle>
            <a:lvl1pPr>
              <a:defRPr>
                <a:solidFill>
                  <a:srgbClr val="FFFFFF"/>
                </a:solidFill>
              </a:defRPr>
            </a:lvl1pPr>
          </a:lstStyle>
          <a:p>
            <a:pPr>
              <a:defRPr/>
            </a:pPr>
            <a:fld id="{8AE6D025-79D7-4122-9AE2-C25DF50E82D5}" type="slidenum">
              <a:rPr lang="en-US" altLang="ko-KR" smtClean="0"/>
              <a:pPr>
                <a:defRPr/>
              </a:pPr>
              <a:t>‹#›</a:t>
            </a:fld>
            <a:endParaRPr lang="en-US" altLang="ko-KR"/>
          </a:p>
        </p:txBody>
      </p:sp>
    </p:spTree>
    <p:extLst>
      <p:ext uri="{BB962C8B-B14F-4D97-AF65-F5344CB8AC3E}">
        <p14:creationId xmlns:p14="http://schemas.microsoft.com/office/powerpoint/2010/main" val="143482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pPr>
              <a:defRPr/>
            </a:pPr>
            <a:endParaRPr lang="en-US" altLang="ko-KR"/>
          </a:p>
        </p:txBody>
      </p:sp>
      <p:sp>
        <p:nvSpPr>
          <p:cNvPr id="3" name="바닥글 개체 틀 2"/>
          <p:cNvSpPr>
            <a:spLocks noGrp="1"/>
          </p:cNvSpPr>
          <p:nvPr>
            <p:ph type="ftr" sz="quarter" idx="11"/>
          </p:nvPr>
        </p:nvSpPr>
        <p:spPr/>
        <p:txBody>
          <a:bodyPr/>
          <a:lstStyle/>
          <a:p>
            <a:pPr>
              <a:defRPr/>
            </a:pPr>
            <a:endParaRPr lang="en-US" altLang="ko-KR"/>
          </a:p>
        </p:txBody>
      </p:sp>
      <p:sp>
        <p:nvSpPr>
          <p:cNvPr id="4" name="슬라이드 번호 개체 틀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0C0360DC-CCD2-4E90-B07B-A0C7DC259B30}" type="slidenum">
              <a:rPr lang="en-US" altLang="ko-KR" smtClean="0"/>
              <a:pPr>
                <a:defRPr/>
              </a:pPr>
              <a:t>‹#›</a:t>
            </a:fld>
            <a:endParaRPr lang="en-US" altLang="ko-KR"/>
          </a:p>
        </p:txBody>
      </p:sp>
    </p:spTree>
    <p:extLst>
      <p:ext uri="{BB962C8B-B14F-4D97-AF65-F5344CB8AC3E}">
        <p14:creationId xmlns:p14="http://schemas.microsoft.com/office/powerpoint/2010/main" val="290647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8077200" cy="869950"/>
          </a:xfrm>
        </p:spPr>
        <p:txBody>
          <a:bodyPr anchor="ctr"/>
          <a:lstStyle>
            <a:lvl1pPr algn="l">
              <a:buNone/>
              <a:defRPr sz="4400" b="0"/>
            </a:lvl1pPr>
          </a:lstStyle>
          <a:p>
            <a:r>
              <a:rPr kumimoji="0" lang="ko-KR" altLang="en-US"/>
              <a:t>마스터 제목 스타일 편집</a:t>
            </a:r>
            <a:endParaRPr kumimoji="0" lang="en-US"/>
          </a:p>
        </p:txBody>
      </p:sp>
      <p:sp>
        <p:nvSpPr>
          <p:cNvPr id="5" name="날짜 개체 틀 4"/>
          <p:cNvSpPr>
            <a:spLocks noGrp="1"/>
          </p:cNvSpPr>
          <p:nvPr>
            <p:ph type="dt" sz="half" idx="10"/>
          </p:nvPr>
        </p:nvSpPr>
        <p:spPr/>
        <p:txBody>
          <a:bodyPr/>
          <a:lstStyle/>
          <a:p>
            <a:pPr>
              <a:defRPr/>
            </a:pPr>
            <a:endParaRPr lang="en-US" altLang="ko-KR"/>
          </a:p>
        </p:txBody>
      </p:sp>
      <p:sp>
        <p:nvSpPr>
          <p:cNvPr id="6" name="바닥글 개체 틀 5"/>
          <p:cNvSpPr>
            <a:spLocks noGrp="1"/>
          </p:cNvSpPr>
          <p:nvPr>
            <p:ph type="ftr" sz="quarter" idx="11"/>
          </p:nvPr>
        </p:nvSpPr>
        <p:spPr/>
        <p:txBody>
          <a:bodyPr/>
          <a:lstStyle/>
          <a:p>
            <a:pPr>
              <a:defRPr/>
            </a:pPr>
            <a:endParaRPr lang="en-US" altLang="ko-KR"/>
          </a:p>
        </p:txBody>
      </p:sp>
      <p:sp>
        <p:nvSpPr>
          <p:cNvPr id="7" name="슬라이드 번호 개체 틀 6"/>
          <p:cNvSpPr>
            <a:spLocks noGrp="1"/>
          </p:cNvSpPr>
          <p:nvPr>
            <p:ph type="sldNum" sz="quarter" idx="12"/>
          </p:nvPr>
        </p:nvSpPr>
        <p:spPr/>
        <p:txBody>
          <a:bodyPr/>
          <a:lstStyle>
            <a:lvl1pPr>
              <a:defRPr>
                <a:solidFill>
                  <a:srgbClr val="FFFFFF"/>
                </a:solidFill>
              </a:defRPr>
            </a:lvl1pPr>
          </a:lstStyle>
          <a:p>
            <a:pPr>
              <a:defRPr/>
            </a:pPr>
            <a:fld id="{30509A91-8BF8-43B2-B64F-B03E1E244580}" type="slidenum">
              <a:rPr lang="en-US" altLang="ko-KR" smtClean="0"/>
              <a:pPr>
                <a:defRPr/>
              </a:pPr>
              <a:t>‹#›</a:t>
            </a:fld>
            <a:endParaRPr lang="en-US" altLang="ko-KR"/>
          </a:p>
        </p:txBody>
      </p:sp>
      <p:sp>
        <p:nvSpPr>
          <p:cNvPr id="3" name="텍스트 개체 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ko-KR" altLang="en-US"/>
              <a:t>마스터 텍스트 스타일 편집</a:t>
            </a:r>
          </a:p>
        </p:txBody>
      </p:sp>
      <p:sp>
        <p:nvSpPr>
          <p:cNvPr id="9" name="내용 개체 틀 8"/>
          <p:cNvSpPr>
            <a:spLocks noGrp="1"/>
          </p:cNvSpPr>
          <p:nvPr>
            <p:ph sz="quarter" idx="1"/>
          </p:nvPr>
        </p:nvSpPr>
        <p:spPr>
          <a:xfrm>
            <a:off x="2362200" y="1752600"/>
            <a:ext cx="6400800" cy="4419600"/>
          </a:xfrm>
        </p:spPr>
        <p:txBody>
          <a:bodyPr/>
          <a:lstStyle/>
          <a:p>
            <a:pPr lvl="0" eaLnBrk="1" latinLnBrk="0" hangingPunct="1"/>
            <a:r>
              <a:rPr lang="ko-KR" altLang="en-US"/>
              <a:t>마스터 텍스트 스타일 편집</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Tree>
    <p:extLst>
      <p:ext uri="{BB962C8B-B14F-4D97-AF65-F5344CB8AC3E}">
        <p14:creationId xmlns:p14="http://schemas.microsoft.com/office/powerpoint/2010/main" val="241163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609600" y="228600"/>
            <a:ext cx="8153400" cy="990600"/>
          </a:xfrm>
          <a:prstGeom prst="rect">
            <a:avLst/>
          </a:prstGeom>
        </p:spPr>
        <p:txBody>
          <a:bodyPr vert="horz" anchor="ctr">
            <a:normAutofit/>
          </a:bodyPr>
          <a:lstStyle/>
          <a:p>
            <a:r>
              <a:rPr kumimoji="0" lang="ko-KR" altLang="en-US"/>
              <a:t>마스터 제목 스타일 편집</a:t>
            </a:r>
            <a:endParaRPr kumimoji="0" lang="en-US"/>
          </a:p>
        </p:txBody>
      </p:sp>
      <p:sp>
        <p:nvSpPr>
          <p:cNvPr id="13" name="텍스트 개체 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ko-KR" altLang="en-US" dirty="0"/>
              <a:t>마스터 텍스트 스타일을 편집합니다</a:t>
            </a:r>
          </a:p>
          <a:p>
            <a:pPr lvl="1" eaLnBrk="1" latinLnBrk="0" hangingPunct="1"/>
            <a:r>
              <a:rPr kumimoji="0" lang="ko-KR" altLang="en-US" dirty="0"/>
              <a:t>둘째 수준</a:t>
            </a:r>
          </a:p>
          <a:p>
            <a:pPr lvl="2" eaLnBrk="1" latinLnBrk="0" hangingPunct="1"/>
            <a:r>
              <a:rPr kumimoji="0" lang="ko-KR" altLang="en-US" dirty="0"/>
              <a:t>셋째 수준</a:t>
            </a:r>
          </a:p>
          <a:p>
            <a:pPr lvl="3" eaLnBrk="1" latinLnBrk="0" hangingPunct="1"/>
            <a:r>
              <a:rPr kumimoji="0" lang="ko-KR" altLang="en-US" dirty="0"/>
              <a:t>넷째 수준</a:t>
            </a:r>
          </a:p>
          <a:p>
            <a:pPr lvl="4" eaLnBrk="1" latinLnBrk="0" hangingPunct="1"/>
            <a:r>
              <a:rPr kumimoji="0" lang="ko-KR" altLang="en-US" dirty="0"/>
              <a:t>다섯째 수준</a:t>
            </a:r>
            <a:endParaRPr kumimoji="0" lang="en-US" dirty="0"/>
          </a:p>
        </p:txBody>
      </p:sp>
      <p:sp>
        <p:nvSpPr>
          <p:cNvPr id="14" name="날짜 개체 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ltLang="ko-KR"/>
          </a:p>
        </p:txBody>
      </p:sp>
      <p:sp>
        <p:nvSpPr>
          <p:cNvPr id="3" name="바닥글 개체 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endParaRPr lang="en-US" altLang="ko-KR"/>
          </a:p>
        </p:txBody>
      </p:sp>
      <p:sp>
        <p:nvSpPr>
          <p:cNvPr id="7" name="직사각형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슬라이드 번호 개체 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97F832D8-2751-440F-921C-5CAA6946BC12}" type="slidenum">
              <a:rPr lang="en-US" altLang="ko-KR" smtClean="0"/>
              <a:pPr>
                <a:defRPr/>
              </a:pPr>
              <a:t>‹#›</a:t>
            </a:fld>
            <a:endParaRPr lang="en-US" altLang="ko-KR"/>
          </a:p>
        </p:txBody>
      </p:sp>
      <p:pic>
        <p:nvPicPr>
          <p:cNvPr id="418818" name="Picture 2" descr="Image result for java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614" y="339962"/>
            <a:ext cx="426171" cy="76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6360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45"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p:txStyles>
    <p:titleStyle>
      <a:lvl1pPr algn="l" rtl="0" eaLnBrk="1" latinLnBrk="1"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1" hangingPunct="1">
        <a:spcBef>
          <a:spcPts val="700"/>
        </a:spcBef>
        <a:buClr>
          <a:schemeClr val="accent2"/>
        </a:buClr>
        <a:buSzPct val="100000"/>
        <a:buFont typeface="Wingdings" panose="05000000000000000000" pitchFamily="2" charset="2"/>
        <a:buChar char="l"/>
        <a:defRPr kumimoji="0" sz="1800" kern="1200">
          <a:solidFill>
            <a:schemeClr val="tx1"/>
          </a:solidFill>
          <a:latin typeface="굴림" panose="020B0600000101010101" pitchFamily="50" charset="-127"/>
          <a:ea typeface="굴림" panose="020B0600000101010101" pitchFamily="50" charset="-127"/>
          <a:cs typeface="+mn-cs"/>
        </a:defRPr>
      </a:lvl1pPr>
      <a:lvl2pPr marL="640080" indent="-274320" algn="l" rtl="0" eaLnBrk="1" latinLnBrk="1" hangingPunct="1">
        <a:spcBef>
          <a:spcPts val="550"/>
        </a:spcBef>
        <a:buClr>
          <a:schemeClr val="accent1"/>
        </a:buClr>
        <a:buSzPct val="70000"/>
        <a:buFont typeface="Wingdings" panose="05000000000000000000" pitchFamily="2" charset="2"/>
        <a:buChar char="l"/>
        <a:defRPr kumimoji="0" sz="1800" kern="1200">
          <a:solidFill>
            <a:schemeClr val="tx1"/>
          </a:solidFill>
          <a:latin typeface="굴림" panose="020B0600000101010101" pitchFamily="50" charset="-127"/>
          <a:ea typeface="굴림" panose="020B0600000101010101" pitchFamily="50" charset="-127"/>
          <a:cs typeface="+mn-cs"/>
        </a:defRPr>
      </a:lvl2pPr>
      <a:lvl3pPr marL="914400" indent="-228600" algn="l" rtl="0" eaLnBrk="1" latinLnBrk="1" hangingPunct="1">
        <a:spcBef>
          <a:spcPts val="500"/>
        </a:spcBef>
        <a:buClr>
          <a:schemeClr val="accent2"/>
        </a:buClr>
        <a:buSzPct val="75000"/>
        <a:buFont typeface="Wingdings" panose="05000000000000000000" pitchFamily="2" charset="2"/>
        <a:buChar char="l"/>
        <a:defRPr kumimoji="0" sz="1800" kern="1200">
          <a:solidFill>
            <a:schemeClr val="tx1"/>
          </a:solidFill>
          <a:latin typeface="굴림" panose="020B0600000101010101" pitchFamily="50" charset="-127"/>
          <a:ea typeface="굴림" panose="020B0600000101010101" pitchFamily="50" charset="-127"/>
          <a:cs typeface="+mn-cs"/>
        </a:defRPr>
      </a:lvl3pPr>
      <a:lvl4pPr marL="1371600" indent="-228600" algn="l" rtl="0" eaLnBrk="1" latinLnBrk="1" hangingPunct="1">
        <a:spcBef>
          <a:spcPts val="400"/>
        </a:spcBef>
        <a:buClr>
          <a:schemeClr val="accent3"/>
        </a:buClr>
        <a:buSzPct val="75000"/>
        <a:buFont typeface="Wingdings"/>
        <a:buChar char=""/>
        <a:defRPr kumimoji="0" sz="1800" kern="1200">
          <a:solidFill>
            <a:schemeClr val="tx1"/>
          </a:solidFill>
          <a:latin typeface="굴림" panose="020B0600000101010101" pitchFamily="50" charset="-127"/>
          <a:ea typeface="굴림" panose="020B0600000101010101" pitchFamily="50" charset="-127"/>
          <a:cs typeface="+mn-cs"/>
        </a:defRPr>
      </a:lvl4pPr>
      <a:lvl5pPr marL="1828800" indent="-228600" algn="l" rtl="0" eaLnBrk="1" latinLnBrk="1" hangingPunct="1">
        <a:spcBef>
          <a:spcPts val="400"/>
        </a:spcBef>
        <a:buClr>
          <a:schemeClr val="accent4"/>
        </a:buClr>
        <a:buSzPct val="65000"/>
        <a:buFont typeface="Wingdings"/>
        <a:buChar char=""/>
        <a:defRPr kumimoji="0" sz="1800" kern="1200">
          <a:solidFill>
            <a:schemeClr val="tx1"/>
          </a:solidFill>
          <a:latin typeface="굴림" panose="020B0600000101010101" pitchFamily="50" charset="-127"/>
          <a:ea typeface="굴림" panose="020B0600000101010101" pitchFamily="50" charset="-127"/>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EB4F732-659D-4A8E-91DD-8B3740D33F1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6FF8A82-76E7-413F-8CFD-CBE5E22BE71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EC45865-76CE-4ADF-A429-D2398770112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ko-KR"/>
          </a:p>
        </p:txBody>
      </p:sp>
      <p:sp>
        <p:nvSpPr>
          <p:cNvPr id="5" name="바닥글 개체 틀 4">
            <a:extLst>
              <a:ext uri="{FF2B5EF4-FFF2-40B4-BE49-F238E27FC236}">
                <a16:creationId xmlns:a16="http://schemas.microsoft.com/office/drawing/2014/main" id="{3FBA1E6D-3987-411F-9379-DE0A9F331B2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ko-KR"/>
          </a:p>
        </p:txBody>
      </p:sp>
      <p:sp>
        <p:nvSpPr>
          <p:cNvPr id="6" name="슬라이드 번호 개체 틀 5">
            <a:extLst>
              <a:ext uri="{FF2B5EF4-FFF2-40B4-BE49-F238E27FC236}">
                <a16:creationId xmlns:a16="http://schemas.microsoft.com/office/drawing/2014/main" id="{EC2E3F39-D0CC-4F8C-94A0-A0AA3BE54AD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7F832D8-2751-440F-921C-5CAA6946BC12}" type="slidenum">
              <a:rPr lang="en-US" altLang="ko-KR" smtClean="0"/>
              <a:pPr>
                <a:defRPr/>
              </a:pPr>
              <a:t>‹#›</a:t>
            </a:fld>
            <a:endParaRPr lang="en-US" altLang="ko-KR"/>
          </a:p>
        </p:txBody>
      </p:sp>
    </p:spTree>
    <p:extLst>
      <p:ext uri="{BB962C8B-B14F-4D97-AF65-F5344CB8AC3E}">
        <p14:creationId xmlns:p14="http://schemas.microsoft.com/office/powerpoint/2010/main" val="379563595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6B8A08-3916-4E1A-926B-9DB33C65D748}"/>
              </a:ext>
            </a:extLst>
          </p:cNvPr>
          <p:cNvSpPr>
            <a:spLocks noGrp="1"/>
          </p:cNvSpPr>
          <p:nvPr>
            <p:ph type="ctrTitle"/>
          </p:nvPr>
        </p:nvSpPr>
        <p:spPr>
          <a:xfrm>
            <a:off x="611560" y="1122363"/>
            <a:ext cx="7992888" cy="2387600"/>
          </a:xfrm>
        </p:spPr>
        <p:txBody>
          <a:bodyPr>
            <a:normAutofit/>
          </a:bodyPr>
          <a:lstStyle/>
          <a:p>
            <a:r>
              <a:rPr lang="en" altLang="en-US" sz="4400"/>
              <a:t>Ch.</a:t>
            </a:r>
            <a:r>
              <a:rPr lang="en" altLang="ko-KR" sz="4400"/>
              <a:t>12 </a:t>
            </a:r>
            <a:r>
              <a:rPr lang="en" altLang="en-US" sz="4400" dirty="0"/>
              <a:t>Characters and Strings</a:t>
            </a:r>
          </a:p>
        </p:txBody>
      </p:sp>
      <p:sp>
        <p:nvSpPr>
          <p:cNvPr id="3" name="부제목 2">
            <a:extLst>
              <a:ext uri="{FF2B5EF4-FFF2-40B4-BE49-F238E27FC236}">
                <a16:creationId xmlns:a16="http://schemas.microsoft.com/office/drawing/2014/main" id="{46227B60-13C7-40ED-AD49-983CA3E023A8}"/>
              </a:ext>
            </a:extLst>
          </p:cNvPr>
          <p:cNvSpPr>
            <a:spLocks noGrp="1"/>
          </p:cNvSpPr>
          <p:nvPr>
            <p:ph type="subTitle" idx="1"/>
          </p:nvPr>
        </p:nvSpPr>
        <p:spPr/>
        <p:txBody>
          <a:bodyPr>
            <a:normAutofit/>
          </a:bodyPr>
          <a:lstStyle/>
          <a:p>
            <a:endParaRPr lang="ko-KR" altLang="en-US" sz="1600"/>
          </a:p>
        </p:txBody>
      </p:sp>
    </p:spTree>
    <p:extLst>
      <p:ext uri="{BB962C8B-B14F-4D97-AF65-F5344CB8AC3E}">
        <p14:creationId xmlns:p14="http://schemas.microsoft.com/office/powerpoint/2010/main" val="2602145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 altLang="en-US"/>
              <a:t>Initializing a character array</a:t>
            </a:r>
          </a:p>
        </p:txBody>
      </p:sp>
      <p:sp>
        <p:nvSpPr>
          <p:cNvPr id="3" name="내용 개체 틀 2"/>
          <p:cNvSpPr>
            <a:spLocks noGrp="1"/>
          </p:cNvSpPr>
          <p:nvPr>
            <p:ph idx="1"/>
          </p:nvPr>
        </p:nvSpPr>
        <p:spPr>
          <a:xfrm>
            <a:off x="629570" y="1909564"/>
            <a:ext cx="8212138" cy="4615780"/>
          </a:xfrm>
        </p:spPr>
        <p:txBody>
          <a:bodyPr>
            <a:normAutofit lnSpcReduction="10000"/>
          </a:bodyPr>
          <a:lstStyle/>
          <a:p>
            <a:r>
              <a:rPr lang="en" altLang="ko-KR" dirty="0">
                <a:latin typeface="Trebuchet MS" pitchFamily="34" charset="0"/>
              </a:rPr>
              <a:t>char </a:t>
            </a:r>
            <a:r>
              <a:rPr lang="en" altLang="ko-KR" dirty="0" err="1">
                <a:latin typeface="Trebuchet MS" pitchFamily="34" charset="0"/>
              </a:rPr>
              <a:t>str </a:t>
            </a:r>
            <a:r>
              <a:rPr lang="en" altLang="ko-KR" dirty="0">
                <a:latin typeface="Trebuchet MS" pitchFamily="34" charset="0"/>
              </a:rPr>
              <a:t>[4] = { 'a', 'b', 'c', '\0' };</a:t>
            </a:r>
          </a:p>
          <a:p>
            <a:endParaRPr lang="en-US" altLang="ko-KR" dirty="0">
              <a:latin typeface="Trebuchet MS" pitchFamily="34" charset="0"/>
            </a:endParaRPr>
          </a:p>
          <a:p>
            <a:r>
              <a:rPr lang="en" altLang="ko-KR" dirty="0">
                <a:latin typeface="Trebuchet MS" pitchFamily="34" charset="0"/>
              </a:rPr>
              <a:t>char str [4] = "abc";</a:t>
            </a:r>
          </a:p>
          <a:p>
            <a:endParaRPr lang="en-US" altLang="ko-KR" dirty="0">
              <a:latin typeface="Trebuchet MS" pitchFamily="34" charset="0"/>
            </a:endParaRPr>
          </a:p>
          <a:p>
            <a:r>
              <a:rPr lang="en" altLang="ko-KR" dirty="0">
                <a:latin typeface="Trebuchet MS" pitchFamily="34" charset="0"/>
              </a:rPr>
              <a:t>char str [4] = "abcdef";</a:t>
            </a:r>
          </a:p>
          <a:p>
            <a:endParaRPr lang="en-US" altLang="ko-KR" dirty="0">
              <a:latin typeface="Trebuchet MS" pitchFamily="34" charset="0"/>
            </a:endParaRPr>
          </a:p>
          <a:p>
            <a:r>
              <a:rPr lang="en" altLang="ko-KR" dirty="0">
                <a:latin typeface="Trebuchet MS" pitchFamily="34" charset="0"/>
              </a:rPr>
              <a:t>char str [6] = "abc";</a:t>
            </a:r>
          </a:p>
          <a:p>
            <a:endParaRPr lang="en-US" altLang="ko-KR" dirty="0">
              <a:latin typeface="Trebuchet MS" pitchFamily="34" charset="0"/>
            </a:endParaRPr>
          </a:p>
          <a:p>
            <a:endParaRPr lang="en-US" altLang="ko-KR" dirty="0">
              <a:latin typeface="Trebuchet MS" pitchFamily="34" charset="0"/>
            </a:endParaRPr>
          </a:p>
          <a:p>
            <a:r>
              <a:rPr lang="en" altLang="ko-KR" dirty="0">
                <a:latin typeface="Trebuchet MS" pitchFamily="34" charset="0"/>
              </a:rPr>
              <a:t>char </a:t>
            </a:r>
            <a:r>
              <a:rPr lang="en" altLang="ko-KR" dirty="0" err="1">
                <a:latin typeface="Trebuchet MS" pitchFamily="34" charset="0"/>
              </a:rPr>
              <a:t>str </a:t>
            </a:r>
            <a:r>
              <a:rPr lang="en" altLang="ko-KR" dirty="0">
                <a:latin typeface="Trebuchet MS" pitchFamily="34" charset="0"/>
              </a:rPr>
              <a:t>[4] = "";</a:t>
            </a:r>
          </a:p>
          <a:p>
            <a:pPr marL="0" indent="0">
              <a:buNone/>
            </a:pPr>
            <a:endParaRPr lang="en-US" altLang="ko-KR" dirty="0">
              <a:latin typeface="Trebuchet MS" pitchFamily="34" charset="0"/>
            </a:endParaRPr>
          </a:p>
          <a:p>
            <a:r>
              <a:rPr lang="en" altLang="ko-KR" dirty="0">
                <a:latin typeface="Trebuchet MS" pitchFamily="34" charset="0"/>
              </a:rPr>
              <a:t>char str [] = "abc";</a:t>
            </a:r>
          </a:p>
          <a:p>
            <a:endParaRPr lang="en-US" altLang="ko-KR" dirty="0">
              <a:latin typeface="Trebuchet MS" pitchFamily="34" charset="0"/>
            </a:endParaRPr>
          </a:p>
          <a:p>
            <a:endParaRPr lang="en-US" altLang="ko-KR" dirty="0">
              <a:latin typeface="Trebuchet MS" pitchFamily="34" charset="0"/>
            </a:endParaRPr>
          </a:p>
          <a:p>
            <a:endParaRPr lang="ko-KR" altLang="en-US" dirty="0">
              <a:latin typeface="Trebuchet MS"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890" y="1844824"/>
            <a:ext cx="2304256" cy="823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898" y="2668770"/>
            <a:ext cx="2298688" cy="616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898" y="3356991"/>
            <a:ext cx="2370696" cy="64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810" y="4001128"/>
            <a:ext cx="3384376" cy="73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501" y="4797153"/>
            <a:ext cx="2380669" cy="69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3816" y="5589240"/>
            <a:ext cx="2476370" cy="74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자유형 3"/>
          <p:cNvSpPr/>
          <p:nvPr/>
        </p:nvSpPr>
        <p:spPr>
          <a:xfrm>
            <a:off x="4454810" y="1970524"/>
            <a:ext cx="1135380" cy="335280"/>
          </a:xfrm>
          <a:custGeom>
            <a:avLst/>
            <a:gdLst>
              <a:gd name="connsiteX0" fmla="*/ 0 w 1135380"/>
              <a:gd name="connsiteY0" fmla="*/ 198120 h 335280"/>
              <a:gd name="connsiteX1" fmla="*/ 68580 w 1135380"/>
              <a:gd name="connsiteY1" fmla="*/ 144780 h 335280"/>
              <a:gd name="connsiteX2" fmla="*/ 114300 w 1135380"/>
              <a:gd name="connsiteY2" fmla="*/ 129540 h 335280"/>
              <a:gd name="connsiteX3" fmla="*/ 160020 w 1135380"/>
              <a:gd name="connsiteY3" fmla="*/ 106680 h 335280"/>
              <a:gd name="connsiteX4" fmla="*/ 228600 w 1135380"/>
              <a:gd name="connsiteY4" fmla="*/ 91440 h 335280"/>
              <a:gd name="connsiteX5" fmla="*/ 289560 w 1135380"/>
              <a:gd name="connsiteY5" fmla="*/ 76200 h 335280"/>
              <a:gd name="connsiteX6" fmla="*/ 419100 w 1135380"/>
              <a:gd name="connsiteY6" fmla="*/ 45720 h 335280"/>
              <a:gd name="connsiteX7" fmla="*/ 487680 w 1135380"/>
              <a:gd name="connsiteY7" fmla="*/ 30480 h 335280"/>
              <a:gd name="connsiteX8" fmla="*/ 594360 w 1135380"/>
              <a:gd name="connsiteY8" fmla="*/ 15240 h 335280"/>
              <a:gd name="connsiteX9" fmla="*/ 662940 w 1135380"/>
              <a:gd name="connsiteY9" fmla="*/ 0 h 335280"/>
              <a:gd name="connsiteX10" fmla="*/ 716280 w 1135380"/>
              <a:gd name="connsiteY10" fmla="*/ 7620 h 335280"/>
              <a:gd name="connsiteX11" fmla="*/ 723900 w 1135380"/>
              <a:gd name="connsiteY11" fmla="*/ 30480 h 335280"/>
              <a:gd name="connsiteX12" fmla="*/ 739140 w 1135380"/>
              <a:gd name="connsiteY12" fmla="*/ 60960 h 335280"/>
              <a:gd name="connsiteX13" fmla="*/ 754380 w 1135380"/>
              <a:gd name="connsiteY13" fmla="*/ 106680 h 335280"/>
              <a:gd name="connsiteX14" fmla="*/ 762000 w 1135380"/>
              <a:gd name="connsiteY14" fmla="*/ 129540 h 335280"/>
              <a:gd name="connsiteX15" fmla="*/ 777240 w 1135380"/>
              <a:gd name="connsiteY15" fmla="*/ 251460 h 335280"/>
              <a:gd name="connsiteX16" fmla="*/ 800100 w 1135380"/>
              <a:gd name="connsiteY16" fmla="*/ 297180 h 335280"/>
              <a:gd name="connsiteX17" fmla="*/ 861060 w 1135380"/>
              <a:gd name="connsiteY17" fmla="*/ 312420 h 335280"/>
              <a:gd name="connsiteX18" fmla="*/ 998220 w 1135380"/>
              <a:gd name="connsiteY18" fmla="*/ 335280 h 335280"/>
              <a:gd name="connsiteX19" fmla="*/ 1135380 w 1135380"/>
              <a:gd name="connsiteY19" fmla="*/ 335280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5380" h="335280">
                <a:moveTo>
                  <a:pt x="0" y="198120"/>
                </a:moveTo>
                <a:cubicBezTo>
                  <a:pt x="22860" y="180340"/>
                  <a:pt x="41106" y="153938"/>
                  <a:pt x="68580" y="144780"/>
                </a:cubicBezTo>
                <a:cubicBezTo>
                  <a:pt x="83820" y="139700"/>
                  <a:pt x="99471" y="135719"/>
                  <a:pt x="114300" y="129540"/>
                </a:cubicBezTo>
                <a:cubicBezTo>
                  <a:pt x="130028" y="122987"/>
                  <a:pt x="143856" y="112068"/>
                  <a:pt x="160020" y="106680"/>
                </a:cubicBezTo>
                <a:cubicBezTo>
                  <a:pt x="182236" y="99275"/>
                  <a:pt x="205805" y="96804"/>
                  <a:pt x="228600" y="91440"/>
                </a:cubicBezTo>
                <a:cubicBezTo>
                  <a:pt x="248989" y="86643"/>
                  <a:pt x="269322" y="81597"/>
                  <a:pt x="289560" y="76200"/>
                </a:cubicBezTo>
                <a:cubicBezTo>
                  <a:pt x="406981" y="44888"/>
                  <a:pt x="269892" y="77132"/>
                  <a:pt x="419100" y="45720"/>
                </a:cubicBezTo>
                <a:cubicBezTo>
                  <a:pt x="442015" y="40896"/>
                  <a:pt x="464609" y="34492"/>
                  <a:pt x="487680" y="30480"/>
                </a:cubicBezTo>
                <a:cubicBezTo>
                  <a:pt x="523070" y="24325"/>
                  <a:pt x="559511" y="23952"/>
                  <a:pt x="594360" y="15240"/>
                </a:cubicBezTo>
                <a:cubicBezTo>
                  <a:pt x="637405" y="4479"/>
                  <a:pt x="614571" y="9674"/>
                  <a:pt x="662940" y="0"/>
                </a:cubicBezTo>
                <a:cubicBezTo>
                  <a:pt x="680720" y="2540"/>
                  <a:pt x="700216" y="-412"/>
                  <a:pt x="716280" y="7620"/>
                </a:cubicBezTo>
                <a:cubicBezTo>
                  <a:pt x="723464" y="11212"/>
                  <a:pt x="720736" y="23097"/>
                  <a:pt x="723900" y="30480"/>
                </a:cubicBezTo>
                <a:cubicBezTo>
                  <a:pt x="728375" y="40921"/>
                  <a:pt x="734921" y="50413"/>
                  <a:pt x="739140" y="60960"/>
                </a:cubicBezTo>
                <a:cubicBezTo>
                  <a:pt x="745106" y="75875"/>
                  <a:pt x="749300" y="91440"/>
                  <a:pt x="754380" y="106680"/>
                </a:cubicBezTo>
                <a:lnTo>
                  <a:pt x="762000" y="129540"/>
                </a:lnTo>
                <a:cubicBezTo>
                  <a:pt x="764641" y="153313"/>
                  <a:pt x="771804" y="224278"/>
                  <a:pt x="777240" y="251460"/>
                </a:cubicBezTo>
                <a:cubicBezTo>
                  <a:pt x="779869" y="264607"/>
                  <a:pt x="789397" y="288617"/>
                  <a:pt x="800100" y="297180"/>
                </a:cubicBezTo>
                <a:cubicBezTo>
                  <a:pt x="807956" y="303465"/>
                  <a:pt x="859090" y="311982"/>
                  <a:pt x="861060" y="312420"/>
                </a:cubicBezTo>
                <a:cubicBezTo>
                  <a:pt x="912617" y="323877"/>
                  <a:pt x="928408" y="335280"/>
                  <a:pt x="998220" y="335280"/>
                </a:cubicBezTo>
                <a:lnTo>
                  <a:pt x="1135380" y="33528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13"/>
          <p:cNvSpPr/>
          <p:nvPr/>
        </p:nvSpPr>
        <p:spPr>
          <a:xfrm>
            <a:off x="3219626" y="2641597"/>
            <a:ext cx="2370564" cy="335280"/>
          </a:xfrm>
          <a:custGeom>
            <a:avLst/>
            <a:gdLst>
              <a:gd name="connsiteX0" fmla="*/ 0 w 1135380"/>
              <a:gd name="connsiteY0" fmla="*/ 198120 h 335280"/>
              <a:gd name="connsiteX1" fmla="*/ 68580 w 1135380"/>
              <a:gd name="connsiteY1" fmla="*/ 144780 h 335280"/>
              <a:gd name="connsiteX2" fmla="*/ 114300 w 1135380"/>
              <a:gd name="connsiteY2" fmla="*/ 129540 h 335280"/>
              <a:gd name="connsiteX3" fmla="*/ 160020 w 1135380"/>
              <a:gd name="connsiteY3" fmla="*/ 106680 h 335280"/>
              <a:gd name="connsiteX4" fmla="*/ 228600 w 1135380"/>
              <a:gd name="connsiteY4" fmla="*/ 91440 h 335280"/>
              <a:gd name="connsiteX5" fmla="*/ 289560 w 1135380"/>
              <a:gd name="connsiteY5" fmla="*/ 76200 h 335280"/>
              <a:gd name="connsiteX6" fmla="*/ 419100 w 1135380"/>
              <a:gd name="connsiteY6" fmla="*/ 45720 h 335280"/>
              <a:gd name="connsiteX7" fmla="*/ 487680 w 1135380"/>
              <a:gd name="connsiteY7" fmla="*/ 30480 h 335280"/>
              <a:gd name="connsiteX8" fmla="*/ 594360 w 1135380"/>
              <a:gd name="connsiteY8" fmla="*/ 15240 h 335280"/>
              <a:gd name="connsiteX9" fmla="*/ 662940 w 1135380"/>
              <a:gd name="connsiteY9" fmla="*/ 0 h 335280"/>
              <a:gd name="connsiteX10" fmla="*/ 716280 w 1135380"/>
              <a:gd name="connsiteY10" fmla="*/ 7620 h 335280"/>
              <a:gd name="connsiteX11" fmla="*/ 723900 w 1135380"/>
              <a:gd name="connsiteY11" fmla="*/ 30480 h 335280"/>
              <a:gd name="connsiteX12" fmla="*/ 739140 w 1135380"/>
              <a:gd name="connsiteY12" fmla="*/ 60960 h 335280"/>
              <a:gd name="connsiteX13" fmla="*/ 754380 w 1135380"/>
              <a:gd name="connsiteY13" fmla="*/ 106680 h 335280"/>
              <a:gd name="connsiteX14" fmla="*/ 762000 w 1135380"/>
              <a:gd name="connsiteY14" fmla="*/ 129540 h 335280"/>
              <a:gd name="connsiteX15" fmla="*/ 777240 w 1135380"/>
              <a:gd name="connsiteY15" fmla="*/ 251460 h 335280"/>
              <a:gd name="connsiteX16" fmla="*/ 800100 w 1135380"/>
              <a:gd name="connsiteY16" fmla="*/ 297180 h 335280"/>
              <a:gd name="connsiteX17" fmla="*/ 861060 w 1135380"/>
              <a:gd name="connsiteY17" fmla="*/ 312420 h 335280"/>
              <a:gd name="connsiteX18" fmla="*/ 998220 w 1135380"/>
              <a:gd name="connsiteY18" fmla="*/ 335280 h 335280"/>
              <a:gd name="connsiteX19" fmla="*/ 1135380 w 1135380"/>
              <a:gd name="connsiteY19" fmla="*/ 335280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5380" h="335280">
                <a:moveTo>
                  <a:pt x="0" y="198120"/>
                </a:moveTo>
                <a:cubicBezTo>
                  <a:pt x="22860" y="180340"/>
                  <a:pt x="41106" y="153938"/>
                  <a:pt x="68580" y="144780"/>
                </a:cubicBezTo>
                <a:cubicBezTo>
                  <a:pt x="83820" y="139700"/>
                  <a:pt x="99471" y="135719"/>
                  <a:pt x="114300" y="129540"/>
                </a:cubicBezTo>
                <a:cubicBezTo>
                  <a:pt x="130028" y="122987"/>
                  <a:pt x="143856" y="112068"/>
                  <a:pt x="160020" y="106680"/>
                </a:cubicBezTo>
                <a:cubicBezTo>
                  <a:pt x="182236" y="99275"/>
                  <a:pt x="205805" y="96804"/>
                  <a:pt x="228600" y="91440"/>
                </a:cubicBezTo>
                <a:cubicBezTo>
                  <a:pt x="248989" y="86643"/>
                  <a:pt x="269322" y="81597"/>
                  <a:pt x="289560" y="76200"/>
                </a:cubicBezTo>
                <a:cubicBezTo>
                  <a:pt x="406981" y="44888"/>
                  <a:pt x="269892" y="77132"/>
                  <a:pt x="419100" y="45720"/>
                </a:cubicBezTo>
                <a:cubicBezTo>
                  <a:pt x="442015" y="40896"/>
                  <a:pt x="464609" y="34492"/>
                  <a:pt x="487680" y="30480"/>
                </a:cubicBezTo>
                <a:cubicBezTo>
                  <a:pt x="523070" y="24325"/>
                  <a:pt x="559511" y="23952"/>
                  <a:pt x="594360" y="15240"/>
                </a:cubicBezTo>
                <a:cubicBezTo>
                  <a:pt x="637405" y="4479"/>
                  <a:pt x="614571" y="9674"/>
                  <a:pt x="662940" y="0"/>
                </a:cubicBezTo>
                <a:cubicBezTo>
                  <a:pt x="680720" y="2540"/>
                  <a:pt x="700216" y="-412"/>
                  <a:pt x="716280" y="7620"/>
                </a:cubicBezTo>
                <a:cubicBezTo>
                  <a:pt x="723464" y="11212"/>
                  <a:pt x="720736" y="23097"/>
                  <a:pt x="723900" y="30480"/>
                </a:cubicBezTo>
                <a:cubicBezTo>
                  <a:pt x="728375" y="40921"/>
                  <a:pt x="734921" y="50413"/>
                  <a:pt x="739140" y="60960"/>
                </a:cubicBezTo>
                <a:cubicBezTo>
                  <a:pt x="745106" y="75875"/>
                  <a:pt x="749300" y="91440"/>
                  <a:pt x="754380" y="106680"/>
                </a:cubicBezTo>
                <a:lnTo>
                  <a:pt x="762000" y="129540"/>
                </a:lnTo>
                <a:cubicBezTo>
                  <a:pt x="764641" y="153313"/>
                  <a:pt x="771804" y="224278"/>
                  <a:pt x="777240" y="251460"/>
                </a:cubicBezTo>
                <a:cubicBezTo>
                  <a:pt x="779869" y="264607"/>
                  <a:pt x="789397" y="288617"/>
                  <a:pt x="800100" y="297180"/>
                </a:cubicBezTo>
                <a:cubicBezTo>
                  <a:pt x="807956" y="303465"/>
                  <a:pt x="859090" y="311982"/>
                  <a:pt x="861060" y="312420"/>
                </a:cubicBezTo>
                <a:cubicBezTo>
                  <a:pt x="912617" y="323877"/>
                  <a:pt x="928408" y="335280"/>
                  <a:pt x="998220" y="335280"/>
                </a:cubicBezTo>
                <a:lnTo>
                  <a:pt x="1135380" y="33528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14"/>
          <p:cNvSpPr/>
          <p:nvPr/>
        </p:nvSpPr>
        <p:spPr>
          <a:xfrm>
            <a:off x="3579666" y="3429000"/>
            <a:ext cx="2010524" cy="335280"/>
          </a:xfrm>
          <a:custGeom>
            <a:avLst/>
            <a:gdLst>
              <a:gd name="connsiteX0" fmla="*/ 0 w 1135380"/>
              <a:gd name="connsiteY0" fmla="*/ 198120 h 335280"/>
              <a:gd name="connsiteX1" fmla="*/ 68580 w 1135380"/>
              <a:gd name="connsiteY1" fmla="*/ 144780 h 335280"/>
              <a:gd name="connsiteX2" fmla="*/ 114300 w 1135380"/>
              <a:gd name="connsiteY2" fmla="*/ 129540 h 335280"/>
              <a:gd name="connsiteX3" fmla="*/ 160020 w 1135380"/>
              <a:gd name="connsiteY3" fmla="*/ 106680 h 335280"/>
              <a:gd name="connsiteX4" fmla="*/ 228600 w 1135380"/>
              <a:gd name="connsiteY4" fmla="*/ 91440 h 335280"/>
              <a:gd name="connsiteX5" fmla="*/ 289560 w 1135380"/>
              <a:gd name="connsiteY5" fmla="*/ 76200 h 335280"/>
              <a:gd name="connsiteX6" fmla="*/ 419100 w 1135380"/>
              <a:gd name="connsiteY6" fmla="*/ 45720 h 335280"/>
              <a:gd name="connsiteX7" fmla="*/ 487680 w 1135380"/>
              <a:gd name="connsiteY7" fmla="*/ 30480 h 335280"/>
              <a:gd name="connsiteX8" fmla="*/ 594360 w 1135380"/>
              <a:gd name="connsiteY8" fmla="*/ 15240 h 335280"/>
              <a:gd name="connsiteX9" fmla="*/ 662940 w 1135380"/>
              <a:gd name="connsiteY9" fmla="*/ 0 h 335280"/>
              <a:gd name="connsiteX10" fmla="*/ 716280 w 1135380"/>
              <a:gd name="connsiteY10" fmla="*/ 7620 h 335280"/>
              <a:gd name="connsiteX11" fmla="*/ 723900 w 1135380"/>
              <a:gd name="connsiteY11" fmla="*/ 30480 h 335280"/>
              <a:gd name="connsiteX12" fmla="*/ 739140 w 1135380"/>
              <a:gd name="connsiteY12" fmla="*/ 60960 h 335280"/>
              <a:gd name="connsiteX13" fmla="*/ 754380 w 1135380"/>
              <a:gd name="connsiteY13" fmla="*/ 106680 h 335280"/>
              <a:gd name="connsiteX14" fmla="*/ 762000 w 1135380"/>
              <a:gd name="connsiteY14" fmla="*/ 129540 h 335280"/>
              <a:gd name="connsiteX15" fmla="*/ 777240 w 1135380"/>
              <a:gd name="connsiteY15" fmla="*/ 251460 h 335280"/>
              <a:gd name="connsiteX16" fmla="*/ 800100 w 1135380"/>
              <a:gd name="connsiteY16" fmla="*/ 297180 h 335280"/>
              <a:gd name="connsiteX17" fmla="*/ 861060 w 1135380"/>
              <a:gd name="connsiteY17" fmla="*/ 312420 h 335280"/>
              <a:gd name="connsiteX18" fmla="*/ 998220 w 1135380"/>
              <a:gd name="connsiteY18" fmla="*/ 335280 h 335280"/>
              <a:gd name="connsiteX19" fmla="*/ 1135380 w 1135380"/>
              <a:gd name="connsiteY19" fmla="*/ 335280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5380" h="335280">
                <a:moveTo>
                  <a:pt x="0" y="198120"/>
                </a:moveTo>
                <a:cubicBezTo>
                  <a:pt x="22860" y="180340"/>
                  <a:pt x="41106" y="153938"/>
                  <a:pt x="68580" y="144780"/>
                </a:cubicBezTo>
                <a:cubicBezTo>
                  <a:pt x="83820" y="139700"/>
                  <a:pt x="99471" y="135719"/>
                  <a:pt x="114300" y="129540"/>
                </a:cubicBezTo>
                <a:cubicBezTo>
                  <a:pt x="130028" y="122987"/>
                  <a:pt x="143856" y="112068"/>
                  <a:pt x="160020" y="106680"/>
                </a:cubicBezTo>
                <a:cubicBezTo>
                  <a:pt x="182236" y="99275"/>
                  <a:pt x="205805" y="96804"/>
                  <a:pt x="228600" y="91440"/>
                </a:cubicBezTo>
                <a:cubicBezTo>
                  <a:pt x="248989" y="86643"/>
                  <a:pt x="269322" y="81597"/>
                  <a:pt x="289560" y="76200"/>
                </a:cubicBezTo>
                <a:cubicBezTo>
                  <a:pt x="406981" y="44888"/>
                  <a:pt x="269892" y="77132"/>
                  <a:pt x="419100" y="45720"/>
                </a:cubicBezTo>
                <a:cubicBezTo>
                  <a:pt x="442015" y="40896"/>
                  <a:pt x="464609" y="34492"/>
                  <a:pt x="487680" y="30480"/>
                </a:cubicBezTo>
                <a:cubicBezTo>
                  <a:pt x="523070" y="24325"/>
                  <a:pt x="559511" y="23952"/>
                  <a:pt x="594360" y="15240"/>
                </a:cubicBezTo>
                <a:cubicBezTo>
                  <a:pt x="637405" y="4479"/>
                  <a:pt x="614571" y="9674"/>
                  <a:pt x="662940" y="0"/>
                </a:cubicBezTo>
                <a:cubicBezTo>
                  <a:pt x="680720" y="2540"/>
                  <a:pt x="700216" y="-412"/>
                  <a:pt x="716280" y="7620"/>
                </a:cubicBezTo>
                <a:cubicBezTo>
                  <a:pt x="723464" y="11212"/>
                  <a:pt x="720736" y="23097"/>
                  <a:pt x="723900" y="30480"/>
                </a:cubicBezTo>
                <a:cubicBezTo>
                  <a:pt x="728375" y="40921"/>
                  <a:pt x="734921" y="50413"/>
                  <a:pt x="739140" y="60960"/>
                </a:cubicBezTo>
                <a:cubicBezTo>
                  <a:pt x="745106" y="75875"/>
                  <a:pt x="749300" y="91440"/>
                  <a:pt x="754380" y="106680"/>
                </a:cubicBezTo>
                <a:lnTo>
                  <a:pt x="762000" y="129540"/>
                </a:lnTo>
                <a:cubicBezTo>
                  <a:pt x="764641" y="153313"/>
                  <a:pt x="771804" y="224278"/>
                  <a:pt x="777240" y="251460"/>
                </a:cubicBezTo>
                <a:cubicBezTo>
                  <a:pt x="779869" y="264607"/>
                  <a:pt x="789397" y="288617"/>
                  <a:pt x="800100" y="297180"/>
                </a:cubicBezTo>
                <a:cubicBezTo>
                  <a:pt x="807956" y="303465"/>
                  <a:pt x="859090" y="311982"/>
                  <a:pt x="861060" y="312420"/>
                </a:cubicBezTo>
                <a:cubicBezTo>
                  <a:pt x="912617" y="323877"/>
                  <a:pt x="928408" y="335280"/>
                  <a:pt x="998220" y="335280"/>
                </a:cubicBezTo>
                <a:lnTo>
                  <a:pt x="1135380" y="33528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자유형 15"/>
          <p:cNvSpPr/>
          <p:nvPr/>
        </p:nvSpPr>
        <p:spPr>
          <a:xfrm>
            <a:off x="3217334" y="4149080"/>
            <a:ext cx="1658476" cy="219256"/>
          </a:xfrm>
          <a:custGeom>
            <a:avLst/>
            <a:gdLst>
              <a:gd name="connsiteX0" fmla="*/ 0 w 1135380"/>
              <a:gd name="connsiteY0" fmla="*/ 198120 h 335280"/>
              <a:gd name="connsiteX1" fmla="*/ 68580 w 1135380"/>
              <a:gd name="connsiteY1" fmla="*/ 144780 h 335280"/>
              <a:gd name="connsiteX2" fmla="*/ 114300 w 1135380"/>
              <a:gd name="connsiteY2" fmla="*/ 129540 h 335280"/>
              <a:gd name="connsiteX3" fmla="*/ 160020 w 1135380"/>
              <a:gd name="connsiteY3" fmla="*/ 106680 h 335280"/>
              <a:gd name="connsiteX4" fmla="*/ 228600 w 1135380"/>
              <a:gd name="connsiteY4" fmla="*/ 91440 h 335280"/>
              <a:gd name="connsiteX5" fmla="*/ 289560 w 1135380"/>
              <a:gd name="connsiteY5" fmla="*/ 76200 h 335280"/>
              <a:gd name="connsiteX6" fmla="*/ 419100 w 1135380"/>
              <a:gd name="connsiteY6" fmla="*/ 45720 h 335280"/>
              <a:gd name="connsiteX7" fmla="*/ 487680 w 1135380"/>
              <a:gd name="connsiteY7" fmla="*/ 30480 h 335280"/>
              <a:gd name="connsiteX8" fmla="*/ 594360 w 1135380"/>
              <a:gd name="connsiteY8" fmla="*/ 15240 h 335280"/>
              <a:gd name="connsiteX9" fmla="*/ 662940 w 1135380"/>
              <a:gd name="connsiteY9" fmla="*/ 0 h 335280"/>
              <a:gd name="connsiteX10" fmla="*/ 716280 w 1135380"/>
              <a:gd name="connsiteY10" fmla="*/ 7620 h 335280"/>
              <a:gd name="connsiteX11" fmla="*/ 723900 w 1135380"/>
              <a:gd name="connsiteY11" fmla="*/ 30480 h 335280"/>
              <a:gd name="connsiteX12" fmla="*/ 739140 w 1135380"/>
              <a:gd name="connsiteY12" fmla="*/ 60960 h 335280"/>
              <a:gd name="connsiteX13" fmla="*/ 754380 w 1135380"/>
              <a:gd name="connsiteY13" fmla="*/ 106680 h 335280"/>
              <a:gd name="connsiteX14" fmla="*/ 762000 w 1135380"/>
              <a:gd name="connsiteY14" fmla="*/ 129540 h 335280"/>
              <a:gd name="connsiteX15" fmla="*/ 777240 w 1135380"/>
              <a:gd name="connsiteY15" fmla="*/ 251460 h 335280"/>
              <a:gd name="connsiteX16" fmla="*/ 800100 w 1135380"/>
              <a:gd name="connsiteY16" fmla="*/ 297180 h 335280"/>
              <a:gd name="connsiteX17" fmla="*/ 861060 w 1135380"/>
              <a:gd name="connsiteY17" fmla="*/ 312420 h 335280"/>
              <a:gd name="connsiteX18" fmla="*/ 998220 w 1135380"/>
              <a:gd name="connsiteY18" fmla="*/ 335280 h 335280"/>
              <a:gd name="connsiteX19" fmla="*/ 1135380 w 1135380"/>
              <a:gd name="connsiteY19" fmla="*/ 335280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5380" h="335280">
                <a:moveTo>
                  <a:pt x="0" y="198120"/>
                </a:moveTo>
                <a:cubicBezTo>
                  <a:pt x="22860" y="180340"/>
                  <a:pt x="41106" y="153938"/>
                  <a:pt x="68580" y="144780"/>
                </a:cubicBezTo>
                <a:cubicBezTo>
                  <a:pt x="83820" y="139700"/>
                  <a:pt x="99471" y="135719"/>
                  <a:pt x="114300" y="129540"/>
                </a:cubicBezTo>
                <a:cubicBezTo>
                  <a:pt x="130028" y="122987"/>
                  <a:pt x="143856" y="112068"/>
                  <a:pt x="160020" y="106680"/>
                </a:cubicBezTo>
                <a:cubicBezTo>
                  <a:pt x="182236" y="99275"/>
                  <a:pt x="205805" y="96804"/>
                  <a:pt x="228600" y="91440"/>
                </a:cubicBezTo>
                <a:cubicBezTo>
                  <a:pt x="248989" y="86643"/>
                  <a:pt x="269322" y="81597"/>
                  <a:pt x="289560" y="76200"/>
                </a:cubicBezTo>
                <a:cubicBezTo>
                  <a:pt x="406981" y="44888"/>
                  <a:pt x="269892" y="77132"/>
                  <a:pt x="419100" y="45720"/>
                </a:cubicBezTo>
                <a:cubicBezTo>
                  <a:pt x="442015" y="40896"/>
                  <a:pt x="464609" y="34492"/>
                  <a:pt x="487680" y="30480"/>
                </a:cubicBezTo>
                <a:cubicBezTo>
                  <a:pt x="523070" y="24325"/>
                  <a:pt x="559511" y="23952"/>
                  <a:pt x="594360" y="15240"/>
                </a:cubicBezTo>
                <a:cubicBezTo>
                  <a:pt x="637405" y="4479"/>
                  <a:pt x="614571" y="9674"/>
                  <a:pt x="662940" y="0"/>
                </a:cubicBezTo>
                <a:cubicBezTo>
                  <a:pt x="680720" y="2540"/>
                  <a:pt x="700216" y="-412"/>
                  <a:pt x="716280" y="7620"/>
                </a:cubicBezTo>
                <a:cubicBezTo>
                  <a:pt x="723464" y="11212"/>
                  <a:pt x="720736" y="23097"/>
                  <a:pt x="723900" y="30480"/>
                </a:cubicBezTo>
                <a:cubicBezTo>
                  <a:pt x="728375" y="40921"/>
                  <a:pt x="734921" y="50413"/>
                  <a:pt x="739140" y="60960"/>
                </a:cubicBezTo>
                <a:cubicBezTo>
                  <a:pt x="745106" y="75875"/>
                  <a:pt x="749300" y="91440"/>
                  <a:pt x="754380" y="106680"/>
                </a:cubicBezTo>
                <a:lnTo>
                  <a:pt x="762000" y="129540"/>
                </a:lnTo>
                <a:cubicBezTo>
                  <a:pt x="764641" y="153313"/>
                  <a:pt x="771804" y="224278"/>
                  <a:pt x="777240" y="251460"/>
                </a:cubicBezTo>
                <a:cubicBezTo>
                  <a:pt x="779869" y="264607"/>
                  <a:pt x="789397" y="288617"/>
                  <a:pt x="800100" y="297180"/>
                </a:cubicBezTo>
                <a:cubicBezTo>
                  <a:pt x="807956" y="303465"/>
                  <a:pt x="859090" y="311982"/>
                  <a:pt x="861060" y="312420"/>
                </a:cubicBezTo>
                <a:cubicBezTo>
                  <a:pt x="912617" y="323877"/>
                  <a:pt x="928408" y="335280"/>
                  <a:pt x="998220" y="335280"/>
                </a:cubicBezTo>
                <a:lnTo>
                  <a:pt x="1135380" y="33528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자유형 16"/>
          <p:cNvSpPr/>
          <p:nvPr/>
        </p:nvSpPr>
        <p:spPr>
          <a:xfrm>
            <a:off x="2874992" y="5208240"/>
            <a:ext cx="2720898" cy="45719"/>
          </a:xfrm>
          <a:custGeom>
            <a:avLst/>
            <a:gdLst>
              <a:gd name="connsiteX0" fmla="*/ 0 w 1135380"/>
              <a:gd name="connsiteY0" fmla="*/ 198120 h 335280"/>
              <a:gd name="connsiteX1" fmla="*/ 68580 w 1135380"/>
              <a:gd name="connsiteY1" fmla="*/ 144780 h 335280"/>
              <a:gd name="connsiteX2" fmla="*/ 114300 w 1135380"/>
              <a:gd name="connsiteY2" fmla="*/ 129540 h 335280"/>
              <a:gd name="connsiteX3" fmla="*/ 160020 w 1135380"/>
              <a:gd name="connsiteY3" fmla="*/ 106680 h 335280"/>
              <a:gd name="connsiteX4" fmla="*/ 228600 w 1135380"/>
              <a:gd name="connsiteY4" fmla="*/ 91440 h 335280"/>
              <a:gd name="connsiteX5" fmla="*/ 289560 w 1135380"/>
              <a:gd name="connsiteY5" fmla="*/ 76200 h 335280"/>
              <a:gd name="connsiteX6" fmla="*/ 419100 w 1135380"/>
              <a:gd name="connsiteY6" fmla="*/ 45720 h 335280"/>
              <a:gd name="connsiteX7" fmla="*/ 487680 w 1135380"/>
              <a:gd name="connsiteY7" fmla="*/ 30480 h 335280"/>
              <a:gd name="connsiteX8" fmla="*/ 594360 w 1135380"/>
              <a:gd name="connsiteY8" fmla="*/ 15240 h 335280"/>
              <a:gd name="connsiteX9" fmla="*/ 662940 w 1135380"/>
              <a:gd name="connsiteY9" fmla="*/ 0 h 335280"/>
              <a:gd name="connsiteX10" fmla="*/ 716280 w 1135380"/>
              <a:gd name="connsiteY10" fmla="*/ 7620 h 335280"/>
              <a:gd name="connsiteX11" fmla="*/ 723900 w 1135380"/>
              <a:gd name="connsiteY11" fmla="*/ 30480 h 335280"/>
              <a:gd name="connsiteX12" fmla="*/ 739140 w 1135380"/>
              <a:gd name="connsiteY12" fmla="*/ 60960 h 335280"/>
              <a:gd name="connsiteX13" fmla="*/ 754380 w 1135380"/>
              <a:gd name="connsiteY13" fmla="*/ 106680 h 335280"/>
              <a:gd name="connsiteX14" fmla="*/ 762000 w 1135380"/>
              <a:gd name="connsiteY14" fmla="*/ 129540 h 335280"/>
              <a:gd name="connsiteX15" fmla="*/ 777240 w 1135380"/>
              <a:gd name="connsiteY15" fmla="*/ 251460 h 335280"/>
              <a:gd name="connsiteX16" fmla="*/ 800100 w 1135380"/>
              <a:gd name="connsiteY16" fmla="*/ 297180 h 335280"/>
              <a:gd name="connsiteX17" fmla="*/ 861060 w 1135380"/>
              <a:gd name="connsiteY17" fmla="*/ 312420 h 335280"/>
              <a:gd name="connsiteX18" fmla="*/ 998220 w 1135380"/>
              <a:gd name="connsiteY18" fmla="*/ 335280 h 335280"/>
              <a:gd name="connsiteX19" fmla="*/ 1135380 w 1135380"/>
              <a:gd name="connsiteY19" fmla="*/ 335280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5380" h="335280">
                <a:moveTo>
                  <a:pt x="0" y="198120"/>
                </a:moveTo>
                <a:cubicBezTo>
                  <a:pt x="22860" y="180340"/>
                  <a:pt x="41106" y="153938"/>
                  <a:pt x="68580" y="144780"/>
                </a:cubicBezTo>
                <a:cubicBezTo>
                  <a:pt x="83820" y="139700"/>
                  <a:pt x="99471" y="135719"/>
                  <a:pt x="114300" y="129540"/>
                </a:cubicBezTo>
                <a:cubicBezTo>
                  <a:pt x="130028" y="122987"/>
                  <a:pt x="143856" y="112068"/>
                  <a:pt x="160020" y="106680"/>
                </a:cubicBezTo>
                <a:cubicBezTo>
                  <a:pt x="182236" y="99275"/>
                  <a:pt x="205805" y="96804"/>
                  <a:pt x="228600" y="91440"/>
                </a:cubicBezTo>
                <a:cubicBezTo>
                  <a:pt x="248989" y="86643"/>
                  <a:pt x="269322" y="81597"/>
                  <a:pt x="289560" y="76200"/>
                </a:cubicBezTo>
                <a:cubicBezTo>
                  <a:pt x="406981" y="44888"/>
                  <a:pt x="269892" y="77132"/>
                  <a:pt x="419100" y="45720"/>
                </a:cubicBezTo>
                <a:cubicBezTo>
                  <a:pt x="442015" y="40896"/>
                  <a:pt x="464609" y="34492"/>
                  <a:pt x="487680" y="30480"/>
                </a:cubicBezTo>
                <a:cubicBezTo>
                  <a:pt x="523070" y="24325"/>
                  <a:pt x="559511" y="23952"/>
                  <a:pt x="594360" y="15240"/>
                </a:cubicBezTo>
                <a:cubicBezTo>
                  <a:pt x="637405" y="4479"/>
                  <a:pt x="614571" y="9674"/>
                  <a:pt x="662940" y="0"/>
                </a:cubicBezTo>
                <a:cubicBezTo>
                  <a:pt x="680720" y="2540"/>
                  <a:pt x="700216" y="-412"/>
                  <a:pt x="716280" y="7620"/>
                </a:cubicBezTo>
                <a:cubicBezTo>
                  <a:pt x="723464" y="11212"/>
                  <a:pt x="720736" y="23097"/>
                  <a:pt x="723900" y="30480"/>
                </a:cubicBezTo>
                <a:cubicBezTo>
                  <a:pt x="728375" y="40921"/>
                  <a:pt x="734921" y="50413"/>
                  <a:pt x="739140" y="60960"/>
                </a:cubicBezTo>
                <a:cubicBezTo>
                  <a:pt x="745106" y="75875"/>
                  <a:pt x="749300" y="91440"/>
                  <a:pt x="754380" y="106680"/>
                </a:cubicBezTo>
                <a:lnTo>
                  <a:pt x="762000" y="129540"/>
                </a:lnTo>
                <a:cubicBezTo>
                  <a:pt x="764641" y="153313"/>
                  <a:pt x="771804" y="224278"/>
                  <a:pt x="777240" y="251460"/>
                </a:cubicBezTo>
                <a:cubicBezTo>
                  <a:pt x="779869" y="264607"/>
                  <a:pt x="789397" y="288617"/>
                  <a:pt x="800100" y="297180"/>
                </a:cubicBezTo>
                <a:cubicBezTo>
                  <a:pt x="807956" y="303465"/>
                  <a:pt x="859090" y="311982"/>
                  <a:pt x="861060" y="312420"/>
                </a:cubicBezTo>
                <a:cubicBezTo>
                  <a:pt x="912617" y="323877"/>
                  <a:pt x="928408" y="335280"/>
                  <a:pt x="998220" y="335280"/>
                </a:cubicBezTo>
                <a:lnTo>
                  <a:pt x="1135380" y="33528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17"/>
          <p:cNvSpPr/>
          <p:nvPr/>
        </p:nvSpPr>
        <p:spPr>
          <a:xfrm>
            <a:off x="3217334" y="5992345"/>
            <a:ext cx="2518167" cy="172960"/>
          </a:xfrm>
          <a:custGeom>
            <a:avLst/>
            <a:gdLst>
              <a:gd name="connsiteX0" fmla="*/ 0 w 1135380"/>
              <a:gd name="connsiteY0" fmla="*/ 198120 h 335280"/>
              <a:gd name="connsiteX1" fmla="*/ 68580 w 1135380"/>
              <a:gd name="connsiteY1" fmla="*/ 144780 h 335280"/>
              <a:gd name="connsiteX2" fmla="*/ 114300 w 1135380"/>
              <a:gd name="connsiteY2" fmla="*/ 129540 h 335280"/>
              <a:gd name="connsiteX3" fmla="*/ 160020 w 1135380"/>
              <a:gd name="connsiteY3" fmla="*/ 106680 h 335280"/>
              <a:gd name="connsiteX4" fmla="*/ 228600 w 1135380"/>
              <a:gd name="connsiteY4" fmla="*/ 91440 h 335280"/>
              <a:gd name="connsiteX5" fmla="*/ 289560 w 1135380"/>
              <a:gd name="connsiteY5" fmla="*/ 76200 h 335280"/>
              <a:gd name="connsiteX6" fmla="*/ 419100 w 1135380"/>
              <a:gd name="connsiteY6" fmla="*/ 45720 h 335280"/>
              <a:gd name="connsiteX7" fmla="*/ 487680 w 1135380"/>
              <a:gd name="connsiteY7" fmla="*/ 30480 h 335280"/>
              <a:gd name="connsiteX8" fmla="*/ 594360 w 1135380"/>
              <a:gd name="connsiteY8" fmla="*/ 15240 h 335280"/>
              <a:gd name="connsiteX9" fmla="*/ 662940 w 1135380"/>
              <a:gd name="connsiteY9" fmla="*/ 0 h 335280"/>
              <a:gd name="connsiteX10" fmla="*/ 716280 w 1135380"/>
              <a:gd name="connsiteY10" fmla="*/ 7620 h 335280"/>
              <a:gd name="connsiteX11" fmla="*/ 723900 w 1135380"/>
              <a:gd name="connsiteY11" fmla="*/ 30480 h 335280"/>
              <a:gd name="connsiteX12" fmla="*/ 739140 w 1135380"/>
              <a:gd name="connsiteY12" fmla="*/ 60960 h 335280"/>
              <a:gd name="connsiteX13" fmla="*/ 754380 w 1135380"/>
              <a:gd name="connsiteY13" fmla="*/ 106680 h 335280"/>
              <a:gd name="connsiteX14" fmla="*/ 762000 w 1135380"/>
              <a:gd name="connsiteY14" fmla="*/ 129540 h 335280"/>
              <a:gd name="connsiteX15" fmla="*/ 777240 w 1135380"/>
              <a:gd name="connsiteY15" fmla="*/ 251460 h 335280"/>
              <a:gd name="connsiteX16" fmla="*/ 800100 w 1135380"/>
              <a:gd name="connsiteY16" fmla="*/ 297180 h 335280"/>
              <a:gd name="connsiteX17" fmla="*/ 861060 w 1135380"/>
              <a:gd name="connsiteY17" fmla="*/ 312420 h 335280"/>
              <a:gd name="connsiteX18" fmla="*/ 998220 w 1135380"/>
              <a:gd name="connsiteY18" fmla="*/ 335280 h 335280"/>
              <a:gd name="connsiteX19" fmla="*/ 1135380 w 1135380"/>
              <a:gd name="connsiteY19" fmla="*/ 335280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5380" h="335280">
                <a:moveTo>
                  <a:pt x="0" y="198120"/>
                </a:moveTo>
                <a:cubicBezTo>
                  <a:pt x="22860" y="180340"/>
                  <a:pt x="41106" y="153938"/>
                  <a:pt x="68580" y="144780"/>
                </a:cubicBezTo>
                <a:cubicBezTo>
                  <a:pt x="83820" y="139700"/>
                  <a:pt x="99471" y="135719"/>
                  <a:pt x="114300" y="129540"/>
                </a:cubicBezTo>
                <a:cubicBezTo>
                  <a:pt x="130028" y="122987"/>
                  <a:pt x="143856" y="112068"/>
                  <a:pt x="160020" y="106680"/>
                </a:cubicBezTo>
                <a:cubicBezTo>
                  <a:pt x="182236" y="99275"/>
                  <a:pt x="205805" y="96804"/>
                  <a:pt x="228600" y="91440"/>
                </a:cubicBezTo>
                <a:cubicBezTo>
                  <a:pt x="248989" y="86643"/>
                  <a:pt x="269322" y="81597"/>
                  <a:pt x="289560" y="76200"/>
                </a:cubicBezTo>
                <a:cubicBezTo>
                  <a:pt x="406981" y="44888"/>
                  <a:pt x="269892" y="77132"/>
                  <a:pt x="419100" y="45720"/>
                </a:cubicBezTo>
                <a:cubicBezTo>
                  <a:pt x="442015" y="40896"/>
                  <a:pt x="464609" y="34492"/>
                  <a:pt x="487680" y="30480"/>
                </a:cubicBezTo>
                <a:cubicBezTo>
                  <a:pt x="523070" y="24325"/>
                  <a:pt x="559511" y="23952"/>
                  <a:pt x="594360" y="15240"/>
                </a:cubicBezTo>
                <a:cubicBezTo>
                  <a:pt x="637405" y="4479"/>
                  <a:pt x="614571" y="9674"/>
                  <a:pt x="662940" y="0"/>
                </a:cubicBezTo>
                <a:cubicBezTo>
                  <a:pt x="680720" y="2540"/>
                  <a:pt x="700216" y="-412"/>
                  <a:pt x="716280" y="7620"/>
                </a:cubicBezTo>
                <a:cubicBezTo>
                  <a:pt x="723464" y="11212"/>
                  <a:pt x="720736" y="23097"/>
                  <a:pt x="723900" y="30480"/>
                </a:cubicBezTo>
                <a:cubicBezTo>
                  <a:pt x="728375" y="40921"/>
                  <a:pt x="734921" y="50413"/>
                  <a:pt x="739140" y="60960"/>
                </a:cubicBezTo>
                <a:cubicBezTo>
                  <a:pt x="745106" y="75875"/>
                  <a:pt x="749300" y="91440"/>
                  <a:pt x="754380" y="106680"/>
                </a:cubicBezTo>
                <a:lnTo>
                  <a:pt x="762000" y="129540"/>
                </a:lnTo>
                <a:cubicBezTo>
                  <a:pt x="764641" y="153313"/>
                  <a:pt x="771804" y="224278"/>
                  <a:pt x="777240" y="251460"/>
                </a:cubicBezTo>
                <a:cubicBezTo>
                  <a:pt x="779869" y="264607"/>
                  <a:pt x="789397" y="288617"/>
                  <a:pt x="800100" y="297180"/>
                </a:cubicBezTo>
                <a:cubicBezTo>
                  <a:pt x="807956" y="303465"/>
                  <a:pt x="859090" y="311982"/>
                  <a:pt x="861060" y="312420"/>
                </a:cubicBezTo>
                <a:cubicBezTo>
                  <a:pt x="912617" y="323877"/>
                  <a:pt x="928408" y="335280"/>
                  <a:pt x="998220" y="335280"/>
                </a:cubicBezTo>
                <a:lnTo>
                  <a:pt x="1135380" y="335280"/>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C842367D-2228-0DBB-2621-AFC86718AA03}"/>
              </a:ext>
            </a:extLst>
          </p:cNvPr>
          <p:cNvSpPr txBox="1"/>
          <p:nvPr/>
        </p:nvSpPr>
        <p:spPr>
          <a:xfrm>
            <a:off x="467544" y="6381328"/>
            <a:ext cx="8400056" cy="369332"/>
          </a:xfrm>
          <a:prstGeom prst="rect">
            <a:avLst/>
          </a:prstGeom>
          <a:noFill/>
        </p:spPr>
        <p:txBody>
          <a:bodyPr wrap="none" rtlCol="0">
            <a:spAutoFit/>
          </a:bodyPr>
          <a:lstStyle/>
          <a:p>
            <a:r>
              <a:rPr lang="en-US" altLang="ko-KR" b="1" dirty="0">
                <a:solidFill>
                  <a:srgbClr val="FF0000"/>
                </a:solidFill>
              </a:rPr>
              <a:t>char str[]; Error</a:t>
            </a:r>
            <a:r>
              <a:rPr lang="ko-KR" altLang="en-US" b="1" dirty="0">
                <a:solidFill>
                  <a:srgbClr val="FF0000"/>
                </a:solidFill>
              </a:rPr>
              <a:t> </a:t>
            </a:r>
            <a:r>
              <a:rPr lang="en-US" altLang="ko-KR" b="1" dirty="0">
                <a:solidFill>
                  <a:srgbClr val="FF0000"/>
                </a:solidFill>
                <a:sym typeface="Wingdings" panose="05000000000000000000" pitchFamily="2" charset="2"/>
              </a:rPr>
              <a:t> The compiler doesn't know how much memory to allocate.</a:t>
            </a:r>
            <a:endParaRPr lang="ko-KR" altLang="en-US"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직사각형 173"/>
          <p:cNvSpPr/>
          <p:nvPr/>
        </p:nvSpPr>
        <p:spPr>
          <a:xfrm>
            <a:off x="7117883" y="2450931"/>
            <a:ext cx="1484373" cy="338554"/>
          </a:xfrm>
          <a:prstGeom prst="rect">
            <a:avLst/>
          </a:prstGeom>
        </p:spPr>
        <p:txBody>
          <a:bodyPr wrap="square">
            <a:spAutoFit/>
          </a:bodyPr>
          <a:lstStyle/>
          <a:p>
            <a:pPr latinLnBrk="1"/>
            <a:r>
              <a:rPr lang="en" altLang="ko-KR" sz="1600" dirty="0" err="1">
                <a:solidFill>
                  <a:schemeClr val="bg1"/>
                </a:solidFill>
              </a:rPr>
              <a:t>abc</a:t>
            </a:r>
            <a:endParaRPr lang="ko-KR" altLang="en-US" sz="1600" dirty="0">
              <a:solidFill>
                <a:schemeClr val="bg1"/>
              </a:solidFill>
            </a:endParaRPr>
          </a:p>
        </p:txBody>
      </p:sp>
      <p:sp>
        <p:nvSpPr>
          <p:cNvPr id="2" name="제목 1"/>
          <p:cNvSpPr>
            <a:spLocks noGrp="1"/>
          </p:cNvSpPr>
          <p:nvPr>
            <p:ph type="title"/>
          </p:nvPr>
        </p:nvSpPr>
        <p:spPr/>
        <p:txBody>
          <a:bodyPr/>
          <a:lstStyle/>
          <a:p>
            <a:r>
              <a:rPr lang="en" altLang="en-US" dirty="0"/>
              <a:t>Output of string</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728" y="1535278"/>
            <a:ext cx="2304256" cy="823946"/>
          </a:xfrm>
          <a:prstGeom prst="rect">
            <a:avLst/>
          </a:prstGeom>
          <a:solidFill>
            <a:srgbClr val="FFFFCC"/>
          </a:solidFill>
          <a:ln>
            <a:noFill/>
          </a:ln>
          <a:effectLst/>
        </p:spPr>
      </p:pic>
      <p:sp>
        <p:nvSpPr>
          <p:cNvPr id="5" name="모서리가 접힌 도형 4"/>
          <p:cNvSpPr/>
          <p:nvPr/>
        </p:nvSpPr>
        <p:spPr>
          <a:xfrm>
            <a:off x="1132776" y="2492896"/>
            <a:ext cx="4032448" cy="720080"/>
          </a:xfrm>
          <a:prstGeom prst="foldedCorner">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R" dirty="0">
                <a:solidFill>
                  <a:schemeClr val="tx1"/>
                </a:solidFill>
                <a:latin typeface="Trebuchet MS" pitchFamily="34" charset="0"/>
              </a:rPr>
              <a:t>char</a:t>
            </a:r>
            <a:r>
              <a:rPr lang="en" altLang="en-US" dirty="0">
                <a:solidFill>
                  <a:schemeClr val="tx1"/>
                </a:solidFill>
                <a:latin typeface="Trebuchet MS" pitchFamily="34" charset="0"/>
              </a:rPr>
              <a:t> </a:t>
            </a:r>
            <a:r>
              <a:rPr lang="en" altLang="ko-KR" dirty="0">
                <a:solidFill>
                  <a:schemeClr val="tx1"/>
                </a:solidFill>
                <a:latin typeface="Trebuchet MS" pitchFamily="34" charset="0"/>
              </a:rPr>
              <a:t>str [] = “abc”;</a:t>
            </a:r>
          </a:p>
          <a:p>
            <a:r>
              <a:rPr lang="en" altLang="ko-KR" dirty="0" err="1">
                <a:solidFill>
                  <a:schemeClr val="tx1"/>
                </a:solidFill>
                <a:latin typeface="Trebuchet MS" pitchFamily="34" charset="0"/>
              </a:rPr>
              <a:t>printf </a:t>
            </a:r>
            <a:r>
              <a:rPr lang="en" altLang="ko-KR" dirty="0">
                <a:solidFill>
                  <a:schemeClr val="tx1"/>
                </a:solidFill>
                <a:latin typeface="Trebuchet MS" pitchFamily="34" charset="0"/>
              </a:rPr>
              <a:t>(“%s”, </a:t>
            </a:r>
            <a:r>
              <a:rPr lang="en" altLang="ko-KR" dirty="0" err="1">
                <a:solidFill>
                  <a:schemeClr val="tx1"/>
                </a:solidFill>
                <a:latin typeface="Trebuchet MS" pitchFamily="34" charset="0"/>
              </a:rPr>
              <a:t>str </a:t>
            </a:r>
            <a:r>
              <a:rPr lang="en" altLang="ko-KR" dirty="0">
                <a:solidFill>
                  <a:schemeClr val="tx1"/>
                </a:solidFill>
                <a:latin typeface="Trebuchet MS" pitchFamily="34" charset="0"/>
              </a:rPr>
              <a:t>);</a:t>
            </a:r>
            <a:endParaRPr lang="ko-KR" altLang="en-US" dirty="0">
              <a:solidFill>
                <a:schemeClr val="tx1"/>
              </a:solidFill>
              <a:latin typeface="Trebuchet MS" pitchFamily="34" charset="0"/>
            </a:endParaRPr>
          </a:p>
        </p:txBody>
      </p:sp>
      <p:sp>
        <p:nvSpPr>
          <p:cNvPr id="6" name="모서리가 접힌 도형 5"/>
          <p:cNvSpPr/>
          <p:nvPr/>
        </p:nvSpPr>
        <p:spPr>
          <a:xfrm>
            <a:off x="1121728" y="3789040"/>
            <a:ext cx="4032448" cy="720080"/>
          </a:xfrm>
          <a:prstGeom prst="foldedCorner">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R" dirty="0">
                <a:solidFill>
                  <a:schemeClr val="tx1"/>
                </a:solidFill>
                <a:latin typeface="Trebuchet MS" pitchFamily="34" charset="0"/>
              </a:rPr>
              <a:t>char</a:t>
            </a:r>
            <a:r>
              <a:rPr lang="en" altLang="en-US" dirty="0">
                <a:solidFill>
                  <a:schemeClr val="tx1"/>
                </a:solidFill>
                <a:latin typeface="Trebuchet MS" pitchFamily="34" charset="0"/>
              </a:rPr>
              <a:t> </a:t>
            </a:r>
            <a:r>
              <a:rPr lang="en" altLang="ko-KR" dirty="0">
                <a:solidFill>
                  <a:schemeClr val="tx1"/>
                </a:solidFill>
                <a:latin typeface="Trebuchet MS" pitchFamily="34" charset="0"/>
              </a:rPr>
              <a:t>str [] = “abc”;</a:t>
            </a:r>
          </a:p>
          <a:p>
            <a:r>
              <a:rPr lang="en" altLang="ko-KR" dirty="0" err="1">
                <a:solidFill>
                  <a:schemeClr val="tx1"/>
                </a:solidFill>
                <a:latin typeface="Trebuchet MS" pitchFamily="34" charset="0"/>
              </a:rPr>
              <a:t>printf </a:t>
            </a:r>
            <a:r>
              <a:rPr lang="en" altLang="ko-KR" dirty="0">
                <a:solidFill>
                  <a:schemeClr val="tx1"/>
                </a:solidFill>
                <a:latin typeface="Trebuchet MS" pitchFamily="34" charset="0"/>
              </a:rPr>
              <a:t>( </a:t>
            </a:r>
            <a:r>
              <a:rPr lang="en" altLang="ko-KR" dirty="0" err="1">
                <a:solidFill>
                  <a:schemeClr val="tx1"/>
                </a:solidFill>
                <a:latin typeface="Trebuchet MS" pitchFamily="34" charset="0"/>
              </a:rPr>
              <a:t>str </a:t>
            </a:r>
            <a:r>
              <a:rPr lang="en" altLang="ko-KR" dirty="0">
                <a:solidFill>
                  <a:schemeClr val="tx1"/>
                </a:solidFill>
                <a:latin typeface="Trebuchet MS" pitchFamily="34" charset="0"/>
              </a:rPr>
              <a:t>);</a:t>
            </a:r>
            <a:endParaRPr lang="ko-KR" altLang="en-US" dirty="0">
              <a:solidFill>
                <a:schemeClr val="tx1"/>
              </a:solidFill>
              <a:latin typeface="Trebuchet MS" pitchFamily="34" charset="0"/>
            </a:endParaRPr>
          </a:p>
        </p:txBody>
      </p:sp>
      <p:sp>
        <p:nvSpPr>
          <p:cNvPr id="11" name="자유형 10"/>
          <p:cNvSpPr/>
          <p:nvPr/>
        </p:nvSpPr>
        <p:spPr>
          <a:xfrm>
            <a:off x="5158740" y="2461260"/>
            <a:ext cx="1097280" cy="502920"/>
          </a:xfrm>
          <a:custGeom>
            <a:avLst/>
            <a:gdLst>
              <a:gd name="connsiteX0" fmla="*/ 0 w 1097280"/>
              <a:gd name="connsiteY0" fmla="*/ 502920 h 502920"/>
              <a:gd name="connsiteX1" fmla="*/ 30480 w 1097280"/>
              <a:gd name="connsiteY1" fmla="*/ 457200 h 502920"/>
              <a:gd name="connsiteX2" fmla="*/ 76200 w 1097280"/>
              <a:gd name="connsiteY2" fmla="*/ 411480 h 502920"/>
              <a:gd name="connsiteX3" fmla="*/ 160020 w 1097280"/>
              <a:gd name="connsiteY3" fmla="*/ 335280 h 502920"/>
              <a:gd name="connsiteX4" fmla="*/ 190500 w 1097280"/>
              <a:gd name="connsiteY4" fmla="*/ 304800 h 502920"/>
              <a:gd name="connsiteX5" fmla="*/ 228600 w 1097280"/>
              <a:gd name="connsiteY5" fmla="*/ 274320 h 502920"/>
              <a:gd name="connsiteX6" fmla="*/ 251460 w 1097280"/>
              <a:gd name="connsiteY6" fmla="*/ 243840 h 502920"/>
              <a:gd name="connsiteX7" fmla="*/ 320040 w 1097280"/>
              <a:gd name="connsiteY7" fmla="*/ 190500 h 502920"/>
              <a:gd name="connsiteX8" fmla="*/ 411480 w 1097280"/>
              <a:gd name="connsiteY8" fmla="*/ 114300 h 502920"/>
              <a:gd name="connsiteX9" fmla="*/ 426720 w 1097280"/>
              <a:gd name="connsiteY9" fmla="*/ 91440 h 502920"/>
              <a:gd name="connsiteX10" fmla="*/ 457200 w 1097280"/>
              <a:gd name="connsiteY10" fmla="*/ 106680 h 502920"/>
              <a:gd name="connsiteX11" fmla="*/ 502920 w 1097280"/>
              <a:gd name="connsiteY11" fmla="*/ 167640 h 502920"/>
              <a:gd name="connsiteX12" fmla="*/ 525780 w 1097280"/>
              <a:gd name="connsiteY12" fmla="*/ 205740 h 502920"/>
              <a:gd name="connsiteX13" fmla="*/ 541020 w 1097280"/>
              <a:gd name="connsiteY13" fmla="*/ 228600 h 502920"/>
              <a:gd name="connsiteX14" fmla="*/ 563880 w 1097280"/>
              <a:gd name="connsiteY14" fmla="*/ 243840 h 502920"/>
              <a:gd name="connsiteX15" fmla="*/ 579120 w 1097280"/>
              <a:gd name="connsiteY15" fmla="*/ 274320 h 502920"/>
              <a:gd name="connsiteX16" fmla="*/ 601980 w 1097280"/>
              <a:gd name="connsiteY16" fmla="*/ 289560 h 502920"/>
              <a:gd name="connsiteX17" fmla="*/ 632460 w 1097280"/>
              <a:gd name="connsiteY17" fmla="*/ 320040 h 502920"/>
              <a:gd name="connsiteX18" fmla="*/ 678180 w 1097280"/>
              <a:gd name="connsiteY18" fmla="*/ 350520 h 502920"/>
              <a:gd name="connsiteX19" fmla="*/ 723900 w 1097280"/>
              <a:gd name="connsiteY19" fmla="*/ 342900 h 502920"/>
              <a:gd name="connsiteX20" fmla="*/ 762000 w 1097280"/>
              <a:gd name="connsiteY20" fmla="*/ 297180 h 502920"/>
              <a:gd name="connsiteX21" fmla="*/ 807720 w 1097280"/>
              <a:gd name="connsiteY21" fmla="*/ 251460 h 502920"/>
              <a:gd name="connsiteX22" fmla="*/ 838200 w 1097280"/>
              <a:gd name="connsiteY22" fmla="*/ 228600 h 502920"/>
              <a:gd name="connsiteX23" fmla="*/ 914400 w 1097280"/>
              <a:gd name="connsiteY23" fmla="*/ 175260 h 502920"/>
              <a:gd name="connsiteX24" fmla="*/ 967740 w 1097280"/>
              <a:gd name="connsiteY24" fmla="*/ 121920 h 502920"/>
              <a:gd name="connsiteX25" fmla="*/ 990600 w 1097280"/>
              <a:gd name="connsiteY25" fmla="*/ 106680 h 502920"/>
              <a:gd name="connsiteX26" fmla="*/ 1043940 w 1097280"/>
              <a:gd name="connsiteY26" fmla="*/ 53340 h 502920"/>
              <a:gd name="connsiteX27" fmla="*/ 1059180 w 1097280"/>
              <a:gd name="connsiteY27" fmla="*/ 30480 h 502920"/>
              <a:gd name="connsiteX28" fmla="*/ 1082040 w 1097280"/>
              <a:gd name="connsiteY28" fmla="*/ 22860 h 502920"/>
              <a:gd name="connsiteX29" fmla="*/ 1097280 w 1097280"/>
              <a:gd name="connsiteY29" fmla="*/ 0 h 50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7280" h="502920">
                <a:moveTo>
                  <a:pt x="0" y="502920"/>
                </a:moveTo>
                <a:cubicBezTo>
                  <a:pt x="10160" y="487680"/>
                  <a:pt x="18754" y="471271"/>
                  <a:pt x="30480" y="457200"/>
                </a:cubicBezTo>
                <a:cubicBezTo>
                  <a:pt x="44278" y="440643"/>
                  <a:pt x="60960" y="426720"/>
                  <a:pt x="76200" y="411480"/>
                </a:cubicBezTo>
                <a:cubicBezTo>
                  <a:pt x="145765" y="341915"/>
                  <a:pt x="59057" y="427065"/>
                  <a:pt x="160020" y="335280"/>
                </a:cubicBezTo>
                <a:cubicBezTo>
                  <a:pt x="170652" y="325615"/>
                  <a:pt x="179761" y="314346"/>
                  <a:pt x="190500" y="304800"/>
                </a:cubicBezTo>
                <a:cubicBezTo>
                  <a:pt x="202656" y="293995"/>
                  <a:pt x="217100" y="285820"/>
                  <a:pt x="228600" y="274320"/>
                </a:cubicBezTo>
                <a:cubicBezTo>
                  <a:pt x="237580" y="265340"/>
                  <a:pt x="242098" y="252422"/>
                  <a:pt x="251460" y="243840"/>
                </a:cubicBezTo>
                <a:cubicBezTo>
                  <a:pt x="272808" y="224271"/>
                  <a:pt x="299562" y="210978"/>
                  <a:pt x="320040" y="190500"/>
                </a:cubicBezTo>
                <a:cubicBezTo>
                  <a:pt x="383853" y="126687"/>
                  <a:pt x="351819" y="150097"/>
                  <a:pt x="411480" y="114300"/>
                </a:cubicBezTo>
                <a:cubicBezTo>
                  <a:pt x="416560" y="106680"/>
                  <a:pt x="417687" y="92946"/>
                  <a:pt x="426720" y="91440"/>
                </a:cubicBezTo>
                <a:cubicBezTo>
                  <a:pt x="437925" y="89573"/>
                  <a:pt x="449168" y="98648"/>
                  <a:pt x="457200" y="106680"/>
                </a:cubicBezTo>
                <a:cubicBezTo>
                  <a:pt x="475161" y="124641"/>
                  <a:pt x="489852" y="145860"/>
                  <a:pt x="502920" y="167640"/>
                </a:cubicBezTo>
                <a:cubicBezTo>
                  <a:pt x="510540" y="180340"/>
                  <a:pt x="517930" y="193181"/>
                  <a:pt x="525780" y="205740"/>
                </a:cubicBezTo>
                <a:cubicBezTo>
                  <a:pt x="530634" y="213506"/>
                  <a:pt x="534544" y="222124"/>
                  <a:pt x="541020" y="228600"/>
                </a:cubicBezTo>
                <a:cubicBezTo>
                  <a:pt x="547496" y="235076"/>
                  <a:pt x="556260" y="238760"/>
                  <a:pt x="563880" y="243840"/>
                </a:cubicBezTo>
                <a:cubicBezTo>
                  <a:pt x="568960" y="254000"/>
                  <a:pt x="571848" y="265594"/>
                  <a:pt x="579120" y="274320"/>
                </a:cubicBezTo>
                <a:cubicBezTo>
                  <a:pt x="584983" y="281355"/>
                  <a:pt x="595027" y="283600"/>
                  <a:pt x="601980" y="289560"/>
                </a:cubicBezTo>
                <a:cubicBezTo>
                  <a:pt x="612889" y="298911"/>
                  <a:pt x="621240" y="311064"/>
                  <a:pt x="632460" y="320040"/>
                </a:cubicBezTo>
                <a:cubicBezTo>
                  <a:pt x="646763" y="331482"/>
                  <a:pt x="678180" y="350520"/>
                  <a:pt x="678180" y="350520"/>
                </a:cubicBezTo>
                <a:cubicBezTo>
                  <a:pt x="693420" y="347980"/>
                  <a:pt x="709781" y="349175"/>
                  <a:pt x="723900" y="342900"/>
                </a:cubicBezTo>
                <a:cubicBezTo>
                  <a:pt x="743045" y="334391"/>
                  <a:pt x="749443" y="311307"/>
                  <a:pt x="762000" y="297180"/>
                </a:cubicBezTo>
                <a:cubicBezTo>
                  <a:pt x="776319" y="281071"/>
                  <a:pt x="790478" y="264392"/>
                  <a:pt x="807720" y="251460"/>
                </a:cubicBezTo>
                <a:cubicBezTo>
                  <a:pt x="817880" y="243840"/>
                  <a:pt x="827796" y="235883"/>
                  <a:pt x="838200" y="228600"/>
                </a:cubicBezTo>
                <a:cubicBezTo>
                  <a:pt x="853934" y="217586"/>
                  <a:pt x="897385" y="190728"/>
                  <a:pt x="914400" y="175260"/>
                </a:cubicBezTo>
                <a:cubicBezTo>
                  <a:pt x="933006" y="158346"/>
                  <a:pt x="946818" y="135868"/>
                  <a:pt x="967740" y="121920"/>
                </a:cubicBezTo>
                <a:cubicBezTo>
                  <a:pt x="975360" y="116840"/>
                  <a:pt x="983793" y="112806"/>
                  <a:pt x="990600" y="106680"/>
                </a:cubicBezTo>
                <a:cubicBezTo>
                  <a:pt x="1009290" y="89859"/>
                  <a:pt x="1029992" y="74262"/>
                  <a:pt x="1043940" y="53340"/>
                </a:cubicBezTo>
                <a:cubicBezTo>
                  <a:pt x="1049020" y="45720"/>
                  <a:pt x="1052029" y="36201"/>
                  <a:pt x="1059180" y="30480"/>
                </a:cubicBezTo>
                <a:cubicBezTo>
                  <a:pt x="1065452" y="25462"/>
                  <a:pt x="1074420" y="25400"/>
                  <a:pt x="1082040" y="22860"/>
                </a:cubicBezTo>
                <a:lnTo>
                  <a:pt x="1097280" y="0"/>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11"/>
          <p:cNvSpPr/>
          <p:nvPr/>
        </p:nvSpPr>
        <p:spPr>
          <a:xfrm>
            <a:off x="5159112" y="2964180"/>
            <a:ext cx="1097280" cy="1076320"/>
          </a:xfrm>
          <a:custGeom>
            <a:avLst/>
            <a:gdLst>
              <a:gd name="connsiteX0" fmla="*/ 0 w 1097280"/>
              <a:gd name="connsiteY0" fmla="*/ 502920 h 502920"/>
              <a:gd name="connsiteX1" fmla="*/ 30480 w 1097280"/>
              <a:gd name="connsiteY1" fmla="*/ 457200 h 502920"/>
              <a:gd name="connsiteX2" fmla="*/ 76200 w 1097280"/>
              <a:gd name="connsiteY2" fmla="*/ 411480 h 502920"/>
              <a:gd name="connsiteX3" fmla="*/ 160020 w 1097280"/>
              <a:gd name="connsiteY3" fmla="*/ 335280 h 502920"/>
              <a:gd name="connsiteX4" fmla="*/ 190500 w 1097280"/>
              <a:gd name="connsiteY4" fmla="*/ 304800 h 502920"/>
              <a:gd name="connsiteX5" fmla="*/ 228600 w 1097280"/>
              <a:gd name="connsiteY5" fmla="*/ 274320 h 502920"/>
              <a:gd name="connsiteX6" fmla="*/ 251460 w 1097280"/>
              <a:gd name="connsiteY6" fmla="*/ 243840 h 502920"/>
              <a:gd name="connsiteX7" fmla="*/ 320040 w 1097280"/>
              <a:gd name="connsiteY7" fmla="*/ 190500 h 502920"/>
              <a:gd name="connsiteX8" fmla="*/ 411480 w 1097280"/>
              <a:gd name="connsiteY8" fmla="*/ 114300 h 502920"/>
              <a:gd name="connsiteX9" fmla="*/ 426720 w 1097280"/>
              <a:gd name="connsiteY9" fmla="*/ 91440 h 502920"/>
              <a:gd name="connsiteX10" fmla="*/ 457200 w 1097280"/>
              <a:gd name="connsiteY10" fmla="*/ 106680 h 502920"/>
              <a:gd name="connsiteX11" fmla="*/ 502920 w 1097280"/>
              <a:gd name="connsiteY11" fmla="*/ 167640 h 502920"/>
              <a:gd name="connsiteX12" fmla="*/ 525780 w 1097280"/>
              <a:gd name="connsiteY12" fmla="*/ 205740 h 502920"/>
              <a:gd name="connsiteX13" fmla="*/ 541020 w 1097280"/>
              <a:gd name="connsiteY13" fmla="*/ 228600 h 502920"/>
              <a:gd name="connsiteX14" fmla="*/ 563880 w 1097280"/>
              <a:gd name="connsiteY14" fmla="*/ 243840 h 502920"/>
              <a:gd name="connsiteX15" fmla="*/ 579120 w 1097280"/>
              <a:gd name="connsiteY15" fmla="*/ 274320 h 502920"/>
              <a:gd name="connsiteX16" fmla="*/ 601980 w 1097280"/>
              <a:gd name="connsiteY16" fmla="*/ 289560 h 502920"/>
              <a:gd name="connsiteX17" fmla="*/ 632460 w 1097280"/>
              <a:gd name="connsiteY17" fmla="*/ 320040 h 502920"/>
              <a:gd name="connsiteX18" fmla="*/ 678180 w 1097280"/>
              <a:gd name="connsiteY18" fmla="*/ 350520 h 502920"/>
              <a:gd name="connsiteX19" fmla="*/ 723900 w 1097280"/>
              <a:gd name="connsiteY19" fmla="*/ 342900 h 502920"/>
              <a:gd name="connsiteX20" fmla="*/ 762000 w 1097280"/>
              <a:gd name="connsiteY20" fmla="*/ 297180 h 502920"/>
              <a:gd name="connsiteX21" fmla="*/ 807720 w 1097280"/>
              <a:gd name="connsiteY21" fmla="*/ 251460 h 502920"/>
              <a:gd name="connsiteX22" fmla="*/ 838200 w 1097280"/>
              <a:gd name="connsiteY22" fmla="*/ 228600 h 502920"/>
              <a:gd name="connsiteX23" fmla="*/ 914400 w 1097280"/>
              <a:gd name="connsiteY23" fmla="*/ 175260 h 502920"/>
              <a:gd name="connsiteX24" fmla="*/ 967740 w 1097280"/>
              <a:gd name="connsiteY24" fmla="*/ 121920 h 502920"/>
              <a:gd name="connsiteX25" fmla="*/ 990600 w 1097280"/>
              <a:gd name="connsiteY25" fmla="*/ 106680 h 502920"/>
              <a:gd name="connsiteX26" fmla="*/ 1043940 w 1097280"/>
              <a:gd name="connsiteY26" fmla="*/ 53340 h 502920"/>
              <a:gd name="connsiteX27" fmla="*/ 1059180 w 1097280"/>
              <a:gd name="connsiteY27" fmla="*/ 30480 h 502920"/>
              <a:gd name="connsiteX28" fmla="*/ 1082040 w 1097280"/>
              <a:gd name="connsiteY28" fmla="*/ 22860 h 502920"/>
              <a:gd name="connsiteX29" fmla="*/ 1097280 w 1097280"/>
              <a:gd name="connsiteY29" fmla="*/ 0 h 50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7280" h="502920">
                <a:moveTo>
                  <a:pt x="0" y="502920"/>
                </a:moveTo>
                <a:cubicBezTo>
                  <a:pt x="10160" y="487680"/>
                  <a:pt x="18754" y="471271"/>
                  <a:pt x="30480" y="457200"/>
                </a:cubicBezTo>
                <a:cubicBezTo>
                  <a:pt x="44278" y="440643"/>
                  <a:pt x="60960" y="426720"/>
                  <a:pt x="76200" y="411480"/>
                </a:cubicBezTo>
                <a:cubicBezTo>
                  <a:pt x="145765" y="341915"/>
                  <a:pt x="59057" y="427065"/>
                  <a:pt x="160020" y="335280"/>
                </a:cubicBezTo>
                <a:cubicBezTo>
                  <a:pt x="170652" y="325615"/>
                  <a:pt x="179761" y="314346"/>
                  <a:pt x="190500" y="304800"/>
                </a:cubicBezTo>
                <a:cubicBezTo>
                  <a:pt x="202656" y="293995"/>
                  <a:pt x="217100" y="285820"/>
                  <a:pt x="228600" y="274320"/>
                </a:cubicBezTo>
                <a:cubicBezTo>
                  <a:pt x="237580" y="265340"/>
                  <a:pt x="242098" y="252422"/>
                  <a:pt x="251460" y="243840"/>
                </a:cubicBezTo>
                <a:cubicBezTo>
                  <a:pt x="272808" y="224271"/>
                  <a:pt x="299562" y="210978"/>
                  <a:pt x="320040" y="190500"/>
                </a:cubicBezTo>
                <a:cubicBezTo>
                  <a:pt x="383853" y="126687"/>
                  <a:pt x="351819" y="150097"/>
                  <a:pt x="411480" y="114300"/>
                </a:cubicBezTo>
                <a:cubicBezTo>
                  <a:pt x="416560" y="106680"/>
                  <a:pt x="417687" y="92946"/>
                  <a:pt x="426720" y="91440"/>
                </a:cubicBezTo>
                <a:cubicBezTo>
                  <a:pt x="437925" y="89573"/>
                  <a:pt x="449168" y="98648"/>
                  <a:pt x="457200" y="106680"/>
                </a:cubicBezTo>
                <a:cubicBezTo>
                  <a:pt x="475161" y="124641"/>
                  <a:pt x="489852" y="145860"/>
                  <a:pt x="502920" y="167640"/>
                </a:cubicBezTo>
                <a:cubicBezTo>
                  <a:pt x="510540" y="180340"/>
                  <a:pt x="517930" y="193181"/>
                  <a:pt x="525780" y="205740"/>
                </a:cubicBezTo>
                <a:cubicBezTo>
                  <a:pt x="530634" y="213506"/>
                  <a:pt x="534544" y="222124"/>
                  <a:pt x="541020" y="228600"/>
                </a:cubicBezTo>
                <a:cubicBezTo>
                  <a:pt x="547496" y="235076"/>
                  <a:pt x="556260" y="238760"/>
                  <a:pt x="563880" y="243840"/>
                </a:cubicBezTo>
                <a:cubicBezTo>
                  <a:pt x="568960" y="254000"/>
                  <a:pt x="571848" y="265594"/>
                  <a:pt x="579120" y="274320"/>
                </a:cubicBezTo>
                <a:cubicBezTo>
                  <a:pt x="584983" y="281355"/>
                  <a:pt x="595027" y="283600"/>
                  <a:pt x="601980" y="289560"/>
                </a:cubicBezTo>
                <a:cubicBezTo>
                  <a:pt x="612889" y="298911"/>
                  <a:pt x="621240" y="311064"/>
                  <a:pt x="632460" y="320040"/>
                </a:cubicBezTo>
                <a:cubicBezTo>
                  <a:pt x="646763" y="331482"/>
                  <a:pt x="678180" y="350520"/>
                  <a:pt x="678180" y="350520"/>
                </a:cubicBezTo>
                <a:cubicBezTo>
                  <a:pt x="693420" y="347980"/>
                  <a:pt x="709781" y="349175"/>
                  <a:pt x="723900" y="342900"/>
                </a:cubicBezTo>
                <a:cubicBezTo>
                  <a:pt x="743045" y="334391"/>
                  <a:pt x="749443" y="311307"/>
                  <a:pt x="762000" y="297180"/>
                </a:cubicBezTo>
                <a:cubicBezTo>
                  <a:pt x="776319" y="281071"/>
                  <a:pt x="790478" y="264392"/>
                  <a:pt x="807720" y="251460"/>
                </a:cubicBezTo>
                <a:cubicBezTo>
                  <a:pt x="817880" y="243840"/>
                  <a:pt x="827796" y="235883"/>
                  <a:pt x="838200" y="228600"/>
                </a:cubicBezTo>
                <a:cubicBezTo>
                  <a:pt x="853934" y="217586"/>
                  <a:pt x="897385" y="190728"/>
                  <a:pt x="914400" y="175260"/>
                </a:cubicBezTo>
                <a:cubicBezTo>
                  <a:pt x="933006" y="158346"/>
                  <a:pt x="946818" y="135868"/>
                  <a:pt x="967740" y="121920"/>
                </a:cubicBezTo>
                <a:cubicBezTo>
                  <a:pt x="975360" y="116840"/>
                  <a:pt x="983793" y="112806"/>
                  <a:pt x="990600" y="106680"/>
                </a:cubicBezTo>
                <a:cubicBezTo>
                  <a:pt x="1009290" y="89859"/>
                  <a:pt x="1029992" y="74262"/>
                  <a:pt x="1043940" y="53340"/>
                </a:cubicBezTo>
                <a:cubicBezTo>
                  <a:pt x="1049020" y="45720"/>
                  <a:pt x="1052029" y="36201"/>
                  <a:pt x="1059180" y="30480"/>
                </a:cubicBezTo>
                <a:cubicBezTo>
                  <a:pt x="1065452" y="25462"/>
                  <a:pt x="1074420" y="25400"/>
                  <a:pt x="1082040" y="22860"/>
                </a:cubicBezTo>
                <a:lnTo>
                  <a:pt x="1097280" y="0"/>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5" name="그룹 174">
            <a:extLst>
              <a:ext uri="{FF2B5EF4-FFF2-40B4-BE49-F238E27FC236}">
                <a16:creationId xmlns:a16="http://schemas.microsoft.com/office/drawing/2014/main" id="{512CAA57-5F01-4F5D-8FCC-462022E237E7}"/>
              </a:ext>
            </a:extLst>
          </p:cNvPr>
          <p:cNvGrpSpPr/>
          <p:nvPr/>
        </p:nvGrpSpPr>
        <p:grpSpPr>
          <a:xfrm>
            <a:off x="6156176" y="2286491"/>
            <a:ext cx="2977896" cy="1005988"/>
            <a:chOff x="5038165" y="815788"/>
            <a:chExt cx="3663880" cy="1316231"/>
          </a:xfrm>
        </p:grpSpPr>
        <p:pic>
          <p:nvPicPr>
            <p:cNvPr id="176" name="그림 175">
              <a:extLst>
                <a:ext uri="{FF2B5EF4-FFF2-40B4-BE49-F238E27FC236}">
                  <a16:creationId xmlns:a16="http://schemas.microsoft.com/office/drawing/2014/main" id="{B2EF5019-056B-4C68-8465-D09B4E17C19C}"/>
                </a:ext>
              </a:extLst>
            </p:cNvPr>
            <p:cNvPicPr>
              <a:picLocks noChangeAspect="1"/>
            </p:cNvPicPr>
            <p:nvPr/>
          </p:nvPicPr>
          <p:blipFill>
            <a:blip r:embed="rId3"/>
            <a:stretch>
              <a:fillRect/>
            </a:stretch>
          </p:blipFill>
          <p:spPr>
            <a:xfrm>
              <a:off x="6556679" y="1781959"/>
              <a:ext cx="745785" cy="350060"/>
            </a:xfrm>
            <a:prstGeom prst="rect">
              <a:avLst/>
            </a:prstGeom>
          </p:spPr>
        </p:pic>
        <p:sp>
          <p:nvSpPr>
            <p:cNvPr id="177" name="직사각형 176">
              <a:extLst>
                <a:ext uri="{FF2B5EF4-FFF2-40B4-BE49-F238E27FC236}">
                  <a16:creationId xmlns:a16="http://schemas.microsoft.com/office/drawing/2014/main" id="{B265AAC2-6CFA-4C9F-BB59-B6F64E698345}"/>
                </a:ext>
              </a:extLst>
            </p:cNvPr>
            <p:cNvSpPr/>
            <p:nvPr/>
          </p:nvSpPr>
          <p:spPr>
            <a:xfrm>
              <a:off x="5038165" y="815788"/>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R" sz="1600" dirty="0" err="1"/>
                <a:t>abc</a:t>
              </a:r>
              <a:endParaRPr lang="en-US" altLang="ko-KR" sz="1600" dirty="0">
                <a:ea typeface="굴림" pitchFamily="50" charset="-127"/>
              </a:endParaRPr>
            </a:p>
          </p:txBody>
        </p:sp>
      </p:grpSp>
    </p:spTree>
    <p:extLst>
      <p:ext uri="{BB962C8B-B14F-4D97-AF65-F5344CB8AC3E}">
        <p14:creationId xmlns:p14="http://schemas.microsoft.com/office/powerpoint/2010/main" val="3654350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설명선 1(강조선) 180"/>
          <p:cNvSpPr/>
          <p:nvPr/>
        </p:nvSpPr>
        <p:spPr>
          <a:xfrm>
            <a:off x="6804025" y="5818188"/>
            <a:ext cx="812800" cy="398462"/>
          </a:xfrm>
          <a:prstGeom prst="accentCallout1">
            <a:avLst>
              <a:gd name="adj1" fmla="val 53650"/>
              <a:gd name="adj2" fmla="val -9080"/>
              <a:gd name="adj3" fmla="val 53721"/>
              <a:gd name="adj4" fmla="val -62936"/>
            </a:avLst>
          </a:prstGeom>
          <a:solidFill>
            <a:srgbClr val="CDF3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b="1" dirty="0">
                <a:solidFill>
                  <a:schemeClr val="tx1"/>
                </a:solidFill>
                <a:latin typeface="맑은 고딕" pitchFamily="50" charset="-127"/>
                <a:ea typeface="맑은 고딕" pitchFamily="50" charset="-127"/>
              </a:rPr>
              <a:t>str3</a:t>
            </a:r>
            <a:endParaRPr lang="ko-KR" altLang="en-US" b="1" dirty="0">
              <a:solidFill>
                <a:schemeClr val="tx1"/>
              </a:solidFill>
              <a:latin typeface="맑은 고딕" pitchFamily="50" charset="-127"/>
              <a:ea typeface="맑은 고딕" pitchFamily="50" charset="-127"/>
            </a:endParaRPr>
          </a:p>
        </p:txBody>
      </p:sp>
      <p:sp>
        <p:nvSpPr>
          <p:cNvPr id="4" name="설명선 1(강조선) 3"/>
          <p:cNvSpPr/>
          <p:nvPr/>
        </p:nvSpPr>
        <p:spPr>
          <a:xfrm>
            <a:off x="4803775" y="4060825"/>
            <a:ext cx="812800" cy="398463"/>
          </a:xfrm>
          <a:prstGeom prst="accentCallout1">
            <a:avLst>
              <a:gd name="adj1" fmla="val 53650"/>
              <a:gd name="adj2" fmla="val -9080"/>
              <a:gd name="adj3" fmla="val 53721"/>
              <a:gd name="adj4" fmla="val -62936"/>
            </a:avLst>
          </a:prstGeom>
          <a:solidFill>
            <a:srgbClr val="CDF3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b="1" dirty="0">
                <a:solidFill>
                  <a:schemeClr val="tx1"/>
                </a:solidFill>
                <a:latin typeface="맑은 고딕" pitchFamily="50" charset="-127"/>
                <a:ea typeface="맑은 고딕" pitchFamily="50" charset="-127"/>
              </a:rPr>
              <a:t>str1</a:t>
            </a:r>
            <a:endParaRPr lang="ko-KR" altLang="en-US" b="1" dirty="0">
              <a:solidFill>
                <a:schemeClr val="tx1"/>
              </a:solidFill>
              <a:latin typeface="맑은 고딕" pitchFamily="50" charset="-127"/>
              <a:ea typeface="맑은 고딕" pitchFamily="50" charset="-127"/>
            </a:endParaRPr>
          </a:p>
        </p:txBody>
      </p:sp>
      <p:sp>
        <p:nvSpPr>
          <p:cNvPr id="180" name="설명선 1(강조선) 179"/>
          <p:cNvSpPr/>
          <p:nvPr/>
        </p:nvSpPr>
        <p:spPr>
          <a:xfrm>
            <a:off x="4803775" y="4926013"/>
            <a:ext cx="812800" cy="398462"/>
          </a:xfrm>
          <a:prstGeom prst="accentCallout1">
            <a:avLst>
              <a:gd name="adj1" fmla="val 53650"/>
              <a:gd name="adj2" fmla="val -9080"/>
              <a:gd name="adj3" fmla="val 53721"/>
              <a:gd name="adj4" fmla="val -210512"/>
            </a:avLst>
          </a:prstGeom>
          <a:solidFill>
            <a:srgbClr val="CDF3FF"/>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b="1" dirty="0">
                <a:solidFill>
                  <a:schemeClr val="tx1"/>
                </a:solidFill>
                <a:latin typeface="맑은 고딕" pitchFamily="50" charset="-127"/>
                <a:ea typeface="맑은 고딕" pitchFamily="50" charset="-127"/>
              </a:rPr>
              <a:t>str2</a:t>
            </a:r>
            <a:endParaRPr lang="ko-KR" altLang="en-US" b="1" dirty="0">
              <a:solidFill>
                <a:schemeClr val="tx1"/>
              </a:solidFill>
              <a:latin typeface="맑은 고딕" pitchFamily="50" charset="-127"/>
              <a:ea typeface="맑은 고딕" pitchFamily="50" charset="-127"/>
            </a:endParaRPr>
          </a:p>
        </p:txBody>
      </p:sp>
      <p:sp>
        <p:nvSpPr>
          <p:cNvPr id="11269" name="Rectangle 2"/>
          <p:cNvSpPr>
            <a:spLocks noGrp="1" noChangeArrowheads="1"/>
          </p:cNvSpPr>
          <p:nvPr>
            <p:ph type="title"/>
          </p:nvPr>
        </p:nvSpPr>
        <p:spPr>
          <a:xfrm>
            <a:off x="628650" y="188640"/>
            <a:ext cx="7886700" cy="1325563"/>
          </a:xfrm>
        </p:spPr>
        <p:txBody>
          <a:bodyPr/>
          <a:lstStyle/>
          <a:p>
            <a:pPr eaLnBrk="1" hangingPunct="1"/>
            <a:r>
              <a:rPr lang="en" altLang="en-US" dirty="0"/>
              <a:t>Example </a:t>
            </a:r>
            <a:r>
              <a:rPr lang="en" altLang="ko-KR" dirty="0"/>
              <a:t>#2</a:t>
            </a:r>
          </a:p>
        </p:txBody>
      </p:sp>
      <p:sp>
        <p:nvSpPr>
          <p:cNvPr id="11270" name="Rectangle 4"/>
          <p:cNvSpPr>
            <a:spLocks noChangeArrowheads="1"/>
          </p:cNvSpPr>
          <p:nvPr/>
        </p:nvSpPr>
        <p:spPr bwMode="auto">
          <a:xfrm>
            <a:off x="612648" y="1162744"/>
            <a:ext cx="7777162" cy="259238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r>
              <a:rPr lang="en" altLang="ko-KR" sz="1600" dirty="0">
                <a:solidFill>
                  <a:srgbClr val="808080"/>
                </a:solidFill>
                <a:latin typeface="Trebuchet MS" panose="020B0603020202020204" pitchFamily="34" charset="0"/>
                <a:ea typeface="돋움체" panose="020B0609000101010101" pitchFamily="49" charset="-127"/>
              </a:rPr>
              <a:t>#include</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&lt; </a:t>
            </a:r>
            <a:r>
              <a:rPr lang="en" altLang="ko-KR" sz="1600" dirty="0" err="1">
                <a:solidFill>
                  <a:srgbClr val="A31515"/>
                </a:solidFill>
                <a:latin typeface="Trebuchet MS" panose="020B0603020202020204" pitchFamily="34" charset="0"/>
                <a:ea typeface="돋움체" panose="020B0609000101010101" pitchFamily="49" charset="-127"/>
              </a:rPr>
              <a:t>stdio.h </a:t>
            </a:r>
            <a:r>
              <a:rPr lang="en" altLang="ko-KR" sz="1600" dirty="0">
                <a:solidFill>
                  <a:srgbClr val="A31515"/>
                </a:solidFill>
                <a:latin typeface="Trebuchet MS" panose="020B0603020202020204" pitchFamily="34" charset="0"/>
                <a:ea typeface="돋움체" panose="020B0609000101010101" pitchFamily="49" charset="-127"/>
              </a:rPr>
              <a:t>&gt;</a:t>
            </a:r>
            <a:endParaRPr lang="en-US" altLang="ko-KR" sz="1600" dirty="0">
              <a:solidFill>
                <a:srgbClr val="000000"/>
              </a:solidFill>
              <a:latin typeface="Trebuchet MS" panose="020B0603020202020204" pitchFamily="34" charset="0"/>
              <a:ea typeface="돋움체" panose="020B0609000101010101" pitchFamily="49" charset="-127"/>
            </a:endParaRP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FF"/>
                </a:solidFill>
                <a:latin typeface="Trebuchet MS" panose="020B0603020202020204" pitchFamily="34" charset="0"/>
                <a:ea typeface="돋움체" panose="020B0609000101010101" pitchFamily="49" charset="-127"/>
              </a:rPr>
              <a:t>int </a:t>
            </a:r>
            <a:r>
              <a:rPr lang="en" altLang="ko-KR" sz="1600" dirty="0">
                <a:solidFill>
                  <a:srgbClr val="000000"/>
                </a:solidFill>
                <a:latin typeface="Trebuchet MS" panose="020B0603020202020204" pitchFamily="34" charset="0"/>
                <a:ea typeface="돋움체" panose="020B0609000101010101" pitchFamily="49" charset="-127"/>
              </a:rPr>
              <a:t>main( </a:t>
            </a:r>
            <a:r>
              <a:rPr lang="en" altLang="ko-KR" sz="1600" dirty="0">
                <a:solidFill>
                  <a:srgbClr val="0000FF"/>
                </a:solidFill>
                <a:latin typeface="Trebuchet MS" panose="020B0603020202020204" pitchFamily="34" charset="0"/>
                <a:ea typeface="돋움체" panose="020B0609000101010101" pitchFamily="49" charset="-127"/>
              </a:rPr>
              <a:t>void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char </a:t>
            </a:r>
            <a:r>
              <a:rPr lang="en" altLang="ko-KR" sz="1600" dirty="0">
                <a:solidFill>
                  <a:srgbClr val="000000"/>
                </a:solidFill>
                <a:latin typeface="Trebuchet MS" panose="020B0603020202020204" pitchFamily="34" charset="0"/>
                <a:ea typeface="돋움체" panose="020B0609000101010101" pitchFamily="49" charset="-127"/>
              </a:rPr>
              <a:t>str1[6] = </a:t>
            </a:r>
            <a:r>
              <a:rPr lang="en" altLang="ko-KR" sz="1600" dirty="0">
                <a:solidFill>
                  <a:srgbClr val="A31515"/>
                </a:solidFill>
                <a:latin typeface="Trebuchet MS" panose="020B0603020202020204" pitchFamily="34" charset="0"/>
                <a:ea typeface="돋움체" panose="020B0609000101010101" pitchFamily="49" charset="-127"/>
              </a:rPr>
              <a:t>"Seoul"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char </a:t>
            </a:r>
            <a:r>
              <a:rPr lang="en" altLang="ko-KR" sz="1600" dirty="0">
                <a:solidFill>
                  <a:srgbClr val="000000"/>
                </a:solidFill>
                <a:latin typeface="Trebuchet MS" panose="020B0603020202020204" pitchFamily="34" charset="0"/>
                <a:ea typeface="돋움체" panose="020B0609000101010101" pitchFamily="49" charset="-127"/>
              </a:rPr>
              <a:t>str2[3] = { </a:t>
            </a:r>
            <a:r>
              <a:rPr lang="en" altLang="ko-KR" sz="1600" dirty="0">
                <a:solidFill>
                  <a:srgbClr val="A31515"/>
                </a:solidFill>
                <a:latin typeface="Trebuchet MS" panose="020B0603020202020204" pitchFamily="34" charset="0"/>
                <a:ea typeface="돋움체" panose="020B0609000101010101" pitchFamily="49" charset="-127"/>
              </a:rPr>
              <a:t>' </a:t>
            </a:r>
            <a:r>
              <a:rPr lang="en" altLang="ko-KR" sz="1600" dirty="0" err="1">
                <a:solidFill>
                  <a:srgbClr val="A31515"/>
                </a:solidFill>
                <a:latin typeface="Trebuchet MS" panose="020B0603020202020204" pitchFamily="34" charset="0"/>
                <a:ea typeface="돋움체" panose="020B0609000101010101" pitchFamily="49" charset="-127"/>
              </a:rPr>
              <a:t>i </a:t>
            </a:r>
            <a:r>
              <a:rPr lang="en" altLang="ko-KR" sz="1600" dirty="0">
                <a:solidFill>
                  <a:srgbClr val="A31515"/>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's'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'\0'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char </a:t>
            </a:r>
            <a:r>
              <a:rPr lang="en" altLang="ko-KR" sz="1600" dirty="0">
                <a:solidFill>
                  <a:srgbClr val="000000"/>
                </a:solidFill>
                <a:latin typeface="Trebuchet MS" panose="020B0603020202020204" pitchFamily="34" charset="0"/>
                <a:ea typeface="돋움체" panose="020B0609000101010101" pitchFamily="49" charset="-127"/>
              </a:rPr>
              <a:t>str3[] = </a:t>
            </a:r>
            <a:r>
              <a:rPr lang="en" altLang="ko-KR" sz="1600" dirty="0">
                <a:solidFill>
                  <a:srgbClr val="A31515"/>
                </a:solidFill>
                <a:latin typeface="Trebuchet MS" panose="020B0603020202020204" pitchFamily="34" charset="0"/>
                <a:ea typeface="돋움체" panose="020B0609000101010101" pitchFamily="49" charset="-127"/>
              </a:rPr>
              <a:t>"the capital city of Korea."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printf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"%s %s %s\n" </a:t>
            </a:r>
            <a:r>
              <a:rPr lang="en" altLang="ko-KR" sz="1600" dirty="0">
                <a:solidFill>
                  <a:srgbClr val="000000"/>
                </a:solidFill>
                <a:latin typeface="Trebuchet MS" panose="020B0603020202020204" pitchFamily="34" charset="0"/>
                <a:ea typeface="돋움체" panose="020B0609000101010101" pitchFamily="49" charset="-127"/>
              </a:rPr>
              <a:t>, str1, str2, str3);</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return </a:t>
            </a:r>
            <a:r>
              <a:rPr lang="en" altLang="ko-KR" sz="1600" dirty="0">
                <a:solidFill>
                  <a:srgbClr val="000000"/>
                </a:solidFill>
                <a:latin typeface="Trebuchet MS" panose="020B0603020202020204" pitchFamily="34" charset="0"/>
                <a:ea typeface="돋움체" panose="020B0609000101010101" pitchFamily="49" charset="-127"/>
              </a:rPr>
              <a:t>0;</a:t>
            </a:r>
          </a:p>
          <a:p>
            <a:r>
              <a:rPr lang="en" altLang="ko-KR" sz="1600" dirty="0">
                <a:solidFill>
                  <a:srgbClr val="000000"/>
                </a:solidFill>
                <a:latin typeface="Trebuchet MS" panose="020B0603020202020204" pitchFamily="34" charset="0"/>
                <a:ea typeface="돋움체" panose="020B0609000101010101" pitchFamily="49" charset="-127"/>
              </a:rPr>
              <a:t>}</a:t>
            </a:r>
          </a:p>
        </p:txBody>
      </p:sp>
      <p:sp>
        <p:nvSpPr>
          <p:cNvPr id="11271" name="Rectangle 6"/>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38" name="그룹 37"/>
          <p:cNvGrpSpPr>
            <a:grpSpLocks/>
          </p:cNvGrpSpPr>
          <p:nvPr/>
        </p:nvGrpSpPr>
        <p:grpSpPr bwMode="auto">
          <a:xfrm>
            <a:off x="1463675" y="4833938"/>
            <a:ext cx="1538288" cy="582612"/>
            <a:chOff x="3682222" y="1812468"/>
            <a:chExt cx="1538419" cy="583601"/>
          </a:xfrm>
        </p:grpSpPr>
        <p:grpSp>
          <p:nvGrpSpPr>
            <p:cNvPr id="11363" name="그룹 2"/>
            <p:cNvGrpSpPr>
              <a:grpSpLocks/>
            </p:cNvGrpSpPr>
            <p:nvPr/>
          </p:nvGrpSpPr>
          <p:grpSpPr bwMode="auto">
            <a:xfrm>
              <a:off x="3682222" y="1812468"/>
              <a:ext cx="1511697" cy="583601"/>
              <a:chOff x="4486986" y="5359999"/>
              <a:chExt cx="1511697" cy="583601"/>
            </a:xfrm>
          </p:grpSpPr>
          <p:pic>
            <p:nvPicPr>
              <p:cNvPr id="11365"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 name="TextBox 39"/>
            <p:cNvSpPr txBox="1"/>
            <p:nvPr/>
          </p:nvSpPr>
          <p:spPr>
            <a:xfrm>
              <a:off x="3917192" y="2103473"/>
              <a:ext cx="1303449" cy="216266"/>
            </a:xfrm>
            <a:prstGeom prst="rect">
              <a:avLst/>
            </a:prstGeom>
            <a:noFill/>
          </p:spPr>
          <p:txBody>
            <a:bodyPr>
              <a:spAutoFit/>
            </a:bodyPr>
            <a:lstStyle/>
            <a:p>
              <a:pPr>
                <a:defRPr/>
              </a:pPr>
              <a:r>
                <a:rPr lang="en" altLang="ko-KR" sz="800" dirty="0">
                  <a:latin typeface="Lucida Calligraphy" pitchFamily="66" charset="0"/>
                  <a:ea typeface="+mn-ea"/>
                </a:rPr>
                <a:t>str2 </a:t>
              </a:r>
              <a:r>
                <a:rPr lang="en" altLang="ko-KR" sz="800" dirty="0">
                  <a:solidFill>
                    <a:srgbClr val="FF0000"/>
                  </a:solidFill>
                  <a:latin typeface="Lucida Calligraphy" pitchFamily="66" charset="0"/>
                  <a:ea typeface="+mn-ea"/>
                </a:rPr>
                <a:t>[ </a:t>
              </a:r>
              <a:r>
                <a:rPr lang="en" altLang="ko-KR" sz="800" dirty="0">
                  <a:solidFill>
                    <a:schemeClr val="tx2"/>
                  </a:solidFill>
                  <a:latin typeface="Lucida Calligraphy" pitchFamily="66" charset="0"/>
                  <a:ea typeface="+mn-ea"/>
                </a:rPr>
                <a:t>0] </a:t>
              </a:r>
              <a:r>
                <a:rPr lang="en" altLang="ko-KR" sz="800" dirty="0">
                  <a:latin typeface="Lucida Calligraphy" pitchFamily="66" charset="0"/>
                  <a:ea typeface="+mn-ea"/>
                </a:rPr>
                <a:t>str2 </a:t>
              </a:r>
              <a:r>
                <a:rPr lang="en" altLang="ko-KR" sz="800" dirty="0">
                  <a:solidFill>
                    <a:schemeClr val="tx2"/>
                  </a:solidFill>
                  <a:latin typeface="Lucida Calligraphy" pitchFamily="66" charset="0"/>
                  <a:ea typeface="+mn-ea"/>
                </a:rPr>
                <a:t>[1] </a:t>
              </a:r>
              <a:r>
                <a:rPr lang="en" altLang="ko-KR" sz="800" dirty="0">
                  <a:latin typeface="Lucida Calligraphy" pitchFamily="66" charset="0"/>
                  <a:ea typeface="+mn-ea"/>
                </a:rPr>
                <a:t>str2 </a:t>
              </a:r>
              <a:r>
                <a:rPr lang="en" altLang="ko-KR" sz="800" dirty="0">
                  <a:solidFill>
                    <a:schemeClr val="tx2"/>
                  </a:solidFill>
                  <a:latin typeface="Lucida Calligraphy" pitchFamily="66" charset="0"/>
                  <a:ea typeface="+mn-ea"/>
                </a:rPr>
                <a:t>[2]</a:t>
              </a:r>
              <a:endParaRPr lang="ko-KR" altLang="en-US" sz="900" dirty="0">
                <a:solidFill>
                  <a:schemeClr val="tx2"/>
                </a:solidFill>
                <a:latin typeface="Lucida Calligraphy" pitchFamily="66" charset="0"/>
                <a:ea typeface="+mn-ea"/>
              </a:endParaRPr>
            </a:p>
          </p:txBody>
        </p:sp>
      </p:grpSp>
      <p:sp>
        <p:nvSpPr>
          <p:cNvPr id="51" name="타원 50"/>
          <p:cNvSpPr/>
          <p:nvPr/>
        </p:nvSpPr>
        <p:spPr>
          <a:xfrm>
            <a:off x="1643923" y="4654220"/>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i</a:t>
            </a:r>
            <a:endParaRPr lang="ko-KR" altLang="en-US" dirty="0"/>
          </a:p>
        </p:txBody>
      </p:sp>
      <p:sp>
        <p:nvSpPr>
          <p:cNvPr id="52" name="타원 51"/>
          <p:cNvSpPr/>
          <p:nvPr/>
        </p:nvSpPr>
        <p:spPr>
          <a:xfrm>
            <a:off x="2044464" y="4654220"/>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s</a:t>
            </a:r>
            <a:endParaRPr lang="ko-KR" altLang="en-US" dirty="0"/>
          </a:p>
        </p:txBody>
      </p:sp>
      <p:grpSp>
        <p:nvGrpSpPr>
          <p:cNvPr id="104" name="그룹 103"/>
          <p:cNvGrpSpPr>
            <a:grpSpLocks/>
          </p:cNvGrpSpPr>
          <p:nvPr/>
        </p:nvGrpSpPr>
        <p:grpSpPr bwMode="auto">
          <a:xfrm>
            <a:off x="1463675" y="3937000"/>
            <a:ext cx="2722563" cy="582613"/>
            <a:chOff x="3682222" y="1812468"/>
            <a:chExt cx="2722178" cy="583601"/>
          </a:xfrm>
        </p:grpSpPr>
        <p:grpSp>
          <p:nvGrpSpPr>
            <p:cNvPr id="11355" name="그룹 2"/>
            <p:cNvGrpSpPr>
              <a:grpSpLocks/>
            </p:cNvGrpSpPr>
            <p:nvPr/>
          </p:nvGrpSpPr>
          <p:grpSpPr bwMode="auto">
            <a:xfrm>
              <a:off x="3682222" y="1812468"/>
              <a:ext cx="2689908" cy="583601"/>
              <a:chOff x="4486986" y="5359999"/>
              <a:chExt cx="2689908" cy="583601"/>
            </a:xfrm>
          </p:grpSpPr>
          <p:pic>
            <p:nvPicPr>
              <p:cNvPr id="11357"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8"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9"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0"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1"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2"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 name="TextBox 105"/>
            <p:cNvSpPr txBox="1"/>
            <p:nvPr/>
          </p:nvSpPr>
          <p:spPr>
            <a:xfrm>
              <a:off x="3923488" y="2103474"/>
              <a:ext cx="2480912" cy="216266"/>
            </a:xfrm>
            <a:prstGeom prst="rect">
              <a:avLst/>
            </a:prstGeom>
            <a:noFill/>
          </p:spPr>
          <p:txBody>
            <a:bodyPr>
              <a:spAutoFit/>
            </a:bodyPr>
            <a:lstStyle/>
            <a:p>
              <a:pPr>
                <a:defRPr/>
              </a:pPr>
              <a:r>
                <a:rPr lang="en" altLang="ko-KR" sz="800" dirty="0">
                  <a:latin typeface="Lucida Calligraphy" pitchFamily="66" charset="0"/>
                  <a:ea typeface="+mn-ea"/>
                </a:rPr>
                <a:t>str1 </a:t>
              </a:r>
              <a:r>
                <a:rPr lang="en" altLang="ko-KR" sz="800" dirty="0">
                  <a:solidFill>
                    <a:srgbClr val="FF0000"/>
                  </a:solidFill>
                  <a:latin typeface="Lucida Calligraphy" pitchFamily="66" charset="0"/>
                  <a:ea typeface="+mn-ea"/>
                </a:rPr>
                <a:t>[ </a:t>
              </a:r>
              <a:r>
                <a:rPr lang="en" altLang="ko-KR" sz="800" dirty="0">
                  <a:solidFill>
                    <a:schemeClr val="tx2"/>
                  </a:solidFill>
                  <a:latin typeface="Lucida Calligraphy" pitchFamily="66" charset="0"/>
                  <a:ea typeface="+mn-ea"/>
                </a:rPr>
                <a:t>0] </a:t>
              </a:r>
              <a:r>
                <a:rPr lang="en" altLang="ko-KR" sz="800" dirty="0">
                  <a:latin typeface="Lucida Calligraphy" pitchFamily="66" charset="0"/>
                  <a:ea typeface="+mn-ea"/>
                </a:rPr>
                <a:t>str1 </a:t>
              </a:r>
              <a:r>
                <a:rPr lang="en" altLang="ko-KR" sz="800" dirty="0">
                  <a:solidFill>
                    <a:schemeClr val="tx2"/>
                  </a:solidFill>
                  <a:latin typeface="Lucida Calligraphy" pitchFamily="66" charset="0"/>
                  <a:ea typeface="+mn-ea"/>
                </a:rPr>
                <a:t>[1] </a:t>
              </a:r>
              <a:r>
                <a:rPr lang="en" altLang="ko-KR" sz="800" dirty="0">
                  <a:latin typeface="Lucida Calligraphy" pitchFamily="66" charset="0"/>
                  <a:ea typeface="+mn-ea"/>
                </a:rPr>
                <a:t>str1 </a:t>
              </a:r>
              <a:r>
                <a:rPr lang="en" altLang="ko-KR" sz="800" dirty="0">
                  <a:solidFill>
                    <a:schemeClr val="tx2"/>
                  </a:solidFill>
                  <a:latin typeface="Lucida Calligraphy" pitchFamily="66" charset="0"/>
                  <a:ea typeface="+mn-ea"/>
                </a:rPr>
                <a:t>[2] </a:t>
              </a:r>
              <a:r>
                <a:rPr lang="en" altLang="ko-KR" sz="800" dirty="0">
                  <a:latin typeface="Lucida Calligraphy" pitchFamily="66" charset="0"/>
                  <a:ea typeface="+mn-ea"/>
                </a:rPr>
                <a:t>str1 </a:t>
              </a:r>
              <a:r>
                <a:rPr lang="en" altLang="ko-KR" sz="800" dirty="0">
                  <a:solidFill>
                    <a:schemeClr val="tx2"/>
                  </a:solidFill>
                  <a:latin typeface="Lucida Calligraphy" pitchFamily="66" charset="0"/>
                  <a:ea typeface="+mn-ea"/>
                </a:rPr>
                <a:t>[3] </a:t>
              </a:r>
              <a:r>
                <a:rPr lang="en" altLang="ko-KR" sz="800" dirty="0">
                  <a:latin typeface="Lucida Calligraphy" pitchFamily="66" charset="0"/>
                  <a:ea typeface="+mn-ea"/>
                </a:rPr>
                <a:t>str1 </a:t>
              </a:r>
              <a:r>
                <a:rPr lang="en" altLang="ko-KR" sz="800" dirty="0">
                  <a:solidFill>
                    <a:schemeClr val="tx2"/>
                  </a:solidFill>
                  <a:latin typeface="Lucida Calligraphy" pitchFamily="66" charset="0"/>
                  <a:ea typeface="+mn-ea"/>
                </a:rPr>
                <a:t>[4] </a:t>
              </a:r>
              <a:r>
                <a:rPr lang="en" altLang="ko-KR" sz="800" dirty="0">
                  <a:latin typeface="Lucida Calligraphy" pitchFamily="66" charset="0"/>
                  <a:ea typeface="+mn-ea"/>
                </a:rPr>
                <a:t>str1 </a:t>
              </a:r>
              <a:r>
                <a:rPr lang="en" altLang="ko-KR" sz="800" dirty="0">
                  <a:solidFill>
                    <a:schemeClr val="tx2"/>
                  </a:solidFill>
                  <a:latin typeface="Lucida Calligraphy" pitchFamily="66" charset="0"/>
                  <a:ea typeface="+mn-ea"/>
                </a:rPr>
                <a:t>[5]</a:t>
              </a:r>
              <a:endParaRPr lang="ko-KR" altLang="en-US" sz="900" dirty="0">
                <a:solidFill>
                  <a:schemeClr val="tx2"/>
                </a:solidFill>
                <a:latin typeface="Lucida Calligraphy" pitchFamily="66" charset="0"/>
                <a:ea typeface="+mn-ea"/>
              </a:endParaRPr>
            </a:p>
          </p:txBody>
        </p:sp>
      </p:grpSp>
      <p:sp>
        <p:nvSpPr>
          <p:cNvPr id="117" name="타원 116"/>
          <p:cNvSpPr/>
          <p:nvPr/>
        </p:nvSpPr>
        <p:spPr>
          <a:xfrm>
            <a:off x="1643923" y="375645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S</a:t>
            </a:r>
            <a:endParaRPr lang="ko-KR" altLang="en-US" dirty="0"/>
          </a:p>
        </p:txBody>
      </p:sp>
      <p:sp>
        <p:nvSpPr>
          <p:cNvPr id="118" name="타원 117"/>
          <p:cNvSpPr/>
          <p:nvPr/>
        </p:nvSpPr>
        <p:spPr>
          <a:xfrm>
            <a:off x="2044464" y="375645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119" name="타원 118"/>
          <p:cNvSpPr/>
          <p:nvPr/>
        </p:nvSpPr>
        <p:spPr>
          <a:xfrm>
            <a:off x="2436296" y="375645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sp>
        <p:nvSpPr>
          <p:cNvPr id="120" name="타원 119"/>
          <p:cNvSpPr/>
          <p:nvPr/>
        </p:nvSpPr>
        <p:spPr>
          <a:xfrm>
            <a:off x="2830696" y="375645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u</a:t>
            </a:r>
            <a:endParaRPr lang="ko-KR" altLang="en-US" dirty="0"/>
          </a:p>
        </p:txBody>
      </p:sp>
      <p:grpSp>
        <p:nvGrpSpPr>
          <p:cNvPr id="121" name="그룹 120"/>
          <p:cNvGrpSpPr>
            <a:grpSpLocks/>
          </p:cNvGrpSpPr>
          <p:nvPr/>
        </p:nvGrpSpPr>
        <p:grpSpPr bwMode="auto">
          <a:xfrm>
            <a:off x="3562350" y="3752850"/>
            <a:ext cx="463550" cy="368300"/>
            <a:chOff x="5666988" y="5111091"/>
            <a:chExt cx="463726" cy="369332"/>
          </a:xfrm>
        </p:grpSpPr>
        <p:sp>
          <p:nvSpPr>
            <p:cNvPr id="122" name="타원 121"/>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11354" name="TextBox 14"/>
            <p:cNvSpPr txBox="1">
              <a:spLocks noChangeArrowheads="1"/>
            </p:cNvSpPr>
            <p:nvPr/>
          </p:nvSpPr>
          <p:spPr bwMode="auto">
            <a:xfrm>
              <a:off x="5666988"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124" name="타원 123"/>
          <p:cNvSpPr/>
          <p:nvPr/>
        </p:nvSpPr>
        <p:spPr>
          <a:xfrm>
            <a:off x="3222528" y="375645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grpSp>
        <p:nvGrpSpPr>
          <p:cNvPr id="71" name="그룹 70"/>
          <p:cNvGrpSpPr>
            <a:grpSpLocks/>
          </p:cNvGrpSpPr>
          <p:nvPr/>
        </p:nvGrpSpPr>
        <p:grpSpPr bwMode="auto">
          <a:xfrm>
            <a:off x="1463675" y="5726113"/>
            <a:ext cx="4764088" cy="582612"/>
            <a:chOff x="3682222" y="1812468"/>
            <a:chExt cx="4764396" cy="583601"/>
          </a:xfrm>
        </p:grpSpPr>
        <p:grpSp>
          <p:nvGrpSpPr>
            <p:cNvPr id="11339" name="그룹 2"/>
            <p:cNvGrpSpPr>
              <a:grpSpLocks/>
            </p:cNvGrpSpPr>
            <p:nvPr/>
          </p:nvGrpSpPr>
          <p:grpSpPr bwMode="auto">
            <a:xfrm>
              <a:off x="3682222" y="1812468"/>
              <a:ext cx="4702234" cy="583601"/>
              <a:chOff x="4486986" y="5359999"/>
              <a:chExt cx="4702234" cy="583601"/>
            </a:xfrm>
          </p:grpSpPr>
          <p:pic>
            <p:nvPicPr>
              <p:cNvPr id="11341" name="그림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9994"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2" name="그림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94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3" name="그림 3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8812"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4" name="그림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9242"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5"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7360"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6"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547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7"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8"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9"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50"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3" name="TextBox 72"/>
            <p:cNvSpPr txBox="1"/>
            <p:nvPr/>
          </p:nvSpPr>
          <p:spPr>
            <a:xfrm>
              <a:off x="3939414" y="2103473"/>
              <a:ext cx="4507204" cy="230579"/>
            </a:xfrm>
            <a:prstGeom prst="rect">
              <a:avLst/>
            </a:prstGeom>
            <a:noFill/>
          </p:spPr>
          <p:txBody>
            <a:bodyPr>
              <a:spAutoFit/>
            </a:bodyPr>
            <a:lstStyle/>
            <a:p>
              <a:pPr>
                <a:defRPr/>
              </a:pPr>
              <a:r>
                <a:rPr lang="en" altLang="ko-KR" sz="800" dirty="0">
                  <a:latin typeface="Lucida Calligraphy" pitchFamily="66" charset="0"/>
                  <a:ea typeface="+mn-ea"/>
                </a:rPr>
                <a:t>str3 </a:t>
              </a:r>
              <a:r>
                <a:rPr lang="en" altLang="ko-KR" sz="800" dirty="0">
                  <a:solidFill>
                    <a:srgbClr val="FF0000"/>
                  </a:solidFill>
                  <a:latin typeface="Lucida Calligraphy" pitchFamily="66" charset="0"/>
                  <a:ea typeface="+mn-ea"/>
                </a:rPr>
                <a:t>[ </a:t>
              </a:r>
              <a:r>
                <a:rPr lang="en" altLang="ko-KR" sz="800" dirty="0">
                  <a:solidFill>
                    <a:schemeClr val="tx2"/>
                  </a:solidFill>
                  <a:latin typeface="Lucida Calligraphy" pitchFamily="66" charset="0"/>
                  <a:ea typeface="+mn-ea"/>
                </a:rPr>
                <a:t>] </a:t>
              </a:r>
              <a:r>
                <a:rPr lang="en" altLang="ko-KR" sz="800" dirty="0">
                  <a:latin typeface="Lucida Calligraphy" pitchFamily="66" charset="0"/>
                  <a:ea typeface="+mn-ea"/>
                </a:rPr>
                <a:t>str3 </a:t>
              </a:r>
              <a:r>
                <a:rPr lang="en" altLang="ko-KR" sz="800" dirty="0">
                  <a:solidFill>
                    <a:schemeClr val="tx2"/>
                  </a:solidFill>
                  <a:latin typeface="Lucida Calligraphy" pitchFamily="66" charset="0"/>
                  <a:ea typeface="+mn-ea"/>
                </a:rPr>
                <a:t>[ ] </a:t>
              </a:r>
              <a:r>
                <a:rPr lang="en" altLang="ko-KR" sz="800" dirty="0">
                  <a:latin typeface="Lucida Calligraphy" pitchFamily="66" charset="0"/>
                  <a:ea typeface="+mn-ea"/>
                </a:rPr>
                <a:t>str3 </a:t>
              </a:r>
              <a:r>
                <a:rPr lang="en" altLang="ko-KR" sz="800" dirty="0">
                  <a:solidFill>
                    <a:schemeClr val="tx2"/>
                  </a:solidFill>
                  <a:latin typeface="Lucida Calligraphy" pitchFamily="66" charset="0"/>
                  <a:ea typeface="+mn-ea"/>
                </a:rPr>
                <a:t>[ ] </a:t>
              </a:r>
              <a:r>
                <a:rPr lang="en" altLang="ko-KR" sz="800" dirty="0">
                  <a:latin typeface="Lucida Calligraphy" pitchFamily="66" charset="0"/>
                  <a:ea typeface="+mn-ea"/>
                </a:rPr>
                <a:t>str3 </a:t>
              </a:r>
              <a:r>
                <a:rPr lang="en" altLang="ko-KR" sz="800" dirty="0">
                  <a:solidFill>
                    <a:schemeClr val="tx2"/>
                  </a:solidFill>
                  <a:latin typeface="Lucida Calligraphy" pitchFamily="66" charset="0"/>
                  <a:ea typeface="+mn-ea"/>
                </a:rPr>
                <a:t>[ ] </a:t>
              </a:r>
              <a:r>
                <a:rPr lang="en" altLang="ko-KR" sz="800" dirty="0">
                  <a:latin typeface="Lucida Calligraphy" pitchFamily="66" charset="0"/>
                  <a:ea typeface="+mn-ea"/>
                </a:rPr>
                <a:t>. . . . str3 </a:t>
              </a:r>
              <a:r>
                <a:rPr lang="en" altLang="ko-KR" sz="800" dirty="0">
                  <a:solidFill>
                    <a:schemeClr val="tx2"/>
                  </a:solidFill>
                  <a:latin typeface="Lucida Calligraphy" pitchFamily="66" charset="0"/>
                  <a:ea typeface="+mn-ea"/>
                </a:rPr>
                <a:t>[ ] </a:t>
              </a:r>
              <a:r>
                <a:rPr lang="en" altLang="ko-KR" sz="800" dirty="0">
                  <a:latin typeface="Lucida Calligraphy" pitchFamily="66" charset="0"/>
                  <a:ea typeface="+mn-ea"/>
                </a:rPr>
                <a:t>str3 </a:t>
              </a:r>
              <a:r>
                <a:rPr lang="en" altLang="ko-KR" sz="800" dirty="0">
                  <a:solidFill>
                    <a:schemeClr val="tx2"/>
                  </a:solidFill>
                  <a:latin typeface="Lucida Calligraphy" pitchFamily="66" charset="0"/>
                  <a:ea typeface="+mn-ea"/>
                </a:rPr>
                <a:t>[ ] </a:t>
              </a:r>
              <a:r>
                <a:rPr lang="en" altLang="ko-KR" sz="800" dirty="0">
                  <a:latin typeface="Lucida Calligraphy" pitchFamily="66" charset="0"/>
                  <a:ea typeface="+mn-ea"/>
                </a:rPr>
                <a:t>str3 </a:t>
              </a:r>
              <a:r>
                <a:rPr lang="en" altLang="ko-KR" sz="800" dirty="0">
                  <a:solidFill>
                    <a:schemeClr val="tx2"/>
                  </a:solidFill>
                  <a:latin typeface="Lucida Calligraphy" pitchFamily="66" charset="0"/>
                  <a:ea typeface="+mn-ea"/>
                </a:rPr>
                <a:t>[ ] </a:t>
              </a:r>
              <a:r>
                <a:rPr lang="en" altLang="ko-KR" sz="800" dirty="0">
                  <a:latin typeface="Lucida Calligraphy" pitchFamily="66" charset="0"/>
                  <a:ea typeface="+mn-ea"/>
                </a:rPr>
                <a:t>str3 </a:t>
              </a:r>
              <a:r>
                <a:rPr lang="en" altLang="ko-KR" sz="800" dirty="0">
                  <a:solidFill>
                    <a:schemeClr val="tx2"/>
                  </a:solidFill>
                  <a:latin typeface="Lucida Calligraphy" pitchFamily="66" charset="0"/>
                  <a:ea typeface="+mn-ea"/>
                </a:rPr>
                <a:t>[ ] </a:t>
              </a:r>
              <a:r>
                <a:rPr lang="en" altLang="ko-KR" sz="800" dirty="0">
                  <a:latin typeface="Lucida Calligraphy" pitchFamily="66" charset="0"/>
                </a:rPr>
                <a:t>str3 </a:t>
              </a:r>
              <a:r>
                <a:rPr lang="en" altLang="ko-KR" sz="800" dirty="0">
                  <a:solidFill>
                    <a:schemeClr val="tx2"/>
                  </a:solidFill>
                  <a:latin typeface="Lucida Calligraphy" pitchFamily="66" charset="0"/>
                </a:rPr>
                <a:t>[ ] </a:t>
              </a:r>
              <a:r>
                <a:rPr lang="en" altLang="ko-KR" sz="900" dirty="0">
                  <a:latin typeface="Lucida Calligraphy" pitchFamily="66" charset="0"/>
                </a:rPr>
                <a:t>str3 </a:t>
              </a:r>
              <a:r>
                <a:rPr lang="en" altLang="ko-KR" sz="900" dirty="0">
                  <a:solidFill>
                    <a:schemeClr val="tx2"/>
                  </a:solidFill>
                  <a:latin typeface="Lucida Calligraphy" pitchFamily="66" charset="0"/>
                </a:rPr>
                <a:t>[ ]</a:t>
              </a:r>
              <a:endParaRPr lang="ko-KR" altLang="en-US" sz="900" dirty="0">
                <a:solidFill>
                  <a:schemeClr val="tx2"/>
                </a:solidFill>
                <a:latin typeface="Lucida Calligraphy" pitchFamily="66" charset="0"/>
              </a:endParaRPr>
            </a:p>
          </p:txBody>
        </p:sp>
      </p:grpSp>
      <p:sp>
        <p:nvSpPr>
          <p:cNvPr id="84" name="타원 83"/>
          <p:cNvSpPr/>
          <p:nvPr/>
        </p:nvSpPr>
        <p:spPr>
          <a:xfrm>
            <a:off x="1643923"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t</a:t>
            </a:r>
            <a:endParaRPr lang="ko-KR" altLang="en-US" dirty="0"/>
          </a:p>
        </p:txBody>
      </p:sp>
      <p:sp>
        <p:nvSpPr>
          <p:cNvPr id="85" name="타원 84"/>
          <p:cNvSpPr/>
          <p:nvPr/>
        </p:nvSpPr>
        <p:spPr>
          <a:xfrm>
            <a:off x="2044464"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h</a:t>
            </a:r>
            <a:endParaRPr lang="ko-KR" altLang="en-US" dirty="0"/>
          </a:p>
        </p:txBody>
      </p:sp>
      <p:sp>
        <p:nvSpPr>
          <p:cNvPr id="86" name="타원 85"/>
          <p:cNvSpPr/>
          <p:nvPr/>
        </p:nvSpPr>
        <p:spPr>
          <a:xfrm>
            <a:off x="2436296"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91" name="타원 90"/>
          <p:cNvSpPr/>
          <p:nvPr/>
        </p:nvSpPr>
        <p:spPr>
          <a:xfrm>
            <a:off x="3619481"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K</a:t>
            </a:r>
            <a:endParaRPr lang="ko-KR" altLang="en-US" dirty="0"/>
          </a:p>
        </p:txBody>
      </p:sp>
      <p:sp>
        <p:nvSpPr>
          <p:cNvPr id="170" name="타원 169"/>
          <p:cNvSpPr/>
          <p:nvPr/>
        </p:nvSpPr>
        <p:spPr>
          <a:xfrm>
            <a:off x="4026018"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sp>
        <p:nvSpPr>
          <p:cNvPr id="171" name="타원 170"/>
          <p:cNvSpPr/>
          <p:nvPr/>
        </p:nvSpPr>
        <p:spPr>
          <a:xfrm>
            <a:off x="4425838"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r</a:t>
            </a:r>
            <a:endParaRPr lang="ko-KR" altLang="en-US" dirty="0"/>
          </a:p>
        </p:txBody>
      </p:sp>
      <p:sp>
        <p:nvSpPr>
          <p:cNvPr id="172" name="타원 171"/>
          <p:cNvSpPr/>
          <p:nvPr/>
        </p:nvSpPr>
        <p:spPr>
          <a:xfrm>
            <a:off x="4824574"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173" name="타원 172"/>
          <p:cNvSpPr/>
          <p:nvPr/>
        </p:nvSpPr>
        <p:spPr>
          <a:xfrm>
            <a:off x="5225904"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a</a:t>
            </a:r>
            <a:endParaRPr lang="ko-KR" altLang="en-US" dirty="0"/>
          </a:p>
        </p:txBody>
      </p:sp>
      <p:sp>
        <p:nvSpPr>
          <p:cNvPr id="2" name="TextBox 1"/>
          <p:cNvSpPr txBox="1">
            <a:spLocks noChangeArrowheads="1"/>
          </p:cNvSpPr>
          <p:nvPr/>
        </p:nvSpPr>
        <p:spPr bwMode="auto">
          <a:xfrm>
            <a:off x="3059113" y="5445125"/>
            <a:ext cx="48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t>....</a:t>
            </a:r>
            <a:endParaRPr lang="ko-KR" altLang="en-US"/>
          </a:p>
        </p:txBody>
      </p:sp>
      <p:sp>
        <p:nvSpPr>
          <p:cNvPr id="6" name="설명선 3(강조선) 5"/>
          <p:cNvSpPr/>
          <p:nvPr/>
        </p:nvSpPr>
        <p:spPr>
          <a:xfrm rot="10800000">
            <a:off x="4803775" y="1879600"/>
            <a:ext cx="1533525" cy="2579688"/>
          </a:xfrm>
          <a:custGeom>
            <a:avLst/>
            <a:gdLst>
              <a:gd name="connsiteX0" fmla="*/ 0 w 812933"/>
              <a:gd name="connsiteY0" fmla="*/ 0 h 398246"/>
              <a:gd name="connsiteX1" fmla="*/ 812933 w 812933"/>
              <a:gd name="connsiteY1" fmla="*/ 0 h 398246"/>
              <a:gd name="connsiteX2" fmla="*/ 812933 w 812933"/>
              <a:gd name="connsiteY2" fmla="*/ 398246 h 398246"/>
              <a:gd name="connsiteX3" fmla="*/ 0 w 812933"/>
              <a:gd name="connsiteY3" fmla="*/ 398246 h 398246"/>
              <a:gd name="connsiteX4" fmla="*/ 0 w 812933"/>
              <a:gd name="connsiteY4" fmla="*/ 0 h 398246"/>
              <a:gd name="connsiteX0" fmla="*/ -67742 w 812933"/>
              <a:gd name="connsiteY0" fmla="*/ 0 h 398246"/>
              <a:gd name="connsiteX1" fmla="*/ -67742 w 812933"/>
              <a:gd name="connsiteY1" fmla="*/ 398246 h 398246"/>
              <a:gd name="connsiteX0" fmla="*/ -67742 w 812933"/>
              <a:gd name="connsiteY0" fmla="*/ 199031 h 398246"/>
              <a:gd name="connsiteX1" fmla="*/ -311053 w 812933"/>
              <a:gd name="connsiteY1" fmla="*/ 133193 h 398246"/>
              <a:gd name="connsiteX2" fmla="*/ -735339 w 812933"/>
              <a:gd name="connsiteY2" fmla="*/ 208052 h 398246"/>
              <a:gd name="connsiteX3" fmla="*/ -726112 w 812933"/>
              <a:gd name="connsiteY3" fmla="*/ 2571279 h 398246"/>
              <a:gd name="connsiteX0" fmla="*/ 735339 w 1548272"/>
              <a:gd name="connsiteY0" fmla="*/ 0 h 2571279"/>
              <a:gd name="connsiteX1" fmla="*/ 1548272 w 1548272"/>
              <a:gd name="connsiteY1" fmla="*/ 0 h 2571279"/>
              <a:gd name="connsiteX2" fmla="*/ 1548272 w 1548272"/>
              <a:gd name="connsiteY2" fmla="*/ 398246 h 2571279"/>
              <a:gd name="connsiteX3" fmla="*/ 735339 w 1548272"/>
              <a:gd name="connsiteY3" fmla="*/ 398246 h 2571279"/>
              <a:gd name="connsiteX4" fmla="*/ 735339 w 1548272"/>
              <a:gd name="connsiteY4" fmla="*/ 0 h 2571279"/>
              <a:gd name="connsiteX0" fmla="*/ 667597 w 1548272"/>
              <a:gd name="connsiteY0" fmla="*/ 0 h 2571279"/>
              <a:gd name="connsiteX1" fmla="*/ 667597 w 1548272"/>
              <a:gd name="connsiteY1" fmla="*/ 398246 h 2571279"/>
              <a:gd name="connsiteX0" fmla="*/ 667597 w 1548272"/>
              <a:gd name="connsiteY0" fmla="*/ 199031 h 2571279"/>
              <a:gd name="connsiteX1" fmla="*/ 0 w 1548272"/>
              <a:gd name="connsiteY1" fmla="*/ 208052 h 2571279"/>
              <a:gd name="connsiteX2" fmla="*/ 9227 w 1548272"/>
              <a:gd name="connsiteY2" fmla="*/ 2571279 h 2571279"/>
              <a:gd name="connsiteX0" fmla="*/ 735339 w 1548272"/>
              <a:gd name="connsiteY0" fmla="*/ 0 h 2571279"/>
              <a:gd name="connsiteX1" fmla="*/ 1548272 w 1548272"/>
              <a:gd name="connsiteY1" fmla="*/ 0 h 2571279"/>
              <a:gd name="connsiteX2" fmla="*/ 1548272 w 1548272"/>
              <a:gd name="connsiteY2" fmla="*/ 398246 h 2571279"/>
              <a:gd name="connsiteX3" fmla="*/ 735339 w 1548272"/>
              <a:gd name="connsiteY3" fmla="*/ 398246 h 2571279"/>
              <a:gd name="connsiteX4" fmla="*/ 735339 w 1548272"/>
              <a:gd name="connsiteY4" fmla="*/ 0 h 2571279"/>
              <a:gd name="connsiteX0" fmla="*/ 667597 w 1548272"/>
              <a:gd name="connsiteY0" fmla="*/ 0 h 2571279"/>
              <a:gd name="connsiteX1" fmla="*/ 667597 w 1548272"/>
              <a:gd name="connsiteY1" fmla="*/ 398246 h 2571279"/>
              <a:gd name="connsiteX0" fmla="*/ 667597 w 1548272"/>
              <a:gd name="connsiteY0" fmla="*/ 199031 h 2571279"/>
              <a:gd name="connsiteX1" fmla="*/ 0 w 1548272"/>
              <a:gd name="connsiteY1" fmla="*/ 193421 h 2571279"/>
              <a:gd name="connsiteX2" fmla="*/ 9227 w 1548272"/>
              <a:gd name="connsiteY2" fmla="*/ 2571279 h 2571279"/>
              <a:gd name="connsiteX0" fmla="*/ 742654 w 1555587"/>
              <a:gd name="connsiteY0" fmla="*/ 0 h 2571279"/>
              <a:gd name="connsiteX1" fmla="*/ 1555587 w 1555587"/>
              <a:gd name="connsiteY1" fmla="*/ 0 h 2571279"/>
              <a:gd name="connsiteX2" fmla="*/ 1555587 w 1555587"/>
              <a:gd name="connsiteY2" fmla="*/ 398246 h 2571279"/>
              <a:gd name="connsiteX3" fmla="*/ 742654 w 1555587"/>
              <a:gd name="connsiteY3" fmla="*/ 398246 h 2571279"/>
              <a:gd name="connsiteX4" fmla="*/ 742654 w 1555587"/>
              <a:gd name="connsiteY4" fmla="*/ 0 h 2571279"/>
              <a:gd name="connsiteX0" fmla="*/ 674912 w 1555587"/>
              <a:gd name="connsiteY0" fmla="*/ 0 h 2571279"/>
              <a:gd name="connsiteX1" fmla="*/ 674912 w 1555587"/>
              <a:gd name="connsiteY1" fmla="*/ 398246 h 2571279"/>
              <a:gd name="connsiteX0" fmla="*/ 674912 w 1555587"/>
              <a:gd name="connsiteY0" fmla="*/ 199031 h 2571279"/>
              <a:gd name="connsiteX1" fmla="*/ 0 w 1555587"/>
              <a:gd name="connsiteY1" fmla="*/ 200736 h 2571279"/>
              <a:gd name="connsiteX2" fmla="*/ 16542 w 1555587"/>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193421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193421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35340 w 1548273"/>
              <a:gd name="connsiteY0" fmla="*/ 0 h 2571279"/>
              <a:gd name="connsiteX1" fmla="*/ 1548273 w 1548273"/>
              <a:gd name="connsiteY1" fmla="*/ 0 h 2571279"/>
              <a:gd name="connsiteX2" fmla="*/ 1548273 w 1548273"/>
              <a:gd name="connsiteY2" fmla="*/ 398246 h 2571279"/>
              <a:gd name="connsiteX3" fmla="*/ 735340 w 1548273"/>
              <a:gd name="connsiteY3" fmla="*/ 398246 h 2571279"/>
              <a:gd name="connsiteX4" fmla="*/ 735340 w 1548273"/>
              <a:gd name="connsiteY4" fmla="*/ 0 h 2571279"/>
              <a:gd name="connsiteX0" fmla="*/ 667598 w 1548273"/>
              <a:gd name="connsiteY0" fmla="*/ 0 h 2571279"/>
              <a:gd name="connsiteX1" fmla="*/ 667598 w 1548273"/>
              <a:gd name="connsiteY1" fmla="*/ 398246 h 2571279"/>
              <a:gd name="connsiteX0" fmla="*/ 667598 w 1548273"/>
              <a:gd name="connsiteY0" fmla="*/ 199031 h 2571279"/>
              <a:gd name="connsiteX1" fmla="*/ 0 w 1548273"/>
              <a:gd name="connsiteY1" fmla="*/ 193420 h 2571279"/>
              <a:gd name="connsiteX2" fmla="*/ 9228 w 1548273"/>
              <a:gd name="connsiteY2" fmla="*/ 2571279 h 2571279"/>
              <a:gd name="connsiteX0" fmla="*/ 742655 w 1555588"/>
              <a:gd name="connsiteY0" fmla="*/ 0 h 2571279"/>
              <a:gd name="connsiteX1" fmla="*/ 1555588 w 1555588"/>
              <a:gd name="connsiteY1" fmla="*/ 0 h 2571279"/>
              <a:gd name="connsiteX2" fmla="*/ 1555588 w 1555588"/>
              <a:gd name="connsiteY2" fmla="*/ 398246 h 2571279"/>
              <a:gd name="connsiteX3" fmla="*/ 742655 w 1555588"/>
              <a:gd name="connsiteY3" fmla="*/ 398246 h 2571279"/>
              <a:gd name="connsiteX4" fmla="*/ 742655 w 1555588"/>
              <a:gd name="connsiteY4" fmla="*/ 0 h 2571279"/>
              <a:gd name="connsiteX0" fmla="*/ 674913 w 1555588"/>
              <a:gd name="connsiteY0" fmla="*/ 0 h 2571279"/>
              <a:gd name="connsiteX1" fmla="*/ 674913 w 1555588"/>
              <a:gd name="connsiteY1" fmla="*/ 398246 h 2571279"/>
              <a:gd name="connsiteX0" fmla="*/ 674913 w 1555588"/>
              <a:gd name="connsiteY0" fmla="*/ 199031 h 2571279"/>
              <a:gd name="connsiteX1" fmla="*/ 0 w 1555588"/>
              <a:gd name="connsiteY1" fmla="*/ 200736 h 2571279"/>
              <a:gd name="connsiteX2" fmla="*/ 16543 w 1555588"/>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42655 w 1555588"/>
              <a:gd name="connsiteY0" fmla="*/ 0 h 2571279"/>
              <a:gd name="connsiteX1" fmla="*/ 1555588 w 1555588"/>
              <a:gd name="connsiteY1" fmla="*/ 0 h 2571279"/>
              <a:gd name="connsiteX2" fmla="*/ 1555588 w 1555588"/>
              <a:gd name="connsiteY2" fmla="*/ 398246 h 2571279"/>
              <a:gd name="connsiteX3" fmla="*/ 742655 w 1555588"/>
              <a:gd name="connsiteY3" fmla="*/ 398246 h 2571279"/>
              <a:gd name="connsiteX4" fmla="*/ 742655 w 1555588"/>
              <a:gd name="connsiteY4" fmla="*/ 0 h 2571279"/>
              <a:gd name="connsiteX0" fmla="*/ 674913 w 1555588"/>
              <a:gd name="connsiteY0" fmla="*/ 0 h 2571279"/>
              <a:gd name="connsiteX1" fmla="*/ 674913 w 1555588"/>
              <a:gd name="connsiteY1" fmla="*/ 398246 h 2571279"/>
              <a:gd name="connsiteX0" fmla="*/ 674913 w 1555588"/>
              <a:gd name="connsiteY0" fmla="*/ 199031 h 2571279"/>
              <a:gd name="connsiteX1" fmla="*/ 0 w 1555588"/>
              <a:gd name="connsiteY1" fmla="*/ 200736 h 2571279"/>
              <a:gd name="connsiteX2" fmla="*/ 16543 w 1555588"/>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20709 w 1533642"/>
              <a:gd name="connsiteY0" fmla="*/ 0 h 2578594"/>
              <a:gd name="connsiteX1" fmla="*/ 1533642 w 1533642"/>
              <a:gd name="connsiteY1" fmla="*/ 0 h 2578594"/>
              <a:gd name="connsiteX2" fmla="*/ 1533642 w 1533642"/>
              <a:gd name="connsiteY2" fmla="*/ 398246 h 2578594"/>
              <a:gd name="connsiteX3" fmla="*/ 720709 w 1533642"/>
              <a:gd name="connsiteY3" fmla="*/ 398246 h 2578594"/>
              <a:gd name="connsiteX4" fmla="*/ 720709 w 1533642"/>
              <a:gd name="connsiteY4" fmla="*/ 0 h 2578594"/>
              <a:gd name="connsiteX0" fmla="*/ 652967 w 1533642"/>
              <a:gd name="connsiteY0" fmla="*/ 0 h 2578594"/>
              <a:gd name="connsiteX1" fmla="*/ 652967 w 1533642"/>
              <a:gd name="connsiteY1" fmla="*/ 398246 h 2578594"/>
              <a:gd name="connsiteX0" fmla="*/ 652967 w 1533642"/>
              <a:gd name="connsiteY0" fmla="*/ 199031 h 2578594"/>
              <a:gd name="connsiteX1" fmla="*/ 0 w 1533642"/>
              <a:gd name="connsiteY1" fmla="*/ 200736 h 2578594"/>
              <a:gd name="connsiteX2" fmla="*/ 1912 w 1533642"/>
              <a:gd name="connsiteY2" fmla="*/ 2578594 h 2578594"/>
            </a:gdLst>
            <a:ahLst/>
            <a:cxnLst>
              <a:cxn ang="0">
                <a:pos x="connsiteX0" y="connsiteY0"/>
              </a:cxn>
              <a:cxn ang="0">
                <a:pos x="connsiteX1" y="connsiteY1"/>
              </a:cxn>
              <a:cxn ang="0">
                <a:pos x="connsiteX2" y="connsiteY2"/>
              </a:cxn>
            </a:cxnLst>
            <a:rect l="l" t="t" r="r" b="b"/>
            <a:pathLst>
              <a:path w="1533642" h="2578594" stroke="0" extrusionOk="0">
                <a:moveTo>
                  <a:pt x="720709" y="0"/>
                </a:moveTo>
                <a:lnTo>
                  <a:pt x="1533642" y="0"/>
                </a:lnTo>
                <a:lnTo>
                  <a:pt x="1533642" y="398246"/>
                </a:lnTo>
                <a:lnTo>
                  <a:pt x="720709" y="398246"/>
                </a:lnTo>
                <a:lnTo>
                  <a:pt x="720709" y="0"/>
                </a:lnTo>
                <a:close/>
              </a:path>
              <a:path w="1533642" h="2578594" fill="none" extrusionOk="0">
                <a:moveTo>
                  <a:pt x="652967" y="0"/>
                </a:moveTo>
                <a:close/>
                <a:cubicBezTo>
                  <a:pt x="652967" y="132749"/>
                  <a:pt x="652967" y="265497"/>
                  <a:pt x="652967" y="398246"/>
                </a:cubicBezTo>
              </a:path>
              <a:path w="1533642" h="2578594" fill="none" extrusionOk="0">
                <a:moveTo>
                  <a:pt x="652967" y="199031"/>
                </a:moveTo>
                <a:lnTo>
                  <a:pt x="0" y="200736"/>
                </a:lnTo>
                <a:cubicBezTo>
                  <a:pt x="3076" y="988478"/>
                  <a:pt x="-1164" y="1790852"/>
                  <a:pt x="1912" y="2578594"/>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7" name="설명선 3(강조선) 5"/>
          <p:cNvSpPr/>
          <p:nvPr/>
        </p:nvSpPr>
        <p:spPr>
          <a:xfrm rot="10800000">
            <a:off x="4799013" y="1846263"/>
            <a:ext cx="1862137" cy="3478212"/>
          </a:xfrm>
          <a:custGeom>
            <a:avLst/>
            <a:gdLst>
              <a:gd name="connsiteX0" fmla="*/ 0 w 812933"/>
              <a:gd name="connsiteY0" fmla="*/ 0 h 398246"/>
              <a:gd name="connsiteX1" fmla="*/ 812933 w 812933"/>
              <a:gd name="connsiteY1" fmla="*/ 0 h 398246"/>
              <a:gd name="connsiteX2" fmla="*/ 812933 w 812933"/>
              <a:gd name="connsiteY2" fmla="*/ 398246 h 398246"/>
              <a:gd name="connsiteX3" fmla="*/ 0 w 812933"/>
              <a:gd name="connsiteY3" fmla="*/ 398246 h 398246"/>
              <a:gd name="connsiteX4" fmla="*/ 0 w 812933"/>
              <a:gd name="connsiteY4" fmla="*/ 0 h 398246"/>
              <a:gd name="connsiteX0" fmla="*/ -67742 w 812933"/>
              <a:gd name="connsiteY0" fmla="*/ 0 h 398246"/>
              <a:gd name="connsiteX1" fmla="*/ -67742 w 812933"/>
              <a:gd name="connsiteY1" fmla="*/ 398246 h 398246"/>
              <a:gd name="connsiteX0" fmla="*/ -67742 w 812933"/>
              <a:gd name="connsiteY0" fmla="*/ 199031 h 398246"/>
              <a:gd name="connsiteX1" fmla="*/ -311053 w 812933"/>
              <a:gd name="connsiteY1" fmla="*/ 133193 h 398246"/>
              <a:gd name="connsiteX2" fmla="*/ -735339 w 812933"/>
              <a:gd name="connsiteY2" fmla="*/ 208052 h 398246"/>
              <a:gd name="connsiteX3" fmla="*/ -726112 w 812933"/>
              <a:gd name="connsiteY3" fmla="*/ 2571279 h 398246"/>
              <a:gd name="connsiteX0" fmla="*/ 735339 w 1548272"/>
              <a:gd name="connsiteY0" fmla="*/ 0 h 2571279"/>
              <a:gd name="connsiteX1" fmla="*/ 1548272 w 1548272"/>
              <a:gd name="connsiteY1" fmla="*/ 0 h 2571279"/>
              <a:gd name="connsiteX2" fmla="*/ 1548272 w 1548272"/>
              <a:gd name="connsiteY2" fmla="*/ 398246 h 2571279"/>
              <a:gd name="connsiteX3" fmla="*/ 735339 w 1548272"/>
              <a:gd name="connsiteY3" fmla="*/ 398246 h 2571279"/>
              <a:gd name="connsiteX4" fmla="*/ 735339 w 1548272"/>
              <a:gd name="connsiteY4" fmla="*/ 0 h 2571279"/>
              <a:gd name="connsiteX0" fmla="*/ 667597 w 1548272"/>
              <a:gd name="connsiteY0" fmla="*/ 0 h 2571279"/>
              <a:gd name="connsiteX1" fmla="*/ 667597 w 1548272"/>
              <a:gd name="connsiteY1" fmla="*/ 398246 h 2571279"/>
              <a:gd name="connsiteX0" fmla="*/ 667597 w 1548272"/>
              <a:gd name="connsiteY0" fmla="*/ 199031 h 2571279"/>
              <a:gd name="connsiteX1" fmla="*/ 0 w 1548272"/>
              <a:gd name="connsiteY1" fmla="*/ 208052 h 2571279"/>
              <a:gd name="connsiteX2" fmla="*/ 9227 w 1548272"/>
              <a:gd name="connsiteY2" fmla="*/ 2571279 h 2571279"/>
              <a:gd name="connsiteX0" fmla="*/ 735339 w 1548272"/>
              <a:gd name="connsiteY0" fmla="*/ 0 h 2571279"/>
              <a:gd name="connsiteX1" fmla="*/ 1548272 w 1548272"/>
              <a:gd name="connsiteY1" fmla="*/ 0 h 2571279"/>
              <a:gd name="connsiteX2" fmla="*/ 1548272 w 1548272"/>
              <a:gd name="connsiteY2" fmla="*/ 398246 h 2571279"/>
              <a:gd name="connsiteX3" fmla="*/ 735339 w 1548272"/>
              <a:gd name="connsiteY3" fmla="*/ 398246 h 2571279"/>
              <a:gd name="connsiteX4" fmla="*/ 735339 w 1548272"/>
              <a:gd name="connsiteY4" fmla="*/ 0 h 2571279"/>
              <a:gd name="connsiteX0" fmla="*/ 667597 w 1548272"/>
              <a:gd name="connsiteY0" fmla="*/ 0 h 2571279"/>
              <a:gd name="connsiteX1" fmla="*/ 667597 w 1548272"/>
              <a:gd name="connsiteY1" fmla="*/ 398246 h 2571279"/>
              <a:gd name="connsiteX0" fmla="*/ 667597 w 1548272"/>
              <a:gd name="connsiteY0" fmla="*/ 199031 h 2571279"/>
              <a:gd name="connsiteX1" fmla="*/ 0 w 1548272"/>
              <a:gd name="connsiteY1" fmla="*/ 193421 h 2571279"/>
              <a:gd name="connsiteX2" fmla="*/ 9227 w 1548272"/>
              <a:gd name="connsiteY2" fmla="*/ 2571279 h 2571279"/>
              <a:gd name="connsiteX0" fmla="*/ 742654 w 1555587"/>
              <a:gd name="connsiteY0" fmla="*/ 0 h 2571279"/>
              <a:gd name="connsiteX1" fmla="*/ 1555587 w 1555587"/>
              <a:gd name="connsiteY1" fmla="*/ 0 h 2571279"/>
              <a:gd name="connsiteX2" fmla="*/ 1555587 w 1555587"/>
              <a:gd name="connsiteY2" fmla="*/ 398246 h 2571279"/>
              <a:gd name="connsiteX3" fmla="*/ 742654 w 1555587"/>
              <a:gd name="connsiteY3" fmla="*/ 398246 h 2571279"/>
              <a:gd name="connsiteX4" fmla="*/ 742654 w 1555587"/>
              <a:gd name="connsiteY4" fmla="*/ 0 h 2571279"/>
              <a:gd name="connsiteX0" fmla="*/ 674912 w 1555587"/>
              <a:gd name="connsiteY0" fmla="*/ 0 h 2571279"/>
              <a:gd name="connsiteX1" fmla="*/ 674912 w 1555587"/>
              <a:gd name="connsiteY1" fmla="*/ 398246 h 2571279"/>
              <a:gd name="connsiteX0" fmla="*/ 674912 w 1555587"/>
              <a:gd name="connsiteY0" fmla="*/ 199031 h 2571279"/>
              <a:gd name="connsiteX1" fmla="*/ 0 w 1555587"/>
              <a:gd name="connsiteY1" fmla="*/ 200736 h 2571279"/>
              <a:gd name="connsiteX2" fmla="*/ 16542 w 1555587"/>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193421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193421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35340 w 1548273"/>
              <a:gd name="connsiteY0" fmla="*/ 0 h 2571279"/>
              <a:gd name="connsiteX1" fmla="*/ 1548273 w 1548273"/>
              <a:gd name="connsiteY1" fmla="*/ 0 h 2571279"/>
              <a:gd name="connsiteX2" fmla="*/ 1548273 w 1548273"/>
              <a:gd name="connsiteY2" fmla="*/ 398246 h 2571279"/>
              <a:gd name="connsiteX3" fmla="*/ 735340 w 1548273"/>
              <a:gd name="connsiteY3" fmla="*/ 398246 h 2571279"/>
              <a:gd name="connsiteX4" fmla="*/ 735340 w 1548273"/>
              <a:gd name="connsiteY4" fmla="*/ 0 h 2571279"/>
              <a:gd name="connsiteX0" fmla="*/ 667598 w 1548273"/>
              <a:gd name="connsiteY0" fmla="*/ 0 h 2571279"/>
              <a:gd name="connsiteX1" fmla="*/ 667598 w 1548273"/>
              <a:gd name="connsiteY1" fmla="*/ 398246 h 2571279"/>
              <a:gd name="connsiteX0" fmla="*/ 667598 w 1548273"/>
              <a:gd name="connsiteY0" fmla="*/ 199031 h 2571279"/>
              <a:gd name="connsiteX1" fmla="*/ 0 w 1548273"/>
              <a:gd name="connsiteY1" fmla="*/ 193420 h 2571279"/>
              <a:gd name="connsiteX2" fmla="*/ 9228 w 1548273"/>
              <a:gd name="connsiteY2" fmla="*/ 2571279 h 2571279"/>
              <a:gd name="connsiteX0" fmla="*/ 742655 w 1555588"/>
              <a:gd name="connsiteY0" fmla="*/ 0 h 2571279"/>
              <a:gd name="connsiteX1" fmla="*/ 1555588 w 1555588"/>
              <a:gd name="connsiteY1" fmla="*/ 0 h 2571279"/>
              <a:gd name="connsiteX2" fmla="*/ 1555588 w 1555588"/>
              <a:gd name="connsiteY2" fmla="*/ 398246 h 2571279"/>
              <a:gd name="connsiteX3" fmla="*/ 742655 w 1555588"/>
              <a:gd name="connsiteY3" fmla="*/ 398246 h 2571279"/>
              <a:gd name="connsiteX4" fmla="*/ 742655 w 1555588"/>
              <a:gd name="connsiteY4" fmla="*/ 0 h 2571279"/>
              <a:gd name="connsiteX0" fmla="*/ 674913 w 1555588"/>
              <a:gd name="connsiteY0" fmla="*/ 0 h 2571279"/>
              <a:gd name="connsiteX1" fmla="*/ 674913 w 1555588"/>
              <a:gd name="connsiteY1" fmla="*/ 398246 h 2571279"/>
              <a:gd name="connsiteX0" fmla="*/ 674913 w 1555588"/>
              <a:gd name="connsiteY0" fmla="*/ 199031 h 2571279"/>
              <a:gd name="connsiteX1" fmla="*/ 0 w 1555588"/>
              <a:gd name="connsiteY1" fmla="*/ 200736 h 2571279"/>
              <a:gd name="connsiteX2" fmla="*/ 16543 w 1555588"/>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42655 w 1555588"/>
              <a:gd name="connsiteY0" fmla="*/ 0 h 2571279"/>
              <a:gd name="connsiteX1" fmla="*/ 1555588 w 1555588"/>
              <a:gd name="connsiteY1" fmla="*/ 0 h 2571279"/>
              <a:gd name="connsiteX2" fmla="*/ 1555588 w 1555588"/>
              <a:gd name="connsiteY2" fmla="*/ 398246 h 2571279"/>
              <a:gd name="connsiteX3" fmla="*/ 742655 w 1555588"/>
              <a:gd name="connsiteY3" fmla="*/ 398246 h 2571279"/>
              <a:gd name="connsiteX4" fmla="*/ 742655 w 1555588"/>
              <a:gd name="connsiteY4" fmla="*/ 0 h 2571279"/>
              <a:gd name="connsiteX0" fmla="*/ 674913 w 1555588"/>
              <a:gd name="connsiteY0" fmla="*/ 0 h 2571279"/>
              <a:gd name="connsiteX1" fmla="*/ 674913 w 1555588"/>
              <a:gd name="connsiteY1" fmla="*/ 398246 h 2571279"/>
              <a:gd name="connsiteX0" fmla="*/ 674913 w 1555588"/>
              <a:gd name="connsiteY0" fmla="*/ 199031 h 2571279"/>
              <a:gd name="connsiteX1" fmla="*/ 0 w 1555588"/>
              <a:gd name="connsiteY1" fmla="*/ 200736 h 2571279"/>
              <a:gd name="connsiteX2" fmla="*/ 16543 w 1555588"/>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20709 w 1533642"/>
              <a:gd name="connsiteY0" fmla="*/ 0 h 2578594"/>
              <a:gd name="connsiteX1" fmla="*/ 1533642 w 1533642"/>
              <a:gd name="connsiteY1" fmla="*/ 0 h 2578594"/>
              <a:gd name="connsiteX2" fmla="*/ 1533642 w 1533642"/>
              <a:gd name="connsiteY2" fmla="*/ 398246 h 2578594"/>
              <a:gd name="connsiteX3" fmla="*/ 720709 w 1533642"/>
              <a:gd name="connsiteY3" fmla="*/ 398246 h 2578594"/>
              <a:gd name="connsiteX4" fmla="*/ 720709 w 1533642"/>
              <a:gd name="connsiteY4" fmla="*/ 0 h 2578594"/>
              <a:gd name="connsiteX0" fmla="*/ 652967 w 1533642"/>
              <a:gd name="connsiteY0" fmla="*/ 0 h 2578594"/>
              <a:gd name="connsiteX1" fmla="*/ 652967 w 1533642"/>
              <a:gd name="connsiteY1" fmla="*/ 398246 h 2578594"/>
              <a:gd name="connsiteX0" fmla="*/ 652967 w 1533642"/>
              <a:gd name="connsiteY0" fmla="*/ 199031 h 2578594"/>
              <a:gd name="connsiteX1" fmla="*/ 0 w 1533642"/>
              <a:gd name="connsiteY1" fmla="*/ 200736 h 2578594"/>
              <a:gd name="connsiteX2" fmla="*/ 1912 w 1533642"/>
              <a:gd name="connsiteY2" fmla="*/ 2578594 h 2578594"/>
              <a:gd name="connsiteX0" fmla="*/ 1048002 w 1860935"/>
              <a:gd name="connsiteY0" fmla="*/ 0 h 3478363"/>
              <a:gd name="connsiteX1" fmla="*/ 1860935 w 1860935"/>
              <a:gd name="connsiteY1" fmla="*/ 0 h 3478363"/>
              <a:gd name="connsiteX2" fmla="*/ 1860935 w 1860935"/>
              <a:gd name="connsiteY2" fmla="*/ 398246 h 3478363"/>
              <a:gd name="connsiteX3" fmla="*/ 1048002 w 1860935"/>
              <a:gd name="connsiteY3" fmla="*/ 398246 h 3478363"/>
              <a:gd name="connsiteX4" fmla="*/ 1048002 w 1860935"/>
              <a:gd name="connsiteY4" fmla="*/ 0 h 3478363"/>
              <a:gd name="connsiteX0" fmla="*/ 980260 w 1860935"/>
              <a:gd name="connsiteY0" fmla="*/ 0 h 3478363"/>
              <a:gd name="connsiteX1" fmla="*/ 980260 w 1860935"/>
              <a:gd name="connsiteY1" fmla="*/ 398246 h 3478363"/>
              <a:gd name="connsiteX0" fmla="*/ 980260 w 1860935"/>
              <a:gd name="connsiteY0" fmla="*/ 199031 h 3478363"/>
              <a:gd name="connsiteX1" fmla="*/ 327293 w 1860935"/>
              <a:gd name="connsiteY1" fmla="*/ 200736 h 3478363"/>
              <a:gd name="connsiteX2" fmla="*/ 21 w 1860935"/>
              <a:gd name="connsiteY2" fmla="*/ 3478363 h 3478363"/>
              <a:gd name="connsiteX0" fmla="*/ 1048506 w 1861439"/>
              <a:gd name="connsiteY0" fmla="*/ 0 h 3478363"/>
              <a:gd name="connsiteX1" fmla="*/ 1861439 w 1861439"/>
              <a:gd name="connsiteY1" fmla="*/ 0 h 3478363"/>
              <a:gd name="connsiteX2" fmla="*/ 1861439 w 1861439"/>
              <a:gd name="connsiteY2" fmla="*/ 398246 h 3478363"/>
              <a:gd name="connsiteX3" fmla="*/ 1048506 w 1861439"/>
              <a:gd name="connsiteY3" fmla="*/ 398246 h 3478363"/>
              <a:gd name="connsiteX4" fmla="*/ 1048506 w 1861439"/>
              <a:gd name="connsiteY4" fmla="*/ 0 h 3478363"/>
              <a:gd name="connsiteX0" fmla="*/ 980764 w 1861439"/>
              <a:gd name="connsiteY0" fmla="*/ 0 h 3478363"/>
              <a:gd name="connsiteX1" fmla="*/ 980764 w 1861439"/>
              <a:gd name="connsiteY1" fmla="*/ 398246 h 3478363"/>
              <a:gd name="connsiteX0" fmla="*/ 980764 w 1861439"/>
              <a:gd name="connsiteY0" fmla="*/ 199031 h 3478363"/>
              <a:gd name="connsiteX1" fmla="*/ 5928 w 1861439"/>
              <a:gd name="connsiteY1" fmla="*/ 200736 h 3478363"/>
              <a:gd name="connsiteX2" fmla="*/ 525 w 1861439"/>
              <a:gd name="connsiteY2" fmla="*/ 3478363 h 3478363"/>
              <a:gd name="connsiteX0" fmla="*/ 1049893 w 1862826"/>
              <a:gd name="connsiteY0" fmla="*/ 0 h 3478363"/>
              <a:gd name="connsiteX1" fmla="*/ 1862826 w 1862826"/>
              <a:gd name="connsiteY1" fmla="*/ 0 h 3478363"/>
              <a:gd name="connsiteX2" fmla="*/ 1862826 w 1862826"/>
              <a:gd name="connsiteY2" fmla="*/ 398246 h 3478363"/>
              <a:gd name="connsiteX3" fmla="*/ 1049893 w 1862826"/>
              <a:gd name="connsiteY3" fmla="*/ 398246 h 3478363"/>
              <a:gd name="connsiteX4" fmla="*/ 1049893 w 1862826"/>
              <a:gd name="connsiteY4" fmla="*/ 0 h 3478363"/>
              <a:gd name="connsiteX0" fmla="*/ 982151 w 1862826"/>
              <a:gd name="connsiteY0" fmla="*/ 0 h 3478363"/>
              <a:gd name="connsiteX1" fmla="*/ 982151 w 1862826"/>
              <a:gd name="connsiteY1" fmla="*/ 398246 h 3478363"/>
              <a:gd name="connsiteX0" fmla="*/ 982151 w 1862826"/>
              <a:gd name="connsiteY0" fmla="*/ 199031 h 3478363"/>
              <a:gd name="connsiteX1" fmla="*/ 0 w 1862826"/>
              <a:gd name="connsiteY1" fmla="*/ 200736 h 3478363"/>
              <a:gd name="connsiteX2" fmla="*/ 1912 w 1862826"/>
              <a:gd name="connsiteY2" fmla="*/ 3478363 h 3478363"/>
            </a:gdLst>
            <a:ahLst/>
            <a:cxnLst>
              <a:cxn ang="0">
                <a:pos x="connsiteX0" y="connsiteY0"/>
              </a:cxn>
              <a:cxn ang="0">
                <a:pos x="connsiteX1" y="connsiteY1"/>
              </a:cxn>
              <a:cxn ang="0">
                <a:pos x="connsiteX2" y="connsiteY2"/>
              </a:cxn>
            </a:cxnLst>
            <a:rect l="l" t="t" r="r" b="b"/>
            <a:pathLst>
              <a:path w="1862826" h="3478363" stroke="0" extrusionOk="0">
                <a:moveTo>
                  <a:pt x="1049893" y="0"/>
                </a:moveTo>
                <a:lnTo>
                  <a:pt x="1862826" y="0"/>
                </a:lnTo>
                <a:lnTo>
                  <a:pt x="1862826" y="398246"/>
                </a:lnTo>
                <a:lnTo>
                  <a:pt x="1049893" y="398246"/>
                </a:lnTo>
                <a:lnTo>
                  <a:pt x="1049893" y="0"/>
                </a:lnTo>
                <a:close/>
              </a:path>
              <a:path w="1862826" h="3478363" fill="none" extrusionOk="0">
                <a:moveTo>
                  <a:pt x="982151" y="0"/>
                </a:moveTo>
                <a:close/>
                <a:cubicBezTo>
                  <a:pt x="982151" y="132749"/>
                  <a:pt x="982151" y="265497"/>
                  <a:pt x="982151" y="398246"/>
                </a:cubicBezTo>
              </a:path>
              <a:path w="1862826" h="3478363" fill="none" extrusionOk="0">
                <a:moveTo>
                  <a:pt x="982151" y="199031"/>
                </a:moveTo>
                <a:lnTo>
                  <a:pt x="0" y="200736"/>
                </a:lnTo>
                <a:cubicBezTo>
                  <a:pt x="3076" y="988478"/>
                  <a:pt x="-1164" y="2690621"/>
                  <a:pt x="1912" y="3478363"/>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8" name="설명선 3(강조선) 5"/>
          <p:cNvSpPr/>
          <p:nvPr/>
        </p:nvSpPr>
        <p:spPr>
          <a:xfrm rot="10800000">
            <a:off x="6804025" y="1897063"/>
            <a:ext cx="1182688" cy="4319587"/>
          </a:xfrm>
          <a:custGeom>
            <a:avLst/>
            <a:gdLst>
              <a:gd name="connsiteX0" fmla="*/ 0 w 812933"/>
              <a:gd name="connsiteY0" fmla="*/ 0 h 398246"/>
              <a:gd name="connsiteX1" fmla="*/ 812933 w 812933"/>
              <a:gd name="connsiteY1" fmla="*/ 0 h 398246"/>
              <a:gd name="connsiteX2" fmla="*/ 812933 w 812933"/>
              <a:gd name="connsiteY2" fmla="*/ 398246 h 398246"/>
              <a:gd name="connsiteX3" fmla="*/ 0 w 812933"/>
              <a:gd name="connsiteY3" fmla="*/ 398246 h 398246"/>
              <a:gd name="connsiteX4" fmla="*/ 0 w 812933"/>
              <a:gd name="connsiteY4" fmla="*/ 0 h 398246"/>
              <a:gd name="connsiteX0" fmla="*/ -67742 w 812933"/>
              <a:gd name="connsiteY0" fmla="*/ 0 h 398246"/>
              <a:gd name="connsiteX1" fmla="*/ -67742 w 812933"/>
              <a:gd name="connsiteY1" fmla="*/ 398246 h 398246"/>
              <a:gd name="connsiteX0" fmla="*/ -67742 w 812933"/>
              <a:gd name="connsiteY0" fmla="*/ 199031 h 398246"/>
              <a:gd name="connsiteX1" fmla="*/ -311053 w 812933"/>
              <a:gd name="connsiteY1" fmla="*/ 133193 h 398246"/>
              <a:gd name="connsiteX2" fmla="*/ -735339 w 812933"/>
              <a:gd name="connsiteY2" fmla="*/ 208052 h 398246"/>
              <a:gd name="connsiteX3" fmla="*/ -726112 w 812933"/>
              <a:gd name="connsiteY3" fmla="*/ 2571279 h 398246"/>
              <a:gd name="connsiteX0" fmla="*/ 735339 w 1548272"/>
              <a:gd name="connsiteY0" fmla="*/ 0 h 2571279"/>
              <a:gd name="connsiteX1" fmla="*/ 1548272 w 1548272"/>
              <a:gd name="connsiteY1" fmla="*/ 0 h 2571279"/>
              <a:gd name="connsiteX2" fmla="*/ 1548272 w 1548272"/>
              <a:gd name="connsiteY2" fmla="*/ 398246 h 2571279"/>
              <a:gd name="connsiteX3" fmla="*/ 735339 w 1548272"/>
              <a:gd name="connsiteY3" fmla="*/ 398246 h 2571279"/>
              <a:gd name="connsiteX4" fmla="*/ 735339 w 1548272"/>
              <a:gd name="connsiteY4" fmla="*/ 0 h 2571279"/>
              <a:gd name="connsiteX0" fmla="*/ 667597 w 1548272"/>
              <a:gd name="connsiteY0" fmla="*/ 0 h 2571279"/>
              <a:gd name="connsiteX1" fmla="*/ 667597 w 1548272"/>
              <a:gd name="connsiteY1" fmla="*/ 398246 h 2571279"/>
              <a:gd name="connsiteX0" fmla="*/ 667597 w 1548272"/>
              <a:gd name="connsiteY0" fmla="*/ 199031 h 2571279"/>
              <a:gd name="connsiteX1" fmla="*/ 0 w 1548272"/>
              <a:gd name="connsiteY1" fmla="*/ 208052 h 2571279"/>
              <a:gd name="connsiteX2" fmla="*/ 9227 w 1548272"/>
              <a:gd name="connsiteY2" fmla="*/ 2571279 h 2571279"/>
              <a:gd name="connsiteX0" fmla="*/ 735339 w 1548272"/>
              <a:gd name="connsiteY0" fmla="*/ 0 h 2571279"/>
              <a:gd name="connsiteX1" fmla="*/ 1548272 w 1548272"/>
              <a:gd name="connsiteY1" fmla="*/ 0 h 2571279"/>
              <a:gd name="connsiteX2" fmla="*/ 1548272 w 1548272"/>
              <a:gd name="connsiteY2" fmla="*/ 398246 h 2571279"/>
              <a:gd name="connsiteX3" fmla="*/ 735339 w 1548272"/>
              <a:gd name="connsiteY3" fmla="*/ 398246 h 2571279"/>
              <a:gd name="connsiteX4" fmla="*/ 735339 w 1548272"/>
              <a:gd name="connsiteY4" fmla="*/ 0 h 2571279"/>
              <a:gd name="connsiteX0" fmla="*/ 667597 w 1548272"/>
              <a:gd name="connsiteY0" fmla="*/ 0 h 2571279"/>
              <a:gd name="connsiteX1" fmla="*/ 667597 w 1548272"/>
              <a:gd name="connsiteY1" fmla="*/ 398246 h 2571279"/>
              <a:gd name="connsiteX0" fmla="*/ 667597 w 1548272"/>
              <a:gd name="connsiteY0" fmla="*/ 199031 h 2571279"/>
              <a:gd name="connsiteX1" fmla="*/ 0 w 1548272"/>
              <a:gd name="connsiteY1" fmla="*/ 193421 h 2571279"/>
              <a:gd name="connsiteX2" fmla="*/ 9227 w 1548272"/>
              <a:gd name="connsiteY2" fmla="*/ 2571279 h 2571279"/>
              <a:gd name="connsiteX0" fmla="*/ 742654 w 1555587"/>
              <a:gd name="connsiteY0" fmla="*/ 0 h 2571279"/>
              <a:gd name="connsiteX1" fmla="*/ 1555587 w 1555587"/>
              <a:gd name="connsiteY1" fmla="*/ 0 h 2571279"/>
              <a:gd name="connsiteX2" fmla="*/ 1555587 w 1555587"/>
              <a:gd name="connsiteY2" fmla="*/ 398246 h 2571279"/>
              <a:gd name="connsiteX3" fmla="*/ 742654 w 1555587"/>
              <a:gd name="connsiteY3" fmla="*/ 398246 h 2571279"/>
              <a:gd name="connsiteX4" fmla="*/ 742654 w 1555587"/>
              <a:gd name="connsiteY4" fmla="*/ 0 h 2571279"/>
              <a:gd name="connsiteX0" fmla="*/ 674912 w 1555587"/>
              <a:gd name="connsiteY0" fmla="*/ 0 h 2571279"/>
              <a:gd name="connsiteX1" fmla="*/ 674912 w 1555587"/>
              <a:gd name="connsiteY1" fmla="*/ 398246 h 2571279"/>
              <a:gd name="connsiteX0" fmla="*/ 674912 w 1555587"/>
              <a:gd name="connsiteY0" fmla="*/ 199031 h 2571279"/>
              <a:gd name="connsiteX1" fmla="*/ 0 w 1555587"/>
              <a:gd name="connsiteY1" fmla="*/ 200736 h 2571279"/>
              <a:gd name="connsiteX2" fmla="*/ 16542 w 1555587"/>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193421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193421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35340 w 1548273"/>
              <a:gd name="connsiteY0" fmla="*/ 0 h 2571279"/>
              <a:gd name="connsiteX1" fmla="*/ 1548273 w 1548273"/>
              <a:gd name="connsiteY1" fmla="*/ 0 h 2571279"/>
              <a:gd name="connsiteX2" fmla="*/ 1548273 w 1548273"/>
              <a:gd name="connsiteY2" fmla="*/ 398246 h 2571279"/>
              <a:gd name="connsiteX3" fmla="*/ 735340 w 1548273"/>
              <a:gd name="connsiteY3" fmla="*/ 398246 h 2571279"/>
              <a:gd name="connsiteX4" fmla="*/ 735340 w 1548273"/>
              <a:gd name="connsiteY4" fmla="*/ 0 h 2571279"/>
              <a:gd name="connsiteX0" fmla="*/ 667598 w 1548273"/>
              <a:gd name="connsiteY0" fmla="*/ 0 h 2571279"/>
              <a:gd name="connsiteX1" fmla="*/ 667598 w 1548273"/>
              <a:gd name="connsiteY1" fmla="*/ 398246 h 2571279"/>
              <a:gd name="connsiteX0" fmla="*/ 667598 w 1548273"/>
              <a:gd name="connsiteY0" fmla="*/ 199031 h 2571279"/>
              <a:gd name="connsiteX1" fmla="*/ 0 w 1548273"/>
              <a:gd name="connsiteY1" fmla="*/ 193420 h 2571279"/>
              <a:gd name="connsiteX2" fmla="*/ 9228 w 1548273"/>
              <a:gd name="connsiteY2" fmla="*/ 2571279 h 2571279"/>
              <a:gd name="connsiteX0" fmla="*/ 742655 w 1555588"/>
              <a:gd name="connsiteY0" fmla="*/ 0 h 2571279"/>
              <a:gd name="connsiteX1" fmla="*/ 1555588 w 1555588"/>
              <a:gd name="connsiteY1" fmla="*/ 0 h 2571279"/>
              <a:gd name="connsiteX2" fmla="*/ 1555588 w 1555588"/>
              <a:gd name="connsiteY2" fmla="*/ 398246 h 2571279"/>
              <a:gd name="connsiteX3" fmla="*/ 742655 w 1555588"/>
              <a:gd name="connsiteY3" fmla="*/ 398246 h 2571279"/>
              <a:gd name="connsiteX4" fmla="*/ 742655 w 1555588"/>
              <a:gd name="connsiteY4" fmla="*/ 0 h 2571279"/>
              <a:gd name="connsiteX0" fmla="*/ 674913 w 1555588"/>
              <a:gd name="connsiteY0" fmla="*/ 0 h 2571279"/>
              <a:gd name="connsiteX1" fmla="*/ 674913 w 1555588"/>
              <a:gd name="connsiteY1" fmla="*/ 398246 h 2571279"/>
              <a:gd name="connsiteX0" fmla="*/ 674913 w 1555588"/>
              <a:gd name="connsiteY0" fmla="*/ 199031 h 2571279"/>
              <a:gd name="connsiteX1" fmla="*/ 0 w 1555588"/>
              <a:gd name="connsiteY1" fmla="*/ 200736 h 2571279"/>
              <a:gd name="connsiteX2" fmla="*/ 16543 w 1555588"/>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42655 w 1555588"/>
              <a:gd name="connsiteY0" fmla="*/ 0 h 2571279"/>
              <a:gd name="connsiteX1" fmla="*/ 1555588 w 1555588"/>
              <a:gd name="connsiteY1" fmla="*/ 0 h 2571279"/>
              <a:gd name="connsiteX2" fmla="*/ 1555588 w 1555588"/>
              <a:gd name="connsiteY2" fmla="*/ 398246 h 2571279"/>
              <a:gd name="connsiteX3" fmla="*/ 742655 w 1555588"/>
              <a:gd name="connsiteY3" fmla="*/ 398246 h 2571279"/>
              <a:gd name="connsiteX4" fmla="*/ 742655 w 1555588"/>
              <a:gd name="connsiteY4" fmla="*/ 0 h 2571279"/>
              <a:gd name="connsiteX0" fmla="*/ 674913 w 1555588"/>
              <a:gd name="connsiteY0" fmla="*/ 0 h 2571279"/>
              <a:gd name="connsiteX1" fmla="*/ 674913 w 1555588"/>
              <a:gd name="connsiteY1" fmla="*/ 398246 h 2571279"/>
              <a:gd name="connsiteX0" fmla="*/ 674913 w 1555588"/>
              <a:gd name="connsiteY0" fmla="*/ 199031 h 2571279"/>
              <a:gd name="connsiteX1" fmla="*/ 0 w 1555588"/>
              <a:gd name="connsiteY1" fmla="*/ 200736 h 2571279"/>
              <a:gd name="connsiteX2" fmla="*/ 16543 w 1555588"/>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26638 w 1539571"/>
              <a:gd name="connsiteY0" fmla="*/ 0 h 2571279"/>
              <a:gd name="connsiteX1" fmla="*/ 1539571 w 1539571"/>
              <a:gd name="connsiteY1" fmla="*/ 0 h 2571279"/>
              <a:gd name="connsiteX2" fmla="*/ 1539571 w 1539571"/>
              <a:gd name="connsiteY2" fmla="*/ 398246 h 2571279"/>
              <a:gd name="connsiteX3" fmla="*/ 726638 w 1539571"/>
              <a:gd name="connsiteY3" fmla="*/ 398246 h 2571279"/>
              <a:gd name="connsiteX4" fmla="*/ 726638 w 1539571"/>
              <a:gd name="connsiteY4" fmla="*/ 0 h 2571279"/>
              <a:gd name="connsiteX0" fmla="*/ 658896 w 1539571"/>
              <a:gd name="connsiteY0" fmla="*/ 0 h 2571279"/>
              <a:gd name="connsiteX1" fmla="*/ 658896 w 1539571"/>
              <a:gd name="connsiteY1" fmla="*/ 398246 h 2571279"/>
              <a:gd name="connsiteX0" fmla="*/ 658896 w 1539571"/>
              <a:gd name="connsiteY0" fmla="*/ 199031 h 2571279"/>
              <a:gd name="connsiteX1" fmla="*/ 5929 w 1539571"/>
              <a:gd name="connsiteY1" fmla="*/ 200736 h 2571279"/>
              <a:gd name="connsiteX2" fmla="*/ 526 w 1539571"/>
              <a:gd name="connsiteY2" fmla="*/ 2571279 h 2571279"/>
              <a:gd name="connsiteX0" fmla="*/ 720709 w 1533642"/>
              <a:gd name="connsiteY0" fmla="*/ 0 h 2578594"/>
              <a:gd name="connsiteX1" fmla="*/ 1533642 w 1533642"/>
              <a:gd name="connsiteY1" fmla="*/ 0 h 2578594"/>
              <a:gd name="connsiteX2" fmla="*/ 1533642 w 1533642"/>
              <a:gd name="connsiteY2" fmla="*/ 398246 h 2578594"/>
              <a:gd name="connsiteX3" fmla="*/ 720709 w 1533642"/>
              <a:gd name="connsiteY3" fmla="*/ 398246 h 2578594"/>
              <a:gd name="connsiteX4" fmla="*/ 720709 w 1533642"/>
              <a:gd name="connsiteY4" fmla="*/ 0 h 2578594"/>
              <a:gd name="connsiteX0" fmla="*/ 652967 w 1533642"/>
              <a:gd name="connsiteY0" fmla="*/ 0 h 2578594"/>
              <a:gd name="connsiteX1" fmla="*/ 652967 w 1533642"/>
              <a:gd name="connsiteY1" fmla="*/ 398246 h 2578594"/>
              <a:gd name="connsiteX0" fmla="*/ 652967 w 1533642"/>
              <a:gd name="connsiteY0" fmla="*/ 199031 h 2578594"/>
              <a:gd name="connsiteX1" fmla="*/ 0 w 1533642"/>
              <a:gd name="connsiteY1" fmla="*/ 200736 h 2578594"/>
              <a:gd name="connsiteX2" fmla="*/ 1912 w 1533642"/>
              <a:gd name="connsiteY2" fmla="*/ 2578594 h 2578594"/>
              <a:gd name="connsiteX0" fmla="*/ 1048002 w 1860935"/>
              <a:gd name="connsiteY0" fmla="*/ 0 h 3478363"/>
              <a:gd name="connsiteX1" fmla="*/ 1860935 w 1860935"/>
              <a:gd name="connsiteY1" fmla="*/ 0 h 3478363"/>
              <a:gd name="connsiteX2" fmla="*/ 1860935 w 1860935"/>
              <a:gd name="connsiteY2" fmla="*/ 398246 h 3478363"/>
              <a:gd name="connsiteX3" fmla="*/ 1048002 w 1860935"/>
              <a:gd name="connsiteY3" fmla="*/ 398246 h 3478363"/>
              <a:gd name="connsiteX4" fmla="*/ 1048002 w 1860935"/>
              <a:gd name="connsiteY4" fmla="*/ 0 h 3478363"/>
              <a:gd name="connsiteX0" fmla="*/ 980260 w 1860935"/>
              <a:gd name="connsiteY0" fmla="*/ 0 h 3478363"/>
              <a:gd name="connsiteX1" fmla="*/ 980260 w 1860935"/>
              <a:gd name="connsiteY1" fmla="*/ 398246 h 3478363"/>
              <a:gd name="connsiteX0" fmla="*/ 980260 w 1860935"/>
              <a:gd name="connsiteY0" fmla="*/ 199031 h 3478363"/>
              <a:gd name="connsiteX1" fmla="*/ 327293 w 1860935"/>
              <a:gd name="connsiteY1" fmla="*/ 200736 h 3478363"/>
              <a:gd name="connsiteX2" fmla="*/ 21 w 1860935"/>
              <a:gd name="connsiteY2" fmla="*/ 3478363 h 3478363"/>
              <a:gd name="connsiteX0" fmla="*/ 1048506 w 1861439"/>
              <a:gd name="connsiteY0" fmla="*/ 0 h 3478363"/>
              <a:gd name="connsiteX1" fmla="*/ 1861439 w 1861439"/>
              <a:gd name="connsiteY1" fmla="*/ 0 h 3478363"/>
              <a:gd name="connsiteX2" fmla="*/ 1861439 w 1861439"/>
              <a:gd name="connsiteY2" fmla="*/ 398246 h 3478363"/>
              <a:gd name="connsiteX3" fmla="*/ 1048506 w 1861439"/>
              <a:gd name="connsiteY3" fmla="*/ 398246 h 3478363"/>
              <a:gd name="connsiteX4" fmla="*/ 1048506 w 1861439"/>
              <a:gd name="connsiteY4" fmla="*/ 0 h 3478363"/>
              <a:gd name="connsiteX0" fmla="*/ 980764 w 1861439"/>
              <a:gd name="connsiteY0" fmla="*/ 0 h 3478363"/>
              <a:gd name="connsiteX1" fmla="*/ 980764 w 1861439"/>
              <a:gd name="connsiteY1" fmla="*/ 398246 h 3478363"/>
              <a:gd name="connsiteX0" fmla="*/ 980764 w 1861439"/>
              <a:gd name="connsiteY0" fmla="*/ 199031 h 3478363"/>
              <a:gd name="connsiteX1" fmla="*/ 5928 w 1861439"/>
              <a:gd name="connsiteY1" fmla="*/ 200736 h 3478363"/>
              <a:gd name="connsiteX2" fmla="*/ 525 w 1861439"/>
              <a:gd name="connsiteY2" fmla="*/ 3478363 h 3478363"/>
              <a:gd name="connsiteX0" fmla="*/ 1049893 w 1862826"/>
              <a:gd name="connsiteY0" fmla="*/ 0 h 3478363"/>
              <a:gd name="connsiteX1" fmla="*/ 1862826 w 1862826"/>
              <a:gd name="connsiteY1" fmla="*/ 0 h 3478363"/>
              <a:gd name="connsiteX2" fmla="*/ 1862826 w 1862826"/>
              <a:gd name="connsiteY2" fmla="*/ 398246 h 3478363"/>
              <a:gd name="connsiteX3" fmla="*/ 1049893 w 1862826"/>
              <a:gd name="connsiteY3" fmla="*/ 398246 h 3478363"/>
              <a:gd name="connsiteX4" fmla="*/ 1049893 w 1862826"/>
              <a:gd name="connsiteY4" fmla="*/ 0 h 3478363"/>
              <a:gd name="connsiteX0" fmla="*/ 982151 w 1862826"/>
              <a:gd name="connsiteY0" fmla="*/ 0 h 3478363"/>
              <a:gd name="connsiteX1" fmla="*/ 982151 w 1862826"/>
              <a:gd name="connsiteY1" fmla="*/ 398246 h 3478363"/>
              <a:gd name="connsiteX0" fmla="*/ 982151 w 1862826"/>
              <a:gd name="connsiteY0" fmla="*/ 199031 h 3478363"/>
              <a:gd name="connsiteX1" fmla="*/ 0 w 1862826"/>
              <a:gd name="connsiteY1" fmla="*/ 200736 h 3478363"/>
              <a:gd name="connsiteX2" fmla="*/ 1912 w 1862826"/>
              <a:gd name="connsiteY2" fmla="*/ 3478363 h 3478363"/>
              <a:gd name="connsiteX0" fmla="*/ 1047991 w 1860924"/>
              <a:gd name="connsiteY0" fmla="*/ 0 h 3478363"/>
              <a:gd name="connsiteX1" fmla="*/ 1860924 w 1860924"/>
              <a:gd name="connsiteY1" fmla="*/ 0 h 3478363"/>
              <a:gd name="connsiteX2" fmla="*/ 1860924 w 1860924"/>
              <a:gd name="connsiteY2" fmla="*/ 398246 h 3478363"/>
              <a:gd name="connsiteX3" fmla="*/ 1047991 w 1860924"/>
              <a:gd name="connsiteY3" fmla="*/ 398246 h 3478363"/>
              <a:gd name="connsiteX4" fmla="*/ 1047991 w 1860924"/>
              <a:gd name="connsiteY4" fmla="*/ 0 h 3478363"/>
              <a:gd name="connsiteX0" fmla="*/ 980249 w 1860924"/>
              <a:gd name="connsiteY0" fmla="*/ 0 h 3478363"/>
              <a:gd name="connsiteX1" fmla="*/ 980249 w 1860924"/>
              <a:gd name="connsiteY1" fmla="*/ 398246 h 3478363"/>
              <a:gd name="connsiteX0" fmla="*/ 980249 w 1860924"/>
              <a:gd name="connsiteY0" fmla="*/ 199031 h 3478363"/>
              <a:gd name="connsiteX1" fmla="*/ 707673 w 1860924"/>
              <a:gd name="connsiteY1" fmla="*/ 208052 h 3478363"/>
              <a:gd name="connsiteX2" fmla="*/ 10 w 1860924"/>
              <a:gd name="connsiteY2" fmla="*/ 3478363 h 3478363"/>
              <a:gd name="connsiteX0" fmla="*/ 340318 w 1153251"/>
              <a:gd name="connsiteY0" fmla="*/ 0 h 4304980"/>
              <a:gd name="connsiteX1" fmla="*/ 1153251 w 1153251"/>
              <a:gd name="connsiteY1" fmla="*/ 0 h 4304980"/>
              <a:gd name="connsiteX2" fmla="*/ 1153251 w 1153251"/>
              <a:gd name="connsiteY2" fmla="*/ 398246 h 4304980"/>
              <a:gd name="connsiteX3" fmla="*/ 340318 w 1153251"/>
              <a:gd name="connsiteY3" fmla="*/ 398246 h 4304980"/>
              <a:gd name="connsiteX4" fmla="*/ 340318 w 1153251"/>
              <a:gd name="connsiteY4" fmla="*/ 0 h 4304980"/>
              <a:gd name="connsiteX0" fmla="*/ 272576 w 1153251"/>
              <a:gd name="connsiteY0" fmla="*/ 0 h 4304980"/>
              <a:gd name="connsiteX1" fmla="*/ 272576 w 1153251"/>
              <a:gd name="connsiteY1" fmla="*/ 398246 h 4304980"/>
              <a:gd name="connsiteX0" fmla="*/ 272576 w 1153251"/>
              <a:gd name="connsiteY0" fmla="*/ 199031 h 4304980"/>
              <a:gd name="connsiteX1" fmla="*/ 0 w 1153251"/>
              <a:gd name="connsiteY1" fmla="*/ 208052 h 4304980"/>
              <a:gd name="connsiteX2" fmla="*/ 23857 w 1153251"/>
              <a:gd name="connsiteY2" fmla="*/ 4304980 h 4304980"/>
              <a:gd name="connsiteX0" fmla="*/ 340318 w 1153251"/>
              <a:gd name="connsiteY0" fmla="*/ 0 h 4319610"/>
              <a:gd name="connsiteX1" fmla="*/ 1153251 w 1153251"/>
              <a:gd name="connsiteY1" fmla="*/ 0 h 4319610"/>
              <a:gd name="connsiteX2" fmla="*/ 1153251 w 1153251"/>
              <a:gd name="connsiteY2" fmla="*/ 398246 h 4319610"/>
              <a:gd name="connsiteX3" fmla="*/ 340318 w 1153251"/>
              <a:gd name="connsiteY3" fmla="*/ 398246 h 4319610"/>
              <a:gd name="connsiteX4" fmla="*/ 340318 w 1153251"/>
              <a:gd name="connsiteY4" fmla="*/ 0 h 4319610"/>
              <a:gd name="connsiteX0" fmla="*/ 272576 w 1153251"/>
              <a:gd name="connsiteY0" fmla="*/ 0 h 4319610"/>
              <a:gd name="connsiteX1" fmla="*/ 272576 w 1153251"/>
              <a:gd name="connsiteY1" fmla="*/ 398246 h 4319610"/>
              <a:gd name="connsiteX0" fmla="*/ 272576 w 1153251"/>
              <a:gd name="connsiteY0" fmla="*/ 199031 h 4319610"/>
              <a:gd name="connsiteX1" fmla="*/ 0 w 1153251"/>
              <a:gd name="connsiteY1" fmla="*/ 208052 h 4319610"/>
              <a:gd name="connsiteX2" fmla="*/ 9227 w 1153251"/>
              <a:gd name="connsiteY2" fmla="*/ 4319610 h 4319610"/>
              <a:gd name="connsiteX0" fmla="*/ 340318 w 1153251"/>
              <a:gd name="connsiteY0" fmla="*/ 0 h 4319610"/>
              <a:gd name="connsiteX1" fmla="*/ 1153251 w 1153251"/>
              <a:gd name="connsiteY1" fmla="*/ 0 h 4319610"/>
              <a:gd name="connsiteX2" fmla="*/ 1153251 w 1153251"/>
              <a:gd name="connsiteY2" fmla="*/ 398246 h 4319610"/>
              <a:gd name="connsiteX3" fmla="*/ 340318 w 1153251"/>
              <a:gd name="connsiteY3" fmla="*/ 398246 h 4319610"/>
              <a:gd name="connsiteX4" fmla="*/ 340318 w 1153251"/>
              <a:gd name="connsiteY4" fmla="*/ 0 h 4319610"/>
              <a:gd name="connsiteX0" fmla="*/ 272576 w 1153251"/>
              <a:gd name="connsiteY0" fmla="*/ 0 h 4319610"/>
              <a:gd name="connsiteX1" fmla="*/ 272576 w 1153251"/>
              <a:gd name="connsiteY1" fmla="*/ 398246 h 4319610"/>
              <a:gd name="connsiteX0" fmla="*/ 272576 w 1153251"/>
              <a:gd name="connsiteY0" fmla="*/ 199031 h 4319610"/>
              <a:gd name="connsiteX1" fmla="*/ 0 w 1153251"/>
              <a:gd name="connsiteY1" fmla="*/ 208052 h 4319610"/>
              <a:gd name="connsiteX2" fmla="*/ 31172 w 1153251"/>
              <a:gd name="connsiteY2" fmla="*/ 4319610 h 4319610"/>
              <a:gd name="connsiteX0" fmla="*/ 340318 w 1153251"/>
              <a:gd name="connsiteY0" fmla="*/ 0 h 4319610"/>
              <a:gd name="connsiteX1" fmla="*/ 1153251 w 1153251"/>
              <a:gd name="connsiteY1" fmla="*/ 0 h 4319610"/>
              <a:gd name="connsiteX2" fmla="*/ 1153251 w 1153251"/>
              <a:gd name="connsiteY2" fmla="*/ 398246 h 4319610"/>
              <a:gd name="connsiteX3" fmla="*/ 340318 w 1153251"/>
              <a:gd name="connsiteY3" fmla="*/ 398246 h 4319610"/>
              <a:gd name="connsiteX4" fmla="*/ 340318 w 1153251"/>
              <a:gd name="connsiteY4" fmla="*/ 0 h 4319610"/>
              <a:gd name="connsiteX0" fmla="*/ 272576 w 1153251"/>
              <a:gd name="connsiteY0" fmla="*/ 0 h 4319610"/>
              <a:gd name="connsiteX1" fmla="*/ 272576 w 1153251"/>
              <a:gd name="connsiteY1" fmla="*/ 398246 h 4319610"/>
              <a:gd name="connsiteX0" fmla="*/ 272576 w 1153251"/>
              <a:gd name="connsiteY0" fmla="*/ 199031 h 4319610"/>
              <a:gd name="connsiteX1" fmla="*/ 0 w 1153251"/>
              <a:gd name="connsiteY1" fmla="*/ 208052 h 4319610"/>
              <a:gd name="connsiteX2" fmla="*/ 9227 w 1153251"/>
              <a:gd name="connsiteY2" fmla="*/ 4319610 h 4319610"/>
              <a:gd name="connsiteX0" fmla="*/ 347634 w 1160567"/>
              <a:gd name="connsiteY0" fmla="*/ 0 h 4319610"/>
              <a:gd name="connsiteX1" fmla="*/ 1160567 w 1160567"/>
              <a:gd name="connsiteY1" fmla="*/ 0 h 4319610"/>
              <a:gd name="connsiteX2" fmla="*/ 1160567 w 1160567"/>
              <a:gd name="connsiteY2" fmla="*/ 398246 h 4319610"/>
              <a:gd name="connsiteX3" fmla="*/ 347634 w 1160567"/>
              <a:gd name="connsiteY3" fmla="*/ 398246 h 4319610"/>
              <a:gd name="connsiteX4" fmla="*/ 347634 w 1160567"/>
              <a:gd name="connsiteY4" fmla="*/ 0 h 4319610"/>
              <a:gd name="connsiteX0" fmla="*/ 279892 w 1160567"/>
              <a:gd name="connsiteY0" fmla="*/ 0 h 4319610"/>
              <a:gd name="connsiteX1" fmla="*/ 279892 w 1160567"/>
              <a:gd name="connsiteY1" fmla="*/ 398246 h 4319610"/>
              <a:gd name="connsiteX0" fmla="*/ 279892 w 1160567"/>
              <a:gd name="connsiteY0" fmla="*/ 199031 h 4319610"/>
              <a:gd name="connsiteX1" fmla="*/ 0 w 1160567"/>
              <a:gd name="connsiteY1" fmla="*/ 186107 h 4319610"/>
              <a:gd name="connsiteX2" fmla="*/ 16543 w 1160567"/>
              <a:gd name="connsiteY2" fmla="*/ 4319610 h 4319610"/>
              <a:gd name="connsiteX0" fmla="*/ 347634 w 1160567"/>
              <a:gd name="connsiteY0" fmla="*/ 0 h 4319610"/>
              <a:gd name="connsiteX1" fmla="*/ 1160567 w 1160567"/>
              <a:gd name="connsiteY1" fmla="*/ 0 h 4319610"/>
              <a:gd name="connsiteX2" fmla="*/ 1160567 w 1160567"/>
              <a:gd name="connsiteY2" fmla="*/ 398246 h 4319610"/>
              <a:gd name="connsiteX3" fmla="*/ 347634 w 1160567"/>
              <a:gd name="connsiteY3" fmla="*/ 398246 h 4319610"/>
              <a:gd name="connsiteX4" fmla="*/ 347634 w 1160567"/>
              <a:gd name="connsiteY4" fmla="*/ 0 h 4319610"/>
              <a:gd name="connsiteX0" fmla="*/ 279892 w 1160567"/>
              <a:gd name="connsiteY0" fmla="*/ 0 h 4319610"/>
              <a:gd name="connsiteX1" fmla="*/ 279892 w 1160567"/>
              <a:gd name="connsiteY1" fmla="*/ 398246 h 4319610"/>
              <a:gd name="connsiteX0" fmla="*/ 279892 w 1160567"/>
              <a:gd name="connsiteY0" fmla="*/ 199031 h 4319610"/>
              <a:gd name="connsiteX1" fmla="*/ 0 w 1160567"/>
              <a:gd name="connsiteY1" fmla="*/ 197327 h 4319610"/>
              <a:gd name="connsiteX2" fmla="*/ 16543 w 1160567"/>
              <a:gd name="connsiteY2" fmla="*/ 4319610 h 4319610"/>
              <a:gd name="connsiteX0" fmla="*/ 353244 w 1166177"/>
              <a:gd name="connsiteY0" fmla="*/ 0 h 4319610"/>
              <a:gd name="connsiteX1" fmla="*/ 1166177 w 1166177"/>
              <a:gd name="connsiteY1" fmla="*/ 0 h 4319610"/>
              <a:gd name="connsiteX2" fmla="*/ 1166177 w 1166177"/>
              <a:gd name="connsiteY2" fmla="*/ 398246 h 4319610"/>
              <a:gd name="connsiteX3" fmla="*/ 353244 w 1166177"/>
              <a:gd name="connsiteY3" fmla="*/ 398246 h 4319610"/>
              <a:gd name="connsiteX4" fmla="*/ 353244 w 1166177"/>
              <a:gd name="connsiteY4" fmla="*/ 0 h 4319610"/>
              <a:gd name="connsiteX0" fmla="*/ 285502 w 1166177"/>
              <a:gd name="connsiteY0" fmla="*/ 0 h 4319610"/>
              <a:gd name="connsiteX1" fmla="*/ 285502 w 1166177"/>
              <a:gd name="connsiteY1" fmla="*/ 398246 h 4319610"/>
              <a:gd name="connsiteX0" fmla="*/ 285502 w 1166177"/>
              <a:gd name="connsiteY0" fmla="*/ 199031 h 4319610"/>
              <a:gd name="connsiteX1" fmla="*/ 0 w 1166177"/>
              <a:gd name="connsiteY1" fmla="*/ 208547 h 4319610"/>
              <a:gd name="connsiteX2" fmla="*/ 22153 w 1166177"/>
              <a:gd name="connsiteY2" fmla="*/ 4319610 h 4319610"/>
              <a:gd name="connsiteX0" fmla="*/ 353244 w 1166177"/>
              <a:gd name="connsiteY0" fmla="*/ 0 h 4319610"/>
              <a:gd name="connsiteX1" fmla="*/ 1166177 w 1166177"/>
              <a:gd name="connsiteY1" fmla="*/ 0 h 4319610"/>
              <a:gd name="connsiteX2" fmla="*/ 1166177 w 1166177"/>
              <a:gd name="connsiteY2" fmla="*/ 398246 h 4319610"/>
              <a:gd name="connsiteX3" fmla="*/ 353244 w 1166177"/>
              <a:gd name="connsiteY3" fmla="*/ 398246 h 4319610"/>
              <a:gd name="connsiteX4" fmla="*/ 353244 w 1166177"/>
              <a:gd name="connsiteY4" fmla="*/ 0 h 4319610"/>
              <a:gd name="connsiteX0" fmla="*/ 285502 w 1166177"/>
              <a:gd name="connsiteY0" fmla="*/ 0 h 4319610"/>
              <a:gd name="connsiteX1" fmla="*/ 285502 w 1166177"/>
              <a:gd name="connsiteY1" fmla="*/ 398246 h 4319610"/>
              <a:gd name="connsiteX0" fmla="*/ 285502 w 1166177"/>
              <a:gd name="connsiteY0" fmla="*/ 199031 h 4319610"/>
              <a:gd name="connsiteX1" fmla="*/ 0 w 1166177"/>
              <a:gd name="connsiteY1" fmla="*/ 191718 h 4319610"/>
              <a:gd name="connsiteX2" fmla="*/ 22153 w 1166177"/>
              <a:gd name="connsiteY2" fmla="*/ 4319610 h 4319610"/>
              <a:gd name="connsiteX0" fmla="*/ 358854 w 1171787"/>
              <a:gd name="connsiteY0" fmla="*/ 0 h 4319610"/>
              <a:gd name="connsiteX1" fmla="*/ 1171787 w 1171787"/>
              <a:gd name="connsiteY1" fmla="*/ 0 h 4319610"/>
              <a:gd name="connsiteX2" fmla="*/ 1171787 w 1171787"/>
              <a:gd name="connsiteY2" fmla="*/ 398246 h 4319610"/>
              <a:gd name="connsiteX3" fmla="*/ 358854 w 1171787"/>
              <a:gd name="connsiteY3" fmla="*/ 398246 h 4319610"/>
              <a:gd name="connsiteX4" fmla="*/ 358854 w 1171787"/>
              <a:gd name="connsiteY4" fmla="*/ 0 h 4319610"/>
              <a:gd name="connsiteX0" fmla="*/ 291112 w 1171787"/>
              <a:gd name="connsiteY0" fmla="*/ 0 h 4319610"/>
              <a:gd name="connsiteX1" fmla="*/ 291112 w 1171787"/>
              <a:gd name="connsiteY1" fmla="*/ 398246 h 4319610"/>
              <a:gd name="connsiteX0" fmla="*/ 291112 w 1171787"/>
              <a:gd name="connsiteY0" fmla="*/ 199031 h 4319610"/>
              <a:gd name="connsiteX1" fmla="*/ 0 w 1171787"/>
              <a:gd name="connsiteY1" fmla="*/ 202937 h 4319610"/>
              <a:gd name="connsiteX2" fmla="*/ 27763 w 1171787"/>
              <a:gd name="connsiteY2" fmla="*/ 4319610 h 4319610"/>
              <a:gd name="connsiteX0" fmla="*/ 364464 w 1177397"/>
              <a:gd name="connsiteY0" fmla="*/ 0 h 4319610"/>
              <a:gd name="connsiteX1" fmla="*/ 1177397 w 1177397"/>
              <a:gd name="connsiteY1" fmla="*/ 0 h 4319610"/>
              <a:gd name="connsiteX2" fmla="*/ 1177397 w 1177397"/>
              <a:gd name="connsiteY2" fmla="*/ 398246 h 4319610"/>
              <a:gd name="connsiteX3" fmla="*/ 364464 w 1177397"/>
              <a:gd name="connsiteY3" fmla="*/ 398246 h 4319610"/>
              <a:gd name="connsiteX4" fmla="*/ 364464 w 1177397"/>
              <a:gd name="connsiteY4" fmla="*/ 0 h 4319610"/>
              <a:gd name="connsiteX0" fmla="*/ 296722 w 1177397"/>
              <a:gd name="connsiteY0" fmla="*/ 0 h 4319610"/>
              <a:gd name="connsiteX1" fmla="*/ 296722 w 1177397"/>
              <a:gd name="connsiteY1" fmla="*/ 398246 h 4319610"/>
              <a:gd name="connsiteX0" fmla="*/ 296722 w 1177397"/>
              <a:gd name="connsiteY0" fmla="*/ 199031 h 4319610"/>
              <a:gd name="connsiteX1" fmla="*/ 0 w 1177397"/>
              <a:gd name="connsiteY1" fmla="*/ 197328 h 4319610"/>
              <a:gd name="connsiteX2" fmla="*/ 33373 w 1177397"/>
              <a:gd name="connsiteY2" fmla="*/ 4319610 h 4319610"/>
              <a:gd name="connsiteX0" fmla="*/ 364464 w 1177397"/>
              <a:gd name="connsiteY0" fmla="*/ 0 h 4319610"/>
              <a:gd name="connsiteX1" fmla="*/ 1177397 w 1177397"/>
              <a:gd name="connsiteY1" fmla="*/ 0 h 4319610"/>
              <a:gd name="connsiteX2" fmla="*/ 1177397 w 1177397"/>
              <a:gd name="connsiteY2" fmla="*/ 398246 h 4319610"/>
              <a:gd name="connsiteX3" fmla="*/ 364464 w 1177397"/>
              <a:gd name="connsiteY3" fmla="*/ 398246 h 4319610"/>
              <a:gd name="connsiteX4" fmla="*/ 364464 w 1177397"/>
              <a:gd name="connsiteY4" fmla="*/ 0 h 4319610"/>
              <a:gd name="connsiteX0" fmla="*/ 296722 w 1177397"/>
              <a:gd name="connsiteY0" fmla="*/ 0 h 4319610"/>
              <a:gd name="connsiteX1" fmla="*/ 296722 w 1177397"/>
              <a:gd name="connsiteY1" fmla="*/ 398246 h 4319610"/>
              <a:gd name="connsiteX0" fmla="*/ 296722 w 1177397"/>
              <a:gd name="connsiteY0" fmla="*/ 199031 h 4319610"/>
              <a:gd name="connsiteX1" fmla="*/ 0 w 1177397"/>
              <a:gd name="connsiteY1" fmla="*/ 197328 h 4319610"/>
              <a:gd name="connsiteX2" fmla="*/ 33373 w 1177397"/>
              <a:gd name="connsiteY2" fmla="*/ 4319610 h 4319610"/>
              <a:gd name="connsiteX0" fmla="*/ 364464 w 1177397"/>
              <a:gd name="connsiteY0" fmla="*/ 0 h 4319610"/>
              <a:gd name="connsiteX1" fmla="*/ 1177397 w 1177397"/>
              <a:gd name="connsiteY1" fmla="*/ 0 h 4319610"/>
              <a:gd name="connsiteX2" fmla="*/ 1177397 w 1177397"/>
              <a:gd name="connsiteY2" fmla="*/ 398246 h 4319610"/>
              <a:gd name="connsiteX3" fmla="*/ 364464 w 1177397"/>
              <a:gd name="connsiteY3" fmla="*/ 398246 h 4319610"/>
              <a:gd name="connsiteX4" fmla="*/ 364464 w 1177397"/>
              <a:gd name="connsiteY4" fmla="*/ 0 h 4319610"/>
              <a:gd name="connsiteX0" fmla="*/ 296722 w 1177397"/>
              <a:gd name="connsiteY0" fmla="*/ 0 h 4319610"/>
              <a:gd name="connsiteX1" fmla="*/ 296722 w 1177397"/>
              <a:gd name="connsiteY1" fmla="*/ 398246 h 4319610"/>
              <a:gd name="connsiteX0" fmla="*/ 296722 w 1177397"/>
              <a:gd name="connsiteY0" fmla="*/ 199031 h 4319610"/>
              <a:gd name="connsiteX1" fmla="*/ 0 w 1177397"/>
              <a:gd name="connsiteY1" fmla="*/ 197328 h 4319610"/>
              <a:gd name="connsiteX2" fmla="*/ 10934 w 1177397"/>
              <a:gd name="connsiteY2" fmla="*/ 4319610 h 4319610"/>
              <a:gd name="connsiteX0" fmla="*/ 364464 w 1177397"/>
              <a:gd name="connsiteY0" fmla="*/ 0 h 4319610"/>
              <a:gd name="connsiteX1" fmla="*/ 1177397 w 1177397"/>
              <a:gd name="connsiteY1" fmla="*/ 0 h 4319610"/>
              <a:gd name="connsiteX2" fmla="*/ 1177397 w 1177397"/>
              <a:gd name="connsiteY2" fmla="*/ 398246 h 4319610"/>
              <a:gd name="connsiteX3" fmla="*/ 364464 w 1177397"/>
              <a:gd name="connsiteY3" fmla="*/ 398246 h 4319610"/>
              <a:gd name="connsiteX4" fmla="*/ 364464 w 1177397"/>
              <a:gd name="connsiteY4" fmla="*/ 0 h 4319610"/>
              <a:gd name="connsiteX0" fmla="*/ 296722 w 1177397"/>
              <a:gd name="connsiteY0" fmla="*/ 0 h 4319610"/>
              <a:gd name="connsiteX1" fmla="*/ 296722 w 1177397"/>
              <a:gd name="connsiteY1" fmla="*/ 398246 h 4319610"/>
              <a:gd name="connsiteX0" fmla="*/ 296722 w 1177397"/>
              <a:gd name="connsiteY0" fmla="*/ 199031 h 4319610"/>
              <a:gd name="connsiteX1" fmla="*/ 0 w 1177397"/>
              <a:gd name="connsiteY1" fmla="*/ 202938 h 4319610"/>
              <a:gd name="connsiteX2" fmla="*/ 10934 w 1177397"/>
              <a:gd name="connsiteY2" fmla="*/ 4319610 h 4319610"/>
              <a:gd name="connsiteX0" fmla="*/ 370074 w 1183007"/>
              <a:gd name="connsiteY0" fmla="*/ 0 h 4319610"/>
              <a:gd name="connsiteX1" fmla="*/ 1183007 w 1183007"/>
              <a:gd name="connsiteY1" fmla="*/ 0 h 4319610"/>
              <a:gd name="connsiteX2" fmla="*/ 1183007 w 1183007"/>
              <a:gd name="connsiteY2" fmla="*/ 398246 h 4319610"/>
              <a:gd name="connsiteX3" fmla="*/ 370074 w 1183007"/>
              <a:gd name="connsiteY3" fmla="*/ 398246 h 4319610"/>
              <a:gd name="connsiteX4" fmla="*/ 370074 w 1183007"/>
              <a:gd name="connsiteY4" fmla="*/ 0 h 4319610"/>
              <a:gd name="connsiteX0" fmla="*/ 302332 w 1183007"/>
              <a:gd name="connsiteY0" fmla="*/ 0 h 4319610"/>
              <a:gd name="connsiteX1" fmla="*/ 302332 w 1183007"/>
              <a:gd name="connsiteY1" fmla="*/ 398246 h 4319610"/>
              <a:gd name="connsiteX0" fmla="*/ 302332 w 1183007"/>
              <a:gd name="connsiteY0" fmla="*/ 199031 h 4319610"/>
              <a:gd name="connsiteX1" fmla="*/ 0 w 1183007"/>
              <a:gd name="connsiteY1" fmla="*/ 191718 h 4319610"/>
              <a:gd name="connsiteX2" fmla="*/ 16544 w 1183007"/>
              <a:gd name="connsiteY2" fmla="*/ 4319610 h 4319610"/>
              <a:gd name="connsiteX0" fmla="*/ 370074 w 1183007"/>
              <a:gd name="connsiteY0" fmla="*/ 0 h 4319610"/>
              <a:gd name="connsiteX1" fmla="*/ 1183007 w 1183007"/>
              <a:gd name="connsiteY1" fmla="*/ 0 h 4319610"/>
              <a:gd name="connsiteX2" fmla="*/ 1183007 w 1183007"/>
              <a:gd name="connsiteY2" fmla="*/ 398246 h 4319610"/>
              <a:gd name="connsiteX3" fmla="*/ 370074 w 1183007"/>
              <a:gd name="connsiteY3" fmla="*/ 398246 h 4319610"/>
              <a:gd name="connsiteX4" fmla="*/ 370074 w 1183007"/>
              <a:gd name="connsiteY4" fmla="*/ 0 h 4319610"/>
              <a:gd name="connsiteX0" fmla="*/ 302332 w 1183007"/>
              <a:gd name="connsiteY0" fmla="*/ 0 h 4319610"/>
              <a:gd name="connsiteX1" fmla="*/ 302332 w 1183007"/>
              <a:gd name="connsiteY1" fmla="*/ 398246 h 4319610"/>
              <a:gd name="connsiteX0" fmla="*/ 302332 w 1183007"/>
              <a:gd name="connsiteY0" fmla="*/ 176592 h 4319610"/>
              <a:gd name="connsiteX1" fmla="*/ 0 w 1183007"/>
              <a:gd name="connsiteY1" fmla="*/ 191718 h 4319610"/>
              <a:gd name="connsiteX2" fmla="*/ 16544 w 1183007"/>
              <a:gd name="connsiteY2" fmla="*/ 4319610 h 4319610"/>
              <a:gd name="connsiteX0" fmla="*/ 370074 w 1183007"/>
              <a:gd name="connsiteY0" fmla="*/ 0 h 4319610"/>
              <a:gd name="connsiteX1" fmla="*/ 1183007 w 1183007"/>
              <a:gd name="connsiteY1" fmla="*/ 0 h 4319610"/>
              <a:gd name="connsiteX2" fmla="*/ 1183007 w 1183007"/>
              <a:gd name="connsiteY2" fmla="*/ 398246 h 4319610"/>
              <a:gd name="connsiteX3" fmla="*/ 370074 w 1183007"/>
              <a:gd name="connsiteY3" fmla="*/ 398246 h 4319610"/>
              <a:gd name="connsiteX4" fmla="*/ 370074 w 1183007"/>
              <a:gd name="connsiteY4" fmla="*/ 0 h 4319610"/>
              <a:gd name="connsiteX0" fmla="*/ 302332 w 1183007"/>
              <a:gd name="connsiteY0" fmla="*/ 0 h 4319610"/>
              <a:gd name="connsiteX1" fmla="*/ 302332 w 1183007"/>
              <a:gd name="connsiteY1" fmla="*/ 398246 h 4319610"/>
              <a:gd name="connsiteX0" fmla="*/ 302332 w 1183007"/>
              <a:gd name="connsiteY0" fmla="*/ 193422 h 4319610"/>
              <a:gd name="connsiteX1" fmla="*/ 0 w 1183007"/>
              <a:gd name="connsiteY1" fmla="*/ 191718 h 4319610"/>
              <a:gd name="connsiteX2" fmla="*/ 16544 w 1183007"/>
              <a:gd name="connsiteY2" fmla="*/ 4319610 h 4319610"/>
              <a:gd name="connsiteX0" fmla="*/ 370074 w 1183007"/>
              <a:gd name="connsiteY0" fmla="*/ 0 h 4319610"/>
              <a:gd name="connsiteX1" fmla="*/ 1183007 w 1183007"/>
              <a:gd name="connsiteY1" fmla="*/ 0 h 4319610"/>
              <a:gd name="connsiteX2" fmla="*/ 1183007 w 1183007"/>
              <a:gd name="connsiteY2" fmla="*/ 398246 h 4319610"/>
              <a:gd name="connsiteX3" fmla="*/ 370074 w 1183007"/>
              <a:gd name="connsiteY3" fmla="*/ 398246 h 4319610"/>
              <a:gd name="connsiteX4" fmla="*/ 370074 w 1183007"/>
              <a:gd name="connsiteY4" fmla="*/ 0 h 4319610"/>
              <a:gd name="connsiteX0" fmla="*/ 302332 w 1183007"/>
              <a:gd name="connsiteY0" fmla="*/ 0 h 4319610"/>
              <a:gd name="connsiteX1" fmla="*/ 302332 w 1183007"/>
              <a:gd name="connsiteY1" fmla="*/ 398246 h 4319610"/>
              <a:gd name="connsiteX0" fmla="*/ 307942 w 1183007"/>
              <a:gd name="connsiteY0" fmla="*/ 170982 h 4319610"/>
              <a:gd name="connsiteX1" fmla="*/ 0 w 1183007"/>
              <a:gd name="connsiteY1" fmla="*/ 191718 h 4319610"/>
              <a:gd name="connsiteX2" fmla="*/ 16544 w 1183007"/>
              <a:gd name="connsiteY2" fmla="*/ 4319610 h 4319610"/>
              <a:gd name="connsiteX0" fmla="*/ 370074 w 1183007"/>
              <a:gd name="connsiteY0" fmla="*/ 0 h 4319610"/>
              <a:gd name="connsiteX1" fmla="*/ 1183007 w 1183007"/>
              <a:gd name="connsiteY1" fmla="*/ 0 h 4319610"/>
              <a:gd name="connsiteX2" fmla="*/ 1183007 w 1183007"/>
              <a:gd name="connsiteY2" fmla="*/ 398246 h 4319610"/>
              <a:gd name="connsiteX3" fmla="*/ 370074 w 1183007"/>
              <a:gd name="connsiteY3" fmla="*/ 398246 h 4319610"/>
              <a:gd name="connsiteX4" fmla="*/ 370074 w 1183007"/>
              <a:gd name="connsiteY4" fmla="*/ 0 h 4319610"/>
              <a:gd name="connsiteX0" fmla="*/ 302332 w 1183007"/>
              <a:gd name="connsiteY0" fmla="*/ 0 h 4319610"/>
              <a:gd name="connsiteX1" fmla="*/ 302332 w 1183007"/>
              <a:gd name="connsiteY1" fmla="*/ 398246 h 4319610"/>
              <a:gd name="connsiteX0" fmla="*/ 307942 w 1183007"/>
              <a:gd name="connsiteY0" fmla="*/ 199031 h 4319610"/>
              <a:gd name="connsiteX1" fmla="*/ 0 w 1183007"/>
              <a:gd name="connsiteY1" fmla="*/ 191718 h 4319610"/>
              <a:gd name="connsiteX2" fmla="*/ 16544 w 1183007"/>
              <a:gd name="connsiteY2" fmla="*/ 4319610 h 4319610"/>
              <a:gd name="connsiteX0" fmla="*/ 370074 w 1183007"/>
              <a:gd name="connsiteY0" fmla="*/ 0 h 4319610"/>
              <a:gd name="connsiteX1" fmla="*/ 1183007 w 1183007"/>
              <a:gd name="connsiteY1" fmla="*/ 0 h 4319610"/>
              <a:gd name="connsiteX2" fmla="*/ 1183007 w 1183007"/>
              <a:gd name="connsiteY2" fmla="*/ 398246 h 4319610"/>
              <a:gd name="connsiteX3" fmla="*/ 370074 w 1183007"/>
              <a:gd name="connsiteY3" fmla="*/ 398246 h 4319610"/>
              <a:gd name="connsiteX4" fmla="*/ 370074 w 1183007"/>
              <a:gd name="connsiteY4" fmla="*/ 0 h 4319610"/>
              <a:gd name="connsiteX0" fmla="*/ 302332 w 1183007"/>
              <a:gd name="connsiteY0" fmla="*/ 0 h 4319610"/>
              <a:gd name="connsiteX1" fmla="*/ 302332 w 1183007"/>
              <a:gd name="connsiteY1" fmla="*/ 398246 h 4319610"/>
              <a:gd name="connsiteX0" fmla="*/ 307942 w 1183007"/>
              <a:gd name="connsiteY0" fmla="*/ 182202 h 4319610"/>
              <a:gd name="connsiteX1" fmla="*/ 0 w 1183007"/>
              <a:gd name="connsiteY1" fmla="*/ 191718 h 4319610"/>
              <a:gd name="connsiteX2" fmla="*/ 16544 w 1183007"/>
              <a:gd name="connsiteY2" fmla="*/ 4319610 h 4319610"/>
              <a:gd name="connsiteX0" fmla="*/ 370074 w 1183007"/>
              <a:gd name="connsiteY0" fmla="*/ 0 h 4319610"/>
              <a:gd name="connsiteX1" fmla="*/ 1183007 w 1183007"/>
              <a:gd name="connsiteY1" fmla="*/ 0 h 4319610"/>
              <a:gd name="connsiteX2" fmla="*/ 1183007 w 1183007"/>
              <a:gd name="connsiteY2" fmla="*/ 398246 h 4319610"/>
              <a:gd name="connsiteX3" fmla="*/ 370074 w 1183007"/>
              <a:gd name="connsiteY3" fmla="*/ 398246 h 4319610"/>
              <a:gd name="connsiteX4" fmla="*/ 370074 w 1183007"/>
              <a:gd name="connsiteY4" fmla="*/ 0 h 4319610"/>
              <a:gd name="connsiteX0" fmla="*/ 302332 w 1183007"/>
              <a:gd name="connsiteY0" fmla="*/ 0 h 4319610"/>
              <a:gd name="connsiteX1" fmla="*/ 302332 w 1183007"/>
              <a:gd name="connsiteY1" fmla="*/ 398246 h 4319610"/>
              <a:gd name="connsiteX0" fmla="*/ 313552 w 1183007"/>
              <a:gd name="connsiteY0" fmla="*/ 187812 h 4319610"/>
              <a:gd name="connsiteX1" fmla="*/ 0 w 1183007"/>
              <a:gd name="connsiteY1" fmla="*/ 191718 h 4319610"/>
              <a:gd name="connsiteX2" fmla="*/ 16544 w 1183007"/>
              <a:gd name="connsiteY2" fmla="*/ 4319610 h 4319610"/>
            </a:gdLst>
            <a:ahLst/>
            <a:cxnLst>
              <a:cxn ang="0">
                <a:pos x="connsiteX0" y="connsiteY0"/>
              </a:cxn>
              <a:cxn ang="0">
                <a:pos x="connsiteX1" y="connsiteY1"/>
              </a:cxn>
              <a:cxn ang="0">
                <a:pos x="connsiteX2" y="connsiteY2"/>
              </a:cxn>
            </a:cxnLst>
            <a:rect l="l" t="t" r="r" b="b"/>
            <a:pathLst>
              <a:path w="1183007" h="4319610" stroke="0" extrusionOk="0">
                <a:moveTo>
                  <a:pt x="370074" y="0"/>
                </a:moveTo>
                <a:lnTo>
                  <a:pt x="1183007" y="0"/>
                </a:lnTo>
                <a:lnTo>
                  <a:pt x="1183007" y="398246"/>
                </a:lnTo>
                <a:lnTo>
                  <a:pt x="370074" y="398246"/>
                </a:lnTo>
                <a:lnTo>
                  <a:pt x="370074" y="0"/>
                </a:lnTo>
                <a:close/>
              </a:path>
              <a:path w="1183007" h="4319610" fill="none" extrusionOk="0">
                <a:moveTo>
                  <a:pt x="302332" y="0"/>
                </a:moveTo>
                <a:close/>
                <a:cubicBezTo>
                  <a:pt x="302332" y="132749"/>
                  <a:pt x="302332" y="265497"/>
                  <a:pt x="302332" y="398246"/>
                </a:cubicBezTo>
              </a:path>
              <a:path w="1183007" h="4319610" fill="none" extrusionOk="0">
                <a:moveTo>
                  <a:pt x="313552" y="187812"/>
                </a:moveTo>
                <a:lnTo>
                  <a:pt x="0" y="191718"/>
                </a:lnTo>
                <a:cubicBezTo>
                  <a:pt x="8686" y="1136535"/>
                  <a:pt x="13468" y="3531868"/>
                  <a:pt x="16544" y="431961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55" name="그룹 54"/>
          <p:cNvGrpSpPr>
            <a:grpSpLocks/>
          </p:cNvGrpSpPr>
          <p:nvPr/>
        </p:nvGrpSpPr>
        <p:grpSpPr bwMode="auto">
          <a:xfrm>
            <a:off x="2405063" y="4651375"/>
            <a:ext cx="463550" cy="368300"/>
            <a:chOff x="5664867" y="5111091"/>
            <a:chExt cx="463726" cy="369332"/>
          </a:xfrm>
        </p:grpSpPr>
        <p:sp>
          <p:nvSpPr>
            <p:cNvPr id="56" name="타원 55"/>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11338" name="TextBox 14"/>
            <p:cNvSpPr txBox="1">
              <a:spLocks noChangeArrowheads="1"/>
            </p:cNvSpPr>
            <p:nvPr/>
          </p:nvSpPr>
          <p:spPr bwMode="auto">
            <a:xfrm>
              <a:off x="5664867"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grpSp>
        <p:nvGrpSpPr>
          <p:cNvPr id="101" name="그룹 100"/>
          <p:cNvGrpSpPr>
            <a:grpSpLocks/>
          </p:cNvGrpSpPr>
          <p:nvPr/>
        </p:nvGrpSpPr>
        <p:grpSpPr bwMode="auto">
          <a:xfrm>
            <a:off x="5580063" y="5546725"/>
            <a:ext cx="463550" cy="368300"/>
            <a:chOff x="5669703" y="5111091"/>
            <a:chExt cx="463726" cy="369332"/>
          </a:xfrm>
        </p:grpSpPr>
        <p:sp>
          <p:nvSpPr>
            <p:cNvPr id="102" name="타원 101"/>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11334" name="TextBox 14"/>
            <p:cNvSpPr txBox="1">
              <a:spLocks noChangeArrowheads="1"/>
            </p:cNvSpPr>
            <p:nvPr/>
          </p:nvSpPr>
          <p:spPr bwMode="auto">
            <a:xfrm>
              <a:off x="5669703"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69" name="타원 68"/>
          <p:cNvSpPr/>
          <p:nvPr/>
        </p:nvSpPr>
        <p:spPr>
          <a:xfrm>
            <a:off x="2830088" y="554668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sz="1100" dirty="0"/>
              <a:t>' '</a:t>
            </a:r>
            <a:endParaRPr lang="ko-KR" altLang="en-US" sz="1100" dirty="0"/>
          </a:p>
        </p:txBody>
      </p:sp>
      <p:grpSp>
        <p:nvGrpSpPr>
          <p:cNvPr id="70" name="그룹 69">
            <a:extLst>
              <a:ext uri="{FF2B5EF4-FFF2-40B4-BE49-F238E27FC236}">
                <a16:creationId xmlns:a16="http://schemas.microsoft.com/office/drawing/2014/main" id="{4D7ACEAB-76C8-4D84-A1B8-BC3FF6CCEFF6}"/>
              </a:ext>
            </a:extLst>
          </p:cNvPr>
          <p:cNvGrpSpPr/>
          <p:nvPr/>
        </p:nvGrpSpPr>
        <p:grpSpPr>
          <a:xfrm>
            <a:off x="5225904" y="2357255"/>
            <a:ext cx="3829754" cy="1005988"/>
            <a:chOff x="5038165" y="815788"/>
            <a:chExt cx="3663880" cy="1316231"/>
          </a:xfrm>
        </p:grpSpPr>
        <p:pic>
          <p:nvPicPr>
            <p:cNvPr id="72" name="그림 71">
              <a:extLst>
                <a:ext uri="{FF2B5EF4-FFF2-40B4-BE49-F238E27FC236}">
                  <a16:creationId xmlns:a16="http://schemas.microsoft.com/office/drawing/2014/main" id="{FBDE7958-C83B-4DFA-B50B-B324F2FB7680}"/>
                </a:ext>
              </a:extLst>
            </p:cNvPr>
            <p:cNvPicPr>
              <a:picLocks noChangeAspect="1"/>
            </p:cNvPicPr>
            <p:nvPr/>
          </p:nvPicPr>
          <p:blipFill>
            <a:blip r:embed="rId3"/>
            <a:stretch>
              <a:fillRect/>
            </a:stretch>
          </p:blipFill>
          <p:spPr>
            <a:xfrm>
              <a:off x="6556679" y="1781959"/>
              <a:ext cx="745785" cy="350060"/>
            </a:xfrm>
            <a:prstGeom prst="rect">
              <a:avLst/>
            </a:prstGeom>
          </p:spPr>
        </p:pic>
        <p:sp>
          <p:nvSpPr>
            <p:cNvPr id="74" name="직사각형 73">
              <a:extLst>
                <a:ext uri="{FF2B5EF4-FFF2-40B4-BE49-F238E27FC236}">
                  <a16:creationId xmlns:a16="http://schemas.microsoft.com/office/drawing/2014/main" id="{FE60EE7F-1F62-45B6-A6D1-E2DF8CF1E54A}"/>
                </a:ext>
              </a:extLst>
            </p:cNvPr>
            <p:cNvSpPr/>
            <p:nvPr/>
          </p:nvSpPr>
          <p:spPr>
            <a:xfrm>
              <a:off x="5038165" y="815788"/>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600" dirty="0">
                  <a:solidFill>
                    <a:schemeClr val="bg1"/>
                  </a:solidFill>
                  <a:latin typeface="HY강B" pitchFamily="18" charset="-127"/>
                  <a:ea typeface="HY강B" pitchFamily="18" charset="-127"/>
                </a:rPr>
                <a:t>Seoul is the capital city of Korea.</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Example </a:t>
            </a:r>
            <a:r>
              <a:rPr lang="en" altLang="ko-KR" dirty="0"/>
              <a:t>#3</a:t>
            </a:r>
            <a:endParaRPr lang="ko-KR" altLang="en-US" dirty="0"/>
          </a:p>
        </p:txBody>
      </p:sp>
      <p:sp>
        <p:nvSpPr>
          <p:cNvPr id="4" name="Rectangle 4"/>
          <p:cNvSpPr>
            <a:spLocks noChangeArrowheads="1"/>
          </p:cNvSpPr>
          <p:nvPr/>
        </p:nvSpPr>
        <p:spPr bwMode="auto">
          <a:xfrm>
            <a:off x="827585" y="1383257"/>
            <a:ext cx="7777162" cy="38876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marR="0" algn="l" rtl="0"/>
            <a:r>
              <a:rPr lang="en" altLang="ko-KR" sz="1600" b="0" i="0" u="none" strike="noStrike" baseline="0" dirty="0">
                <a:solidFill>
                  <a:srgbClr val="808080"/>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marR="0" algn="l" rtl="0"/>
            <a:endParaRPr lang="ko-KR" altLang="en-US" sz="1600" b="0" i="0" u="none" strike="noStrike" baseline="0" dirty="0">
              <a:solidFill>
                <a:srgbClr val="000000"/>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char</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src </a:t>
            </a:r>
            <a:r>
              <a:rPr lang="en" altLang="ko-KR" sz="1600" b="0" i="0" u="none" strike="noStrike" baseline="0" dirty="0">
                <a:solidFill>
                  <a:srgbClr val="000000"/>
                </a:solidFill>
                <a:latin typeface="Century Schoolbook" panose="02040604050505020304" pitchFamily="18" charset="0"/>
              </a:rPr>
              <a:t>[] = </a:t>
            </a:r>
            <a:r>
              <a:rPr lang="en" altLang="ko-KR" sz="1600" b="0" i="0" u="none" strike="noStrike" baseline="0" dirty="0">
                <a:solidFill>
                  <a:srgbClr val="A31515"/>
                </a:solidFill>
                <a:latin typeface="Century Schoolbook" panose="02040604050505020304" pitchFamily="18" charset="0"/>
              </a:rPr>
              <a:t>"Action speaks louder than words"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char</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dst </a:t>
            </a:r>
            <a:r>
              <a:rPr lang="en" altLang="ko-KR" sz="1600" b="0" i="0" u="none" strike="noStrike" baseline="0" dirty="0">
                <a:solidFill>
                  <a:srgbClr val="000000"/>
                </a:solidFill>
                <a:latin typeface="Century Schoolbook" panose="02040604050505020304" pitchFamily="18" charset="0"/>
              </a:rPr>
              <a:t>[100];</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printf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Original string </a:t>
            </a:r>
            <a:r>
              <a:rPr lang="en" altLang="ko-KR" sz="1600" b="0" i="0" u="none" strike="noStrike" baseline="0" dirty="0">
                <a:solidFill>
                  <a:srgbClr val="A31515"/>
                </a:solidFill>
                <a:latin typeface="Century Schoolbook" panose="02040604050505020304" pitchFamily="18" charset="0"/>
              </a:rPr>
              <a:t>=%s\n"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src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for </a:t>
            </a:r>
            <a:r>
              <a:rPr lang="en" altLang="ko-KR" sz="1600" b="0" i="0" u="none" strike="noStrike" baseline="0" dirty="0">
                <a:solidFill>
                  <a:srgbClr val="000000"/>
                </a:solidFill>
                <a:latin typeface="Century Schoolbook" panose="02040604050505020304" pitchFamily="18" charset="0"/>
              </a:rPr>
              <a:t>(i = 0; src[i] != </a:t>
            </a:r>
            <a:r>
              <a:rPr lang="en" altLang="ko-KR" sz="1600" b="0" i="0" u="none" strike="noStrike" baseline="0" dirty="0">
                <a:solidFill>
                  <a:srgbClr val="A31515"/>
                </a:solidFill>
                <a:latin typeface="Century Schoolbook" panose="02040604050505020304" pitchFamily="18" charset="0"/>
              </a:rPr>
              <a:t>'\0' </a:t>
            </a:r>
            <a:r>
              <a:rPr lang="en" altLang="ko-KR" sz="1600" b="0" i="0" u="none" strike="noStrike" baseline="0" dirty="0">
                <a:solidFill>
                  <a:srgbClr val="000000"/>
                </a:solidFill>
                <a:latin typeface="Century Schoolbook" panose="02040604050505020304" pitchFamily="18" charset="0"/>
              </a:rPr>
              <a:t>; i++)</a:t>
            </a:r>
          </a:p>
          <a:p>
            <a:pPr lvl="1"/>
            <a:r>
              <a:rPr lang="en" altLang="ko-KR" sz="1600" b="0" i="0" u="none" strike="noStrike" baseline="0" dirty="0">
                <a:solidFill>
                  <a:srgbClr val="000000"/>
                </a:solidFill>
                <a:latin typeface="Century Schoolbook" panose="02040604050505020304" pitchFamily="18" charset="0"/>
              </a:rPr>
              <a:t>      dst [ i ] = src [ i ];</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dst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 = </a:t>
            </a:r>
            <a:r>
              <a:rPr lang="en" altLang="ko-KR" sz="1600" b="0" i="0" u="none" strike="noStrike" baseline="0" dirty="0">
                <a:solidFill>
                  <a:srgbClr val="A31515"/>
                </a:solidFill>
                <a:latin typeface="Century Schoolbook" panose="02040604050505020304" pitchFamily="18" charset="0"/>
              </a:rPr>
              <a:t>'\0'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printf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Copied string </a:t>
            </a:r>
            <a:r>
              <a:rPr lang="en" altLang="ko-KR" sz="1600" b="0" i="0" u="none" strike="noStrike" baseline="0" dirty="0">
                <a:solidFill>
                  <a:srgbClr val="A31515"/>
                </a:solidFill>
                <a:latin typeface="Century Schoolbook" panose="02040604050505020304" pitchFamily="18" charset="0"/>
              </a:rPr>
              <a:t>=%s\n"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dst </a:t>
            </a:r>
            <a:r>
              <a:rPr lang="en" altLang="ko-KR" sz="1600" b="0" i="0" u="none" strike="noStrike" baseline="0" dirty="0">
                <a:solidFill>
                  <a:srgbClr val="000000"/>
                </a:solidFill>
                <a:latin typeface="Century Schoolbook" panose="02040604050505020304" pitchFamily="18" charset="0"/>
              </a:rPr>
              <a:t>);</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return </a:t>
            </a:r>
            <a:r>
              <a:rPr lang="en" altLang="ko-KR" sz="1600" b="0" i="0" u="none" strike="noStrike" baseline="0" dirty="0">
                <a:solidFill>
                  <a:srgbClr val="000000"/>
                </a:solidFill>
                <a:latin typeface="Century Schoolbook" panose="02040604050505020304" pitchFamily="18" charset="0"/>
              </a:rPr>
              <a:t>0;</a:t>
            </a:r>
          </a:p>
          <a:p>
            <a:pPr marR="0" algn="l" rtl="0"/>
            <a:r>
              <a:rPr lang="en" altLang="ko-KR" sz="1600" b="0" i="0" u="none" strike="noStrike" baseline="0" dirty="0">
                <a:solidFill>
                  <a:srgbClr val="000000"/>
                </a:solidFill>
                <a:latin typeface="Century Schoolbook" panose="02040604050505020304" pitchFamily="18" charset="0"/>
              </a:rPr>
              <a:t>}</a:t>
            </a:r>
            <a:endParaRPr lang="ko-KR" altLang="en-US" sz="1600" kern="0" dirty="0">
              <a:solidFill>
                <a:srgbClr val="000000"/>
              </a:solidFill>
              <a:latin typeface="Trebuchet MS" pitchFamily="34" charset="0"/>
            </a:endParaRPr>
          </a:p>
        </p:txBody>
      </p:sp>
      <p:sp>
        <p:nvSpPr>
          <p:cNvPr id="10"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1" name="_x254592568"/>
          <p:cNvSpPr>
            <a:spLocks noChangeArrowheads="1"/>
          </p:cNvSpPr>
          <p:nvPr/>
        </p:nvSpPr>
        <p:spPr bwMode="auto">
          <a:xfrm>
            <a:off x="5499546" y="3656091"/>
            <a:ext cx="2816870" cy="564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050" b="0" i="0" u="none" strike="noStrike" cap="none" normalizeH="0" baseline="0" dirty="0">
                <a:ln>
                  <a:noFill/>
                </a:ln>
                <a:solidFill>
                  <a:srgbClr val="FF0000"/>
                </a:solidFill>
                <a:effectLst/>
                <a:cs typeface="굴림" pitchFamily="50" charset="-127"/>
              </a:rPr>
              <a:t>NULL </a:t>
            </a:r>
            <a:r>
              <a:rPr kumimoji="1" lang="en" altLang="en-US" sz="1050" b="0" i="0" u="none" strike="noStrike" cap="none" normalizeH="0" baseline="0" dirty="0">
                <a:ln>
                  <a:noFill/>
                </a:ln>
                <a:solidFill>
                  <a:srgbClr val="FF0000"/>
                </a:solidFill>
                <a:effectLst/>
                <a:cs typeface="굴림" pitchFamily="50" charset="-127"/>
              </a:rPr>
              <a:t>and </a:t>
            </a:r>
            <a:r>
              <a:rPr kumimoji="1" lang="en" altLang="ko-KR" sz="1050" b="0" i="0" u="none" strike="noStrike" cap="none" normalizeH="0" baseline="0" dirty="0">
                <a:ln>
                  <a:noFill/>
                </a:ln>
                <a:solidFill>
                  <a:srgbClr val="FF0000"/>
                </a:solidFill>
                <a:effectLst/>
                <a:cs typeface="굴림" pitchFamily="50" charset="-127"/>
              </a:rPr>
              <a:t>'\0' </a:t>
            </a:r>
            <a:r>
              <a:rPr kumimoji="1" lang="en" altLang="en-US" sz="1050" b="0" i="0" u="none" strike="noStrike" cap="none" normalizeH="0" baseline="0" dirty="0">
                <a:ln>
                  <a:noFill/>
                </a:ln>
                <a:solidFill>
                  <a:srgbClr val="FF0000"/>
                </a:solidFill>
                <a:effectLst/>
                <a:cs typeface="굴림" pitchFamily="50" charset="-127"/>
              </a:rPr>
              <a:t>are the same </a:t>
            </a:r>
            <a:r>
              <a:rPr kumimoji="1" lang="en" altLang="ko-KR" sz="1050" b="0" i="0" u="none" strike="noStrike" cap="none" normalizeH="0" baseline="0" dirty="0">
                <a:ln>
                  <a:noFill/>
                </a:ln>
                <a:solidFill>
                  <a:srgbClr val="FF0000"/>
                </a:solidFill>
                <a:effectLst/>
                <a:cs typeface="굴림" pitchFamily="50" charset="-127"/>
              </a:rPr>
              <a:t>.</a:t>
            </a:r>
            <a:endParaRPr kumimoji="1" lang="en-US" altLang="ko-KR" sz="2800" b="0" i="0" u="none" strike="noStrike" cap="none" normalizeH="0" baseline="0" dirty="0">
              <a:ln>
                <a:noFill/>
              </a:ln>
              <a:solidFill>
                <a:schemeClr val="tx1"/>
              </a:solidFill>
              <a:effectLst/>
              <a:cs typeface="굴림" pitchFamily="50" charset="-127"/>
            </a:endParaRPr>
          </a:p>
        </p:txBody>
      </p:sp>
      <p:sp>
        <p:nvSpPr>
          <p:cNvPr id="12" name="자유형 11"/>
          <p:cNvSpPr/>
          <p:nvPr/>
        </p:nvSpPr>
        <p:spPr>
          <a:xfrm>
            <a:off x="3485386" y="3717032"/>
            <a:ext cx="2014160" cy="312616"/>
          </a:xfrm>
          <a:custGeom>
            <a:avLst/>
            <a:gdLst>
              <a:gd name="connsiteX0" fmla="*/ 1257300 w 1257300"/>
              <a:gd name="connsiteY0" fmla="*/ 137160 h 312616"/>
              <a:gd name="connsiteX1" fmla="*/ 1203960 w 1257300"/>
              <a:gd name="connsiteY1" fmla="*/ 129540 h 312616"/>
              <a:gd name="connsiteX2" fmla="*/ 1127760 w 1257300"/>
              <a:gd name="connsiteY2" fmla="*/ 106680 h 312616"/>
              <a:gd name="connsiteX3" fmla="*/ 1074420 w 1257300"/>
              <a:gd name="connsiteY3" fmla="*/ 99060 h 312616"/>
              <a:gd name="connsiteX4" fmla="*/ 1028700 w 1257300"/>
              <a:gd name="connsiteY4" fmla="*/ 83820 h 312616"/>
              <a:gd name="connsiteX5" fmla="*/ 967740 w 1257300"/>
              <a:gd name="connsiteY5" fmla="*/ 76200 h 312616"/>
              <a:gd name="connsiteX6" fmla="*/ 899160 w 1257300"/>
              <a:gd name="connsiteY6" fmla="*/ 60960 h 312616"/>
              <a:gd name="connsiteX7" fmla="*/ 845820 w 1257300"/>
              <a:gd name="connsiteY7" fmla="*/ 53340 h 312616"/>
              <a:gd name="connsiteX8" fmla="*/ 792480 w 1257300"/>
              <a:gd name="connsiteY8" fmla="*/ 38100 h 312616"/>
              <a:gd name="connsiteX9" fmla="*/ 647700 w 1257300"/>
              <a:gd name="connsiteY9" fmla="*/ 15240 h 312616"/>
              <a:gd name="connsiteX10" fmla="*/ 586740 w 1257300"/>
              <a:gd name="connsiteY10" fmla="*/ 0 h 312616"/>
              <a:gd name="connsiteX11" fmla="*/ 556260 w 1257300"/>
              <a:gd name="connsiteY11" fmla="*/ 30480 h 312616"/>
              <a:gd name="connsiteX12" fmla="*/ 571500 w 1257300"/>
              <a:gd name="connsiteY12" fmla="*/ 228600 h 312616"/>
              <a:gd name="connsiteX13" fmla="*/ 579120 w 1257300"/>
              <a:gd name="connsiteY13" fmla="*/ 251460 h 312616"/>
              <a:gd name="connsiteX14" fmla="*/ 563880 w 1257300"/>
              <a:gd name="connsiteY14" fmla="*/ 304800 h 312616"/>
              <a:gd name="connsiteX15" fmla="*/ 525780 w 1257300"/>
              <a:gd name="connsiteY15" fmla="*/ 312420 h 312616"/>
              <a:gd name="connsiteX16" fmla="*/ 381000 w 1257300"/>
              <a:gd name="connsiteY16" fmla="*/ 304800 h 312616"/>
              <a:gd name="connsiteX17" fmla="*/ 342900 w 1257300"/>
              <a:gd name="connsiteY17" fmla="*/ 297180 h 312616"/>
              <a:gd name="connsiteX18" fmla="*/ 297180 w 1257300"/>
              <a:gd name="connsiteY18" fmla="*/ 289560 h 312616"/>
              <a:gd name="connsiteX19" fmla="*/ 243840 w 1257300"/>
              <a:gd name="connsiteY19" fmla="*/ 266700 h 312616"/>
              <a:gd name="connsiteX20" fmla="*/ 220980 w 1257300"/>
              <a:gd name="connsiteY20" fmla="*/ 251460 h 312616"/>
              <a:gd name="connsiteX21" fmla="*/ 175260 w 1257300"/>
              <a:gd name="connsiteY21" fmla="*/ 205740 h 312616"/>
              <a:gd name="connsiteX22" fmla="*/ 152400 w 1257300"/>
              <a:gd name="connsiteY22" fmla="*/ 198120 h 312616"/>
              <a:gd name="connsiteX23" fmla="*/ 121920 w 1257300"/>
              <a:gd name="connsiteY23" fmla="*/ 182880 h 312616"/>
              <a:gd name="connsiteX24" fmla="*/ 0 w 1257300"/>
              <a:gd name="connsiteY24" fmla="*/ 175260 h 31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57300" h="312616">
                <a:moveTo>
                  <a:pt x="1257300" y="137160"/>
                </a:moveTo>
                <a:cubicBezTo>
                  <a:pt x="1239520" y="134620"/>
                  <a:pt x="1221631" y="132753"/>
                  <a:pt x="1203960" y="129540"/>
                </a:cubicBezTo>
                <a:cubicBezTo>
                  <a:pt x="1146036" y="119008"/>
                  <a:pt x="1201607" y="123722"/>
                  <a:pt x="1127760" y="106680"/>
                </a:cubicBezTo>
                <a:cubicBezTo>
                  <a:pt x="1110259" y="102641"/>
                  <a:pt x="1092200" y="101600"/>
                  <a:pt x="1074420" y="99060"/>
                </a:cubicBezTo>
                <a:cubicBezTo>
                  <a:pt x="1059180" y="93980"/>
                  <a:pt x="1044408" y="87186"/>
                  <a:pt x="1028700" y="83820"/>
                </a:cubicBezTo>
                <a:cubicBezTo>
                  <a:pt x="1008676" y="79529"/>
                  <a:pt x="987907" y="79759"/>
                  <a:pt x="967740" y="76200"/>
                </a:cubicBezTo>
                <a:cubicBezTo>
                  <a:pt x="944679" y="72130"/>
                  <a:pt x="922177" y="65276"/>
                  <a:pt x="899160" y="60960"/>
                </a:cubicBezTo>
                <a:cubicBezTo>
                  <a:pt x="881507" y="57650"/>
                  <a:pt x="863382" y="57103"/>
                  <a:pt x="845820" y="53340"/>
                </a:cubicBezTo>
                <a:cubicBezTo>
                  <a:pt x="827739" y="49465"/>
                  <a:pt x="810561" y="41975"/>
                  <a:pt x="792480" y="38100"/>
                </a:cubicBezTo>
                <a:cubicBezTo>
                  <a:pt x="747016" y="28358"/>
                  <a:pt x="690677" y="29566"/>
                  <a:pt x="647700" y="15240"/>
                </a:cubicBezTo>
                <a:cubicBezTo>
                  <a:pt x="612553" y="3524"/>
                  <a:pt x="632716" y="9195"/>
                  <a:pt x="586740" y="0"/>
                </a:cubicBezTo>
                <a:cubicBezTo>
                  <a:pt x="566420" y="6773"/>
                  <a:pt x="556260" y="3387"/>
                  <a:pt x="556260" y="30480"/>
                </a:cubicBezTo>
                <a:cubicBezTo>
                  <a:pt x="556260" y="123665"/>
                  <a:pt x="551829" y="159751"/>
                  <a:pt x="571500" y="228600"/>
                </a:cubicBezTo>
                <a:cubicBezTo>
                  <a:pt x="573707" y="236323"/>
                  <a:pt x="576580" y="243840"/>
                  <a:pt x="579120" y="251460"/>
                </a:cubicBezTo>
                <a:cubicBezTo>
                  <a:pt x="574040" y="269240"/>
                  <a:pt x="576057" y="290884"/>
                  <a:pt x="563880" y="304800"/>
                </a:cubicBezTo>
                <a:cubicBezTo>
                  <a:pt x="555351" y="314547"/>
                  <a:pt x="538732" y="312420"/>
                  <a:pt x="525780" y="312420"/>
                </a:cubicBezTo>
                <a:cubicBezTo>
                  <a:pt x="477453" y="312420"/>
                  <a:pt x="429260" y="307340"/>
                  <a:pt x="381000" y="304800"/>
                </a:cubicBezTo>
                <a:lnTo>
                  <a:pt x="342900" y="297180"/>
                </a:lnTo>
                <a:cubicBezTo>
                  <a:pt x="327699" y="294416"/>
                  <a:pt x="312262" y="292912"/>
                  <a:pt x="297180" y="289560"/>
                </a:cubicBezTo>
                <a:cubicBezTo>
                  <a:pt x="279694" y="285674"/>
                  <a:pt x="258665" y="275171"/>
                  <a:pt x="243840" y="266700"/>
                </a:cubicBezTo>
                <a:cubicBezTo>
                  <a:pt x="235889" y="262156"/>
                  <a:pt x="227825" y="257544"/>
                  <a:pt x="220980" y="251460"/>
                </a:cubicBezTo>
                <a:cubicBezTo>
                  <a:pt x="204871" y="237141"/>
                  <a:pt x="195707" y="212556"/>
                  <a:pt x="175260" y="205740"/>
                </a:cubicBezTo>
                <a:cubicBezTo>
                  <a:pt x="167640" y="203200"/>
                  <a:pt x="159783" y="201284"/>
                  <a:pt x="152400" y="198120"/>
                </a:cubicBezTo>
                <a:cubicBezTo>
                  <a:pt x="141959" y="193645"/>
                  <a:pt x="132556" y="186868"/>
                  <a:pt x="121920" y="182880"/>
                </a:cubicBezTo>
                <a:cubicBezTo>
                  <a:pt x="81887" y="167868"/>
                  <a:pt x="43656" y="175260"/>
                  <a:pt x="0" y="17526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74" name="그룹 173">
            <a:extLst>
              <a:ext uri="{FF2B5EF4-FFF2-40B4-BE49-F238E27FC236}">
                <a16:creationId xmlns:a16="http://schemas.microsoft.com/office/drawing/2014/main" id="{8FB5B2C1-0FFB-4E46-942D-25D0104A7F83}"/>
              </a:ext>
            </a:extLst>
          </p:cNvPr>
          <p:cNvGrpSpPr/>
          <p:nvPr/>
        </p:nvGrpSpPr>
        <p:grpSpPr>
          <a:xfrm>
            <a:off x="827584" y="5456606"/>
            <a:ext cx="7777161" cy="1212754"/>
            <a:chOff x="5038165" y="815788"/>
            <a:chExt cx="3663880" cy="1316231"/>
          </a:xfrm>
        </p:grpSpPr>
        <p:pic>
          <p:nvPicPr>
            <p:cNvPr id="175" name="그림 174">
              <a:extLst>
                <a:ext uri="{FF2B5EF4-FFF2-40B4-BE49-F238E27FC236}">
                  <a16:creationId xmlns:a16="http://schemas.microsoft.com/office/drawing/2014/main" id="{68E596C3-6AF0-4983-BE85-9C3479A6DE32}"/>
                </a:ext>
              </a:extLst>
            </p:cNvPr>
            <p:cNvPicPr>
              <a:picLocks noChangeAspect="1"/>
            </p:cNvPicPr>
            <p:nvPr/>
          </p:nvPicPr>
          <p:blipFill>
            <a:blip r:embed="rId2"/>
            <a:stretch>
              <a:fillRect/>
            </a:stretch>
          </p:blipFill>
          <p:spPr>
            <a:xfrm>
              <a:off x="6556679" y="1781959"/>
              <a:ext cx="745785" cy="350060"/>
            </a:xfrm>
            <a:prstGeom prst="rect">
              <a:avLst/>
            </a:prstGeom>
          </p:spPr>
        </p:pic>
        <p:sp>
          <p:nvSpPr>
            <p:cNvPr id="176" name="직사각형 175">
              <a:extLst>
                <a:ext uri="{FF2B5EF4-FFF2-40B4-BE49-F238E27FC236}">
                  <a16:creationId xmlns:a16="http://schemas.microsoft.com/office/drawing/2014/main" id="{7557C7D8-51A0-4574-BD51-625DCC757934}"/>
                </a:ext>
              </a:extLst>
            </p:cNvPr>
            <p:cNvSpPr/>
            <p:nvPr/>
          </p:nvSpPr>
          <p:spPr>
            <a:xfrm>
              <a:off x="5038165" y="815788"/>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b="1" dirty="0">
                  <a:solidFill>
                    <a:schemeClr val="bg1"/>
                  </a:solidFill>
                  <a:latin typeface="Trebuchet MS" panose="020B0603020202020204" pitchFamily="34" charset="0"/>
                  <a:ea typeface="굴림" panose="020B0600000101010101" pitchFamily="50" charset="-127"/>
                </a:rPr>
                <a:t>Original string </a:t>
              </a:r>
              <a:r>
                <a:rPr lang="en" altLang="ko-KR" sz="1400" b="1" dirty="0">
                  <a:solidFill>
                    <a:schemeClr val="bg1"/>
                  </a:solidFill>
                  <a:latin typeface="Trebuchet MS" panose="020B0603020202020204" pitchFamily="34" charset="0"/>
                  <a:ea typeface="굴림" panose="020B0600000101010101" pitchFamily="50" charset="-127"/>
                </a:rPr>
                <a:t>=Action speaks louder than words</a:t>
              </a:r>
            </a:p>
            <a:p>
              <a:r>
                <a:rPr lang="en" altLang="en-US" sz="1400" b="1" dirty="0">
                  <a:solidFill>
                    <a:schemeClr val="bg1"/>
                  </a:solidFill>
                  <a:latin typeface="Trebuchet MS" panose="020B0603020202020204" pitchFamily="34" charset="0"/>
                  <a:ea typeface="굴림" panose="020B0600000101010101" pitchFamily="50" charset="-127"/>
                </a:rPr>
                <a:t>Copied string </a:t>
              </a:r>
              <a:r>
                <a:rPr lang="en" altLang="ko-KR" sz="1400" b="1" dirty="0">
                  <a:solidFill>
                    <a:schemeClr val="bg1"/>
                  </a:solidFill>
                  <a:latin typeface="Trebuchet MS" panose="020B0603020202020204" pitchFamily="34" charset="0"/>
                  <a:ea typeface="굴림" panose="020B0600000101010101" pitchFamily="50" charset="-127"/>
                </a:rPr>
                <a:t>=Action speaks louder than words</a:t>
              </a:r>
            </a:p>
          </p:txBody>
        </p:sp>
      </p:grpSp>
    </p:spTree>
    <p:extLst>
      <p:ext uri="{BB962C8B-B14F-4D97-AF65-F5344CB8AC3E}">
        <p14:creationId xmlns:p14="http://schemas.microsoft.com/office/powerpoint/2010/main" val="160288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 altLang="en-US"/>
              <a:t>Example of calculating string length</a:t>
            </a:r>
          </a:p>
        </p:txBody>
      </p:sp>
      <p:sp>
        <p:nvSpPr>
          <p:cNvPr id="14340" name="Rectangle 3"/>
          <p:cNvSpPr>
            <a:spLocks noChangeArrowheads="1"/>
          </p:cNvSpPr>
          <p:nvPr/>
        </p:nvSpPr>
        <p:spPr bwMode="auto">
          <a:xfrm>
            <a:off x="755576" y="1700808"/>
            <a:ext cx="7777162" cy="3539430"/>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L="342900" indent="-342900">
              <a:spcBef>
                <a:spcPts val="0"/>
              </a:spcBef>
              <a:buClr>
                <a:schemeClr val="folHlink"/>
              </a:buClr>
              <a:buFont typeface="Symbol" pitchFamily="18" charset="2"/>
              <a:buNone/>
            </a:pPr>
            <a:r>
              <a:rPr lang="en" altLang="ko-KR" sz="1600" dirty="0">
                <a:solidFill>
                  <a:srgbClr val="008000"/>
                </a:solidFill>
                <a:latin typeface="Trebuchet MS" pitchFamily="34" charset="0"/>
              </a:rPr>
              <a:t>// </a:t>
            </a:r>
            <a:r>
              <a:rPr lang="en" altLang="en-US" sz="1600" dirty="0">
                <a:solidFill>
                  <a:srgbClr val="008000"/>
                </a:solidFill>
                <a:latin typeface="Trebuchet MS" pitchFamily="34" charset="0"/>
              </a:rPr>
              <a:t>Program to find the length of a string</a:t>
            </a:r>
            <a:endParaRPr lang="ko-KR" altLang="en-US" sz="1600" dirty="0">
              <a:latin typeface="Trebuchet MS" pitchFamily="34" charset="0"/>
            </a:endParaRPr>
          </a:p>
          <a:p>
            <a:pPr marL="342900" indent="-342900">
              <a:spcBef>
                <a:spcPts val="0"/>
              </a:spcBef>
              <a:buClr>
                <a:schemeClr val="folHlink"/>
              </a:buClr>
              <a:buFont typeface="Symbol" pitchFamily="18" charset="2"/>
              <a:buNone/>
            </a:pPr>
            <a:r>
              <a:rPr lang="en" altLang="ko-KR" sz="1600" dirty="0">
                <a:solidFill>
                  <a:srgbClr val="0000FF"/>
                </a:solidFill>
                <a:latin typeface="Trebuchet MS" pitchFamily="34" charset="0"/>
              </a:rPr>
              <a:t>#include</a:t>
            </a:r>
            <a:r>
              <a:rPr lang="en" altLang="ko-KR" sz="1600" dirty="0">
                <a:latin typeface="Trebuchet MS" pitchFamily="34" charset="0"/>
              </a:rPr>
              <a:t> </a:t>
            </a:r>
            <a:r>
              <a:rPr lang="en" altLang="ko-KR" sz="1600" dirty="0">
                <a:solidFill>
                  <a:srgbClr val="800000"/>
                </a:solidFill>
                <a:latin typeface="Trebuchet MS" pitchFamily="34" charset="0"/>
              </a:rPr>
              <a:t>&lt; </a:t>
            </a:r>
            <a:r>
              <a:rPr lang="en" altLang="ko-KR" sz="1600" dirty="0" err="1">
                <a:solidFill>
                  <a:srgbClr val="800000"/>
                </a:solidFill>
                <a:latin typeface="Trebuchet MS" pitchFamily="34" charset="0"/>
              </a:rPr>
              <a:t>stdio.h </a:t>
            </a:r>
            <a:r>
              <a:rPr lang="en" altLang="ko-KR" sz="1600" dirty="0">
                <a:solidFill>
                  <a:srgbClr val="800000"/>
                </a:solidFill>
                <a:latin typeface="Trebuchet MS" pitchFamily="34" charset="0"/>
              </a:rPr>
              <a:t>&gt;</a:t>
            </a:r>
            <a:endParaRPr lang="en-US" altLang="ko-KR" sz="1600" dirty="0">
              <a:latin typeface="Trebuchet MS" pitchFamily="34" charset="0"/>
            </a:endParaRPr>
          </a:p>
          <a:p>
            <a:pPr marL="342900" indent="-342900">
              <a:spcBef>
                <a:spcPts val="0"/>
              </a:spcBef>
              <a:buClr>
                <a:schemeClr val="folHlink"/>
              </a:buClr>
              <a:buFont typeface="Symbol" pitchFamily="18" charset="2"/>
              <a:buNone/>
            </a:pPr>
            <a:endParaRPr lang="en-US" altLang="ko-KR" sz="1600" dirty="0">
              <a:latin typeface="Trebuchet MS" pitchFamily="34" charset="0"/>
            </a:endParaRPr>
          </a:p>
          <a:p>
            <a:pPr marL="342900" indent="-342900">
              <a:spcBef>
                <a:spcPts val="0"/>
              </a:spcBef>
              <a:buClr>
                <a:schemeClr val="folHlink"/>
              </a:buClr>
              <a:buFont typeface="Symbol" pitchFamily="18" charset="2"/>
              <a:buNone/>
            </a:pPr>
            <a:r>
              <a:rPr lang="en" altLang="ko-KR" sz="1600" dirty="0" err="1">
                <a:solidFill>
                  <a:srgbClr val="0000FF"/>
                </a:solidFill>
                <a:latin typeface="Trebuchet MS" pitchFamily="34" charset="0"/>
              </a:rPr>
              <a:t>int </a:t>
            </a:r>
            <a:r>
              <a:rPr lang="en" altLang="ko-KR" sz="1600" dirty="0">
                <a:latin typeface="Trebuchet MS" pitchFamily="34" charset="0"/>
              </a:rPr>
              <a:t>main( </a:t>
            </a:r>
            <a:r>
              <a:rPr lang="en" altLang="ko-KR" sz="1600" dirty="0">
                <a:solidFill>
                  <a:srgbClr val="0000FF"/>
                </a:solidFill>
                <a:latin typeface="Trebuchet MS" pitchFamily="34" charset="0"/>
              </a:rPr>
              <a:t>void </a:t>
            </a:r>
            <a:r>
              <a:rPr lang="en" altLang="ko-KR" sz="1600" dirty="0">
                <a:latin typeface="Trebuchet MS" pitchFamily="34" charset="0"/>
              </a:rPr>
              <a:t>)</a:t>
            </a:r>
          </a:p>
          <a:p>
            <a:pPr marL="342900" indent="-342900">
              <a:spcBef>
                <a:spcPts val="0"/>
              </a:spcBef>
              <a:buClr>
                <a:schemeClr val="folHlink"/>
              </a:buClr>
              <a:buFont typeface="Symbol" pitchFamily="18" charset="2"/>
              <a:buNone/>
            </a:pPr>
            <a:r>
              <a:rPr lang="en" altLang="ko-KR" sz="1600" dirty="0">
                <a:latin typeface="Trebuchet MS" pitchFamily="34" charset="0"/>
              </a:rPr>
              <a:t>{</a:t>
            </a:r>
          </a:p>
          <a:p>
            <a:pPr marL="800100" lvl="1" indent="-342900">
              <a:spcBef>
                <a:spcPts val="0"/>
              </a:spcBef>
              <a:buClr>
                <a:schemeClr val="folHlink"/>
              </a:buClr>
            </a:pPr>
            <a:r>
              <a:rPr lang="en" altLang="ko-KR" sz="1600" dirty="0">
                <a:latin typeface="Trebuchet MS" pitchFamily="34" charset="0"/>
              </a:rPr>
              <a:t> </a:t>
            </a:r>
            <a:r>
              <a:rPr lang="en" altLang="ko-KR" sz="1600" dirty="0">
                <a:solidFill>
                  <a:srgbClr val="0000FF"/>
                </a:solidFill>
                <a:latin typeface="Trebuchet MS" pitchFamily="34" charset="0"/>
              </a:rPr>
              <a:t>char</a:t>
            </a:r>
            <a:r>
              <a:rPr lang="en" altLang="ko-KR" sz="1600" dirty="0">
                <a:latin typeface="Trebuchet MS" pitchFamily="34" charset="0"/>
              </a:rPr>
              <a:t> </a:t>
            </a:r>
            <a:r>
              <a:rPr lang="en" altLang="ko-KR" sz="1600" dirty="0" err="1">
                <a:latin typeface="Trebuchet MS" pitchFamily="34" charset="0"/>
              </a:rPr>
              <a:t>str </a:t>
            </a:r>
            <a:r>
              <a:rPr lang="en" altLang="ko-KR" sz="1600" dirty="0">
                <a:latin typeface="Trebuchet MS" pitchFamily="34" charset="0"/>
              </a:rPr>
              <a:t>[30] = </a:t>
            </a:r>
            <a:r>
              <a:rPr lang="en" altLang="ko-KR" sz="1600" dirty="0">
                <a:solidFill>
                  <a:srgbClr val="800000"/>
                </a:solidFill>
                <a:latin typeface="Trebuchet MS" pitchFamily="34" charset="0"/>
              </a:rPr>
              <a:t>"C language is easy";</a:t>
            </a:r>
            <a:endParaRPr lang="en-US" altLang="ko-KR" sz="1600" dirty="0">
              <a:latin typeface="Trebuchet MS" pitchFamily="34" charset="0"/>
            </a:endParaRPr>
          </a:p>
          <a:p>
            <a:pPr marL="800100" lvl="1" indent="-342900">
              <a:spcBef>
                <a:spcPts val="0"/>
              </a:spcBef>
              <a:buClr>
                <a:schemeClr val="folHlink"/>
              </a:buClr>
            </a:pPr>
            <a:r>
              <a:rPr lang="en" altLang="ko-KR" sz="1600" dirty="0">
                <a:latin typeface="Trebuchet MS" pitchFamily="34" charset="0"/>
              </a:rPr>
              <a:t> </a:t>
            </a:r>
            <a:r>
              <a:rPr lang="en" altLang="ko-KR" sz="1600" dirty="0" err="1">
                <a:solidFill>
                  <a:srgbClr val="0000FF"/>
                </a:solidFill>
                <a:latin typeface="Trebuchet MS" pitchFamily="34" charset="0"/>
              </a:rPr>
              <a:t>int</a:t>
            </a:r>
            <a:r>
              <a:rPr lang="en" altLang="ko-KR" sz="1600" dirty="0">
                <a:latin typeface="Trebuchet MS" pitchFamily="34" charset="0"/>
              </a:rPr>
              <a:t> </a:t>
            </a:r>
            <a:r>
              <a:rPr lang="en" altLang="ko-KR" sz="1600" dirty="0" err="1">
                <a:latin typeface="Trebuchet MS" pitchFamily="34" charset="0"/>
              </a:rPr>
              <a:t>i </a:t>
            </a:r>
            <a:r>
              <a:rPr lang="en" altLang="ko-KR" sz="1600" dirty="0">
                <a:latin typeface="Trebuchet MS" pitchFamily="34" charset="0"/>
              </a:rPr>
              <a:t>= 0;</a:t>
            </a:r>
          </a:p>
          <a:p>
            <a:pPr marL="800100" lvl="1" indent="-342900">
              <a:spcBef>
                <a:spcPts val="0"/>
              </a:spcBef>
              <a:buClr>
                <a:schemeClr val="folHlink"/>
              </a:buClr>
            </a:pPr>
            <a:r>
              <a:rPr lang="en" altLang="ko-KR" sz="1600" dirty="0">
                <a:latin typeface="Trebuchet MS" pitchFamily="34" charset="0"/>
              </a:rPr>
              <a:t> </a:t>
            </a:r>
          </a:p>
          <a:p>
            <a:pPr marL="800100" lvl="1" indent="-342900">
              <a:spcBef>
                <a:spcPts val="0"/>
              </a:spcBef>
              <a:buClr>
                <a:schemeClr val="folHlink"/>
              </a:buClr>
            </a:pPr>
            <a:r>
              <a:rPr lang="en" altLang="ko-KR" sz="1600" dirty="0">
                <a:latin typeface="Trebuchet MS" pitchFamily="34" charset="0"/>
              </a:rPr>
              <a:t> </a:t>
            </a:r>
            <a:r>
              <a:rPr lang="en" altLang="ko-KR" sz="1600" dirty="0">
                <a:solidFill>
                  <a:srgbClr val="0000FF"/>
                </a:solidFill>
                <a:latin typeface="Trebuchet MS" pitchFamily="34" charset="0"/>
              </a:rPr>
              <a:t>while </a:t>
            </a:r>
            <a:r>
              <a:rPr lang="en" altLang="ko-KR" sz="1600" dirty="0">
                <a:latin typeface="Trebuchet MS" pitchFamily="34" charset="0"/>
              </a:rPr>
              <a:t>( </a:t>
            </a:r>
            <a:r>
              <a:rPr lang="en" altLang="ko-KR" sz="1600" dirty="0" err="1">
                <a:latin typeface="Trebuchet MS" pitchFamily="34" charset="0"/>
              </a:rPr>
              <a:t>str </a:t>
            </a:r>
            <a:r>
              <a:rPr lang="en" altLang="ko-KR" sz="1600" dirty="0">
                <a:latin typeface="Trebuchet MS" pitchFamily="34" charset="0"/>
              </a:rPr>
              <a:t>[ </a:t>
            </a:r>
            <a:r>
              <a:rPr lang="en" altLang="ko-KR" sz="1600" dirty="0" err="1">
                <a:latin typeface="Trebuchet MS" pitchFamily="34" charset="0"/>
              </a:rPr>
              <a:t>i </a:t>
            </a:r>
            <a:r>
              <a:rPr lang="en" altLang="ko-KR" sz="1600" dirty="0">
                <a:latin typeface="Trebuchet MS" pitchFamily="34" charset="0"/>
              </a:rPr>
              <a:t>] != 0)</a:t>
            </a:r>
          </a:p>
          <a:p>
            <a:pPr marL="800100" lvl="1" indent="-342900">
              <a:spcBef>
                <a:spcPts val="0"/>
              </a:spcBef>
              <a:buClr>
                <a:schemeClr val="folHlink"/>
              </a:buClr>
            </a:pPr>
            <a:r>
              <a:rPr lang="en" altLang="ko-KR" sz="1600" dirty="0">
                <a:latin typeface="Trebuchet MS" pitchFamily="34" charset="0"/>
              </a:rPr>
              <a:t>       i ++;</a:t>
            </a:r>
          </a:p>
          <a:p>
            <a:pPr marL="800100" lvl="1" indent="-342900">
              <a:spcBef>
                <a:spcPts val="0"/>
              </a:spcBef>
              <a:buClr>
                <a:schemeClr val="folHlink"/>
              </a:buClr>
            </a:pPr>
            <a:endParaRPr lang="en-US" altLang="ko-KR" sz="1600" dirty="0">
              <a:latin typeface="Trebuchet MS" pitchFamily="34" charset="0"/>
            </a:endParaRPr>
          </a:p>
          <a:p>
            <a:pPr marL="800100" lvl="1" indent="-342900">
              <a:spcBef>
                <a:spcPts val="0"/>
              </a:spcBef>
              <a:buClr>
                <a:schemeClr val="folHlink"/>
              </a:buClr>
            </a:pPr>
            <a:r>
              <a:rPr lang="en" altLang="ko-KR" sz="1600" dirty="0">
                <a:latin typeface="Trebuchet MS" pitchFamily="34" charset="0"/>
              </a:rPr>
              <a:t> </a:t>
            </a:r>
            <a:r>
              <a:rPr lang="en" altLang="ko-KR" sz="1600" dirty="0" err="1">
                <a:latin typeface="Trebuchet MS" pitchFamily="34" charset="0"/>
              </a:rPr>
              <a:t>printf </a:t>
            </a:r>
            <a:r>
              <a:rPr lang="en" altLang="ko-KR" sz="1600" dirty="0">
                <a:latin typeface="Trebuchet MS" pitchFamily="34" charset="0"/>
              </a:rPr>
              <a:t>( </a:t>
            </a:r>
            <a:r>
              <a:rPr lang="en" altLang="ko-KR" sz="1600" dirty="0">
                <a:solidFill>
                  <a:srgbClr val="800000"/>
                </a:solidFill>
                <a:latin typeface="Trebuchet MS" pitchFamily="34" charset="0"/>
              </a:rPr>
              <a:t>" </a:t>
            </a:r>
            <a:r>
              <a:rPr lang="en" altLang="en-US" sz="1600" dirty="0">
                <a:solidFill>
                  <a:srgbClr val="800000"/>
                </a:solidFill>
                <a:latin typeface="Trebuchet MS" pitchFamily="34" charset="0"/>
              </a:rPr>
              <a:t>The length of the string </a:t>
            </a:r>
            <a:r>
              <a:rPr lang="en" altLang="ko-KR" sz="1600" dirty="0">
                <a:solidFill>
                  <a:srgbClr val="800000"/>
                </a:solidFill>
                <a:latin typeface="Trebuchet MS" pitchFamily="34" charset="0"/>
              </a:rPr>
              <a:t>\"%s\" </a:t>
            </a:r>
            <a:r>
              <a:rPr lang="en" altLang="en-US" sz="1600" dirty="0">
                <a:solidFill>
                  <a:srgbClr val="800000"/>
                </a:solidFill>
                <a:latin typeface="Trebuchet MS" pitchFamily="34" charset="0"/>
              </a:rPr>
              <a:t>is </a:t>
            </a:r>
            <a:r>
              <a:rPr lang="en" altLang="ko-KR" sz="1600" dirty="0">
                <a:solidFill>
                  <a:srgbClr val="800000"/>
                </a:solidFill>
                <a:latin typeface="Trebuchet MS" pitchFamily="34" charset="0"/>
              </a:rPr>
              <a:t>%d .\n" </a:t>
            </a:r>
            <a:r>
              <a:rPr lang="en" altLang="ko-KR" sz="1600" dirty="0">
                <a:latin typeface="Trebuchet MS" pitchFamily="34" charset="0"/>
              </a:rPr>
              <a:t>, </a:t>
            </a:r>
            <a:r>
              <a:rPr lang="en" altLang="ko-KR" sz="1600" dirty="0" err="1">
                <a:latin typeface="Trebuchet MS" pitchFamily="34" charset="0"/>
              </a:rPr>
              <a:t>str </a:t>
            </a:r>
            <a:r>
              <a:rPr lang="en" altLang="ko-KR" sz="1600" dirty="0">
                <a:latin typeface="Trebuchet MS" pitchFamily="34" charset="0"/>
              </a:rPr>
              <a:t>, </a:t>
            </a:r>
            <a:r>
              <a:rPr lang="en" altLang="ko-KR" sz="1600" dirty="0" err="1">
                <a:latin typeface="Trebuchet MS" pitchFamily="34" charset="0"/>
              </a:rPr>
              <a:t>i </a:t>
            </a:r>
            <a:r>
              <a:rPr lang="en" altLang="ko-KR" sz="1600" dirty="0">
                <a:latin typeface="Trebuchet MS" pitchFamily="34" charset="0"/>
              </a:rPr>
              <a:t>);</a:t>
            </a:r>
          </a:p>
          <a:p>
            <a:pPr marL="800100" lvl="1" indent="-342900">
              <a:spcBef>
                <a:spcPts val="0"/>
              </a:spcBef>
              <a:buClr>
                <a:schemeClr val="folHlink"/>
              </a:buClr>
            </a:pPr>
            <a:r>
              <a:rPr lang="en" altLang="ko-KR" sz="1600" dirty="0">
                <a:latin typeface="Trebuchet MS" pitchFamily="34" charset="0"/>
              </a:rPr>
              <a:t> </a:t>
            </a:r>
            <a:r>
              <a:rPr lang="en" altLang="ko-KR" sz="1600" dirty="0">
                <a:solidFill>
                  <a:srgbClr val="0000FF"/>
                </a:solidFill>
                <a:latin typeface="Trebuchet MS" pitchFamily="34" charset="0"/>
              </a:rPr>
              <a:t>return </a:t>
            </a:r>
            <a:r>
              <a:rPr lang="en" altLang="ko-KR" sz="1600" dirty="0">
                <a:latin typeface="Trebuchet MS" pitchFamily="34" charset="0"/>
              </a:rPr>
              <a:t>0;</a:t>
            </a:r>
          </a:p>
          <a:p>
            <a:pPr marL="342900" indent="-342900">
              <a:spcBef>
                <a:spcPts val="0"/>
              </a:spcBef>
              <a:buClr>
                <a:schemeClr val="folHlink"/>
              </a:buClr>
              <a:buFont typeface="Symbol" pitchFamily="18" charset="2"/>
              <a:buNone/>
            </a:pPr>
            <a:r>
              <a:rPr lang="en" altLang="ko-KR" sz="1600" dirty="0">
                <a:latin typeface="Trebuchet MS" pitchFamily="34" charset="0"/>
              </a:rPr>
              <a:t>}</a:t>
            </a:r>
          </a:p>
        </p:txBody>
      </p:sp>
      <p:grpSp>
        <p:nvGrpSpPr>
          <p:cNvPr id="5" name="그룹 4">
            <a:extLst>
              <a:ext uri="{FF2B5EF4-FFF2-40B4-BE49-F238E27FC236}">
                <a16:creationId xmlns:a16="http://schemas.microsoft.com/office/drawing/2014/main" id="{D9D37D00-8A26-4EE3-AB6E-F66D2BA55C73}"/>
              </a:ext>
            </a:extLst>
          </p:cNvPr>
          <p:cNvGrpSpPr/>
          <p:nvPr/>
        </p:nvGrpSpPr>
        <p:grpSpPr>
          <a:xfrm>
            <a:off x="769386" y="5421042"/>
            <a:ext cx="7777161" cy="990600"/>
            <a:chOff x="4874867" y="766531"/>
            <a:chExt cx="3663880" cy="1365488"/>
          </a:xfrm>
        </p:grpSpPr>
        <p:pic>
          <p:nvPicPr>
            <p:cNvPr id="6" name="그림 5">
              <a:extLst>
                <a:ext uri="{FF2B5EF4-FFF2-40B4-BE49-F238E27FC236}">
                  <a16:creationId xmlns:a16="http://schemas.microsoft.com/office/drawing/2014/main" id="{9C2AFEBF-F7ED-4FC3-A722-A51535853FEE}"/>
                </a:ext>
              </a:extLst>
            </p:cNvPr>
            <p:cNvPicPr>
              <a:picLocks noChangeAspect="1"/>
            </p:cNvPicPr>
            <p:nvPr/>
          </p:nvPicPr>
          <p:blipFill>
            <a:blip r:embed="rId2"/>
            <a:stretch>
              <a:fillRect/>
            </a:stretch>
          </p:blipFill>
          <p:spPr>
            <a:xfrm>
              <a:off x="6556679" y="1781959"/>
              <a:ext cx="745785" cy="350060"/>
            </a:xfrm>
            <a:prstGeom prst="rect">
              <a:avLst/>
            </a:prstGeom>
          </p:spPr>
        </p:pic>
        <p:sp>
          <p:nvSpPr>
            <p:cNvPr id="7" name="직사각형 6">
              <a:extLst>
                <a:ext uri="{FF2B5EF4-FFF2-40B4-BE49-F238E27FC236}">
                  <a16:creationId xmlns:a16="http://schemas.microsoft.com/office/drawing/2014/main" id="{FA75E9C4-319B-4F4D-8106-2CDC8F3AAC45}"/>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400" dirty="0">
                  <a:latin typeface="Trebuchet MS" panose="020B0603020202020204" pitchFamily="34" charset="0"/>
                  <a:ea typeface="굴림" panose="020B0600000101010101" pitchFamily="50" charset="-127"/>
                </a:rPr>
                <a:t>String "C </a:t>
              </a:r>
              <a:r>
                <a:rPr lang="en" altLang="ko-KR" sz="1400" dirty="0" err="1">
                  <a:latin typeface="Trebuchet MS" panose="020B0603020202020204" pitchFamily="34" charset="0"/>
                  <a:ea typeface="굴림" panose="020B0600000101010101" pitchFamily="50" charset="-127"/>
                </a:rPr>
                <a:t>language</a:t>
              </a:r>
              <a:r>
                <a:rPr lang="en" altLang="ko-KR" sz="1400" dirty="0">
                  <a:latin typeface="Trebuchet MS" panose="020B0603020202020204" pitchFamily="34" charset="0"/>
                  <a:ea typeface="굴림" panose="020B0600000101010101" pitchFamily="50" charset="-127"/>
                </a:rPr>
                <a:t> </a:t>
              </a:r>
              <a:r>
                <a:rPr lang="en" altLang="ko-KR" sz="1400" dirty="0" err="1">
                  <a:latin typeface="Trebuchet MS" panose="020B0603020202020204" pitchFamily="34" charset="0"/>
                  <a:ea typeface="굴림" panose="020B0600000101010101" pitchFamily="50" charset="-127"/>
                </a:rPr>
                <a:t>is</a:t>
              </a:r>
              <a:r>
                <a:rPr lang="en" altLang="ko-KR" sz="1400" dirty="0">
                  <a:latin typeface="Trebuchet MS" panose="020B0603020202020204" pitchFamily="34" charset="0"/>
                  <a:ea typeface="굴림" panose="020B0600000101010101" pitchFamily="50" charset="-127"/>
                </a:rPr>
                <a:t> The length </a:t>
              </a:r>
              <a:r>
                <a:rPr lang="en" altLang="ko-KR" sz="1400" dirty="0" err="1">
                  <a:latin typeface="Trebuchet MS" panose="020B0603020202020204" pitchFamily="34" charset="0"/>
                  <a:ea typeface="굴림" panose="020B0600000101010101" pitchFamily="50" charset="-127"/>
                </a:rPr>
                <a:t>of "easy" </a:t>
              </a:r>
              <a:r>
                <a:rPr lang="en" altLang="ko-KR" sz="1400" dirty="0">
                  <a:latin typeface="Trebuchet MS" panose="020B0603020202020204" pitchFamily="34" charset="0"/>
                  <a:ea typeface="굴림" panose="020B0600000101010101" pitchFamily="50" charset="-127"/>
                </a:rPr>
                <a:t>is 18.</a:t>
              </a:r>
              <a:endParaRPr lang="en-US" altLang="ko-KR" sz="1400" dirty="0">
                <a:latin typeface="Trebuchet MS" panose="020B0603020202020204" pitchFamily="34" charset="0"/>
                <a:ea typeface="굴림" panose="020B0600000101010101" pitchFamily="50" charset="-127"/>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2A55BE5B-58DF-49E6-A50A-598E7C09B0FB}"/>
              </a:ext>
            </a:extLst>
          </p:cNvPr>
          <p:cNvSpPr>
            <a:spLocks noChangeArrowheads="1"/>
          </p:cNvSpPr>
          <p:nvPr/>
        </p:nvSpPr>
        <p:spPr bwMode="auto">
          <a:xfrm>
            <a:off x="791427" y="5104895"/>
            <a:ext cx="7777162" cy="66834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lvl="1"/>
            <a:r>
              <a:rPr lang="en" altLang="ko-KR" sz="1600" dirty="0">
                <a:latin typeface="Trebuchet MS" panose="020B0603020202020204" pitchFamily="34" charset="0"/>
              </a:rPr>
              <a:t>char str[10]=“Hello”;</a:t>
            </a:r>
          </a:p>
          <a:p>
            <a:pPr lvl="1" eaLnBrk="1" hangingPunct="1"/>
            <a:r>
              <a:rPr lang="en" altLang="ko-KR" sz="1600" dirty="0" err="1">
                <a:latin typeface="Trebuchet MS" panose="020B0603020202020204" pitchFamily="34" charset="0"/>
              </a:rPr>
              <a:t>strcpy </a:t>
            </a:r>
            <a:r>
              <a:rPr lang="en" altLang="ko-KR" sz="1600" dirty="0">
                <a:latin typeface="Trebuchet MS" panose="020B0603020202020204" pitchFamily="34" charset="0"/>
              </a:rPr>
              <a:t>(str, "World");</a:t>
            </a:r>
            <a:endParaRPr lang="en-US" altLang="ko-KR" sz="1600" dirty="0">
              <a:solidFill>
                <a:schemeClr val="tx2"/>
              </a:solidFill>
              <a:latin typeface="Trebuchet MS" panose="020B0603020202020204" pitchFamily="34" charset="0"/>
            </a:endParaRPr>
          </a:p>
        </p:txBody>
      </p:sp>
      <p:sp>
        <p:nvSpPr>
          <p:cNvPr id="6" name="Rectangle 4">
            <a:extLst>
              <a:ext uri="{FF2B5EF4-FFF2-40B4-BE49-F238E27FC236}">
                <a16:creationId xmlns:a16="http://schemas.microsoft.com/office/drawing/2014/main" id="{F287D06C-82AD-444E-BD6C-2A08697FA45C}"/>
              </a:ext>
            </a:extLst>
          </p:cNvPr>
          <p:cNvSpPr>
            <a:spLocks noChangeArrowheads="1"/>
          </p:cNvSpPr>
          <p:nvPr/>
        </p:nvSpPr>
        <p:spPr bwMode="auto">
          <a:xfrm>
            <a:off x="683419" y="2255859"/>
            <a:ext cx="7777162" cy="1893221"/>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lvl="1" eaLnBrk="1" hangingPunct="1"/>
            <a:r>
              <a:rPr lang="en" altLang="ko-KR" sz="1600" dirty="0">
                <a:latin typeface="Trebuchet MS" panose="020B0603020202020204" pitchFamily="34" charset="0"/>
              </a:rPr>
              <a:t>char str[10]=“Hello”;</a:t>
            </a:r>
          </a:p>
          <a:p>
            <a:pPr lvl="1" eaLnBrk="1" hangingPunct="1"/>
            <a:r>
              <a:rPr lang="en" altLang="ko-KR" sz="1600" dirty="0">
                <a:latin typeface="Trebuchet MS" panose="020B0603020202020204" pitchFamily="34" charset="0"/>
              </a:rPr>
              <a:t>str[0] = 'W';</a:t>
            </a:r>
          </a:p>
          <a:p>
            <a:pPr lvl="1" eaLnBrk="1" hangingPunct="1"/>
            <a:r>
              <a:rPr lang="en" altLang="ko-KR" sz="1600" dirty="0">
                <a:latin typeface="Trebuchet MS" panose="020B0603020202020204" pitchFamily="34" charset="0"/>
              </a:rPr>
              <a:t>str[1] = 'o';</a:t>
            </a:r>
          </a:p>
          <a:p>
            <a:pPr lvl="1" eaLnBrk="1" hangingPunct="1"/>
            <a:r>
              <a:rPr lang="en" altLang="ko-KR" sz="1600" dirty="0">
                <a:latin typeface="Trebuchet MS" panose="020B0603020202020204" pitchFamily="34" charset="0"/>
              </a:rPr>
              <a:t>str[2] = 'r';</a:t>
            </a:r>
          </a:p>
          <a:p>
            <a:pPr lvl="1" eaLnBrk="1" hangingPunct="1"/>
            <a:r>
              <a:rPr lang="en" altLang="ko-KR" sz="1600" dirty="0">
                <a:latin typeface="Trebuchet MS" panose="020B0603020202020204" pitchFamily="34" charset="0"/>
              </a:rPr>
              <a:t>str[3] = 'l';</a:t>
            </a:r>
          </a:p>
          <a:p>
            <a:pPr lvl="1" eaLnBrk="1" hangingPunct="1"/>
            <a:r>
              <a:rPr lang="en" altLang="ko-KR" sz="1600" dirty="0">
                <a:latin typeface="Trebuchet MS" panose="020B0603020202020204" pitchFamily="34" charset="0"/>
              </a:rPr>
              <a:t>str[4] = 'd';</a:t>
            </a:r>
          </a:p>
          <a:p>
            <a:pPr lvl="1" eaLnBrk="1" hangingPunct="1"/>
            <a:r>
              <a:rPr lang="en" altLang="ko-KR" sz="1600" dirty="0">
                <a:latin typeface="Trebuchet MS" panose="020B0603020202020204" pitchFamily="34" charset="0"/>
              </a:rPr>
              <a:t>str[5] = '\0';</a:t>
            </a:r>
          </a:p>
        </p:txBody>
      </p:sp>
      <p:sp>
        <p:nvSpPr>
          <p:cNvPr id="10242" name="Rectangle 2"/>
          <p:cNvSpPr>
            <a:spLocks noGrp="1" noChangeArrowheads="1"/>
          </p:cNvSpPr>
          <p:nvPr>
            <p:ph type="title"/>
          </p:nvPr>
        </p:nvSpPr>
        <p:spPr/>
        <p:txBody>
          <a:bodyPr/>
          <a:lstStyle/>
          <a:p>
            <a:pPr eaLnBrk="1" hangingPunct="1"/>
            <a:r>
              <a:rPr lang="en" altLang="en-US" dirty="0"/>
              <a:t>How to change the character array</a:t>
            </a:r>
          </a:p>
        </p:txBody>
      </p:sp>
      <p:sp>
        <p:nvSpPr>
          <p:cNvPr id="5" name="TextBox 4">
            <a:extLst>
              <a:ext uri="{FF2B5EF4-FFF2-40B4-BE49-F238E27FC236}">
                <a16:creationId xmlns:a16="http://schemas.microsoft.com/office/drawing/2014/main" id="{A1BA30F5-EC02-AC3D-E118-85AD45E1A8D5}"/>
              </a:ext>
            </a:extLst>
          </p:cNvPr>
          <p:cNvSpPr txBox="1"/>
          <p:nvPr/>
        </p:nvSpPr>
        <p:spPr>
          <a:xfrm>
            <a:off x="628651" y="1598194"/>
            <a:ext cx="8008340" cy="646331"/>
          </a:xfrm>
          <a:prstGeom prst="rect">
            <a:avLst/>
          </a:prstGeom>
          <a:noFill/>
        </p:spPr>
        <p:txBody>
          <a:bodyPr wrap="square" rtlCol="0">
            <a:spAutoFit/>
          </a:bodyPr>
          <a:lstStyle/>
          <a:p>
            <a:r>
              <a:rPr lang="en" altLang="ko-KR" dirty="0"/>
              <a:t>1. </a:t>
            </a:r>
            <a:r>
              <a:rPr lang="en" altLang="en-US" dirty="0"/>
              <a:t>The first method is to individually assign the desired character to each array element</a:t>
            </a:r>
            <a:r>
              <a:rPr lang="en" altLang="ko-KR" dirty="0"/>
              <a:t>. </a:t>
            </a:r>
            <a:r>
              <a:rPr lang="en" altLang="en-US" dirty="0"/>
              <a:t>This is a surefire way, but very inconvenient </a:t>
            </a:r>
            <a:r>
              <a:rPr lang="en" altLang="ko-KR" dirty="0"/>
              <a:t>.</a:t>
            </a:r>
            <a:endParaRPr lang="ko-KR" altLang="en-US" dirty="0"/>
          </a:p>
        </p:txBody>
      </p:sp>
      <p:sp>
        <p:nvSpPr>
          <p:cNvPr id="8" name="TextBox 7">
            <a:extLst>
              <a:ext uri="{FF2B5EF4-FFF2-40B4-BE49-F238E27FC236}">
                <a16:creationId xmlns:a16="http://schemas.microsoft.com/office/drawing/2014/main" id="{0AC75F1F-E846-DC87-3FF6-EC774C0752ED}"/>
              </a:ext>
            </a:extLst>
          </p:cNvPr>
          <p:cNvSpPr txBox="1"/>
          <p:nvPr/>
        </p:nvSpPr>
        <p:spPr>
          <a:xfrm>
            <a:off x="684407" y="4458564"/>
            <a:ext cx="7993037" cy="646331"/>
          </a:xfrm>
          <a:prstGeom prst="rect">
            <a:avLst/>
          </a:prstGeom>
          <a:noFill/>
        </p:spPr>
        <p:txBody>
          <a:bodyPr wrap="square" rtlCol="0">
            <a:spAutoFit/>
          </a:bodyPr>
          <a:lstStyle/>
          <a:p>
            <a:r>
              <a:rPr lang="en" altLang="ko-KR" dirty="0"/>
              <a:t>2. </a:t>
            </a:r>
            <a:r>
              <a:rPr lang="en" altLang="en-US" dirty="0"/>
              <a:t>You can copy a string to a character array using the library function </a:t>
            </a:r>
            <a:r>
              <a:rPr lang="en" altLang="ko-KR" dirty="0" err="1"/>
              <a:t>strcpy </a:t>
            </a:r>
            <a:r>
              <a:rPr lang="en" altLang="ko-KR" dirty="0"/>
              <a:t>() .</a:t>
            </a:r>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F287D06C-82AD-444E-BD6C-2A08697FA45C}"/>
              </a:ext>
            </a:extLst>
          </p:cNvPr>
          <p:cNvSpPr>
            <a:spLocks noChangeArrowheads="1"/>
          </p:cNvSpPr>
          <p:nvPr/>
        </p:nvSpPr>
        <p:spPr bwMode="auto">
          <a:xfrm>
            <a:off x="683419" y="2492896"/>
            <a:ext cx="7777162" cy="936104"/>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lvl="1" eaLnBrk="1" hangingPunct="1"/>
            <a:r>
              <a:rPr lang="en" altLang="ko-KR" sz="1600" dirty="0">
                <a:latin typeface="Trebuchet MS" panose="020B0603020202020204" pitchFamily="34" charset="0"/>
              </a:rPr>
              <a:t>char str[10] = "Hello";</a:t>
            </a:r>
          </a:p>
          <a:p>
            <a:pPr lvl="1" eaLnBrk="1" hangingPunct="1"/>
            <a:r>
              <a:rPr lang="en" altLang="ko-KR" sz="1600" dirty="0">
                <a:latin typeface="Trebuchet MS" panose="020B0603020202020204" pitchFamily="34" charset="0"/>
              </a:rPr>
              <a:t>str = "World"; // </a:t>
            </a:r>
            <a:r>
              <a:rPr lang="en" altLang="en-US" sz="1600" dirty="0">
                <a:latin typeface="Trebuchet MS" panose="020B0603020202020204" pitchFamily="34" charset="0"/>
              </a:rPr>
              <a:t>Grammatical error </a:t>
            </a:r>
            <a:r>
              <a:rPr lang="en" altLang="ko-KR" sz="1600" dirty="0">
                <a:latin typeface="Trebuchet MS" panose="020B0603020202020204" pitchFamily="34" charset="0"/>
              </a:rPr>
              <a:t>!</a:t>
            </a:r>
          </a:p>
        </p:txBody>
      </p:sp>
      <p:sp>
        <p:nvSpPr>
          <p:cNvPr id="10242" name="Rectangle 2"/>
          <p:cNvSpPr>
            <a:spLocks noGrp="1" noChangeArrowheads="1"/>
          </p:cNvSpPr>
          <p:nvPr>
            <p:ph type="title"/>
          </p:nvPr>
        </p:nvSpPr>
        <p:spPr/>
        <p:txBody>
          <a:bodyPr/>
          <a:lstStyle/>
          <a:p>
            <a:pPr eaLnBrk="1" hangingPunct="1"/>
            <a:r>
              <a:rPr lang="en" altLang="en-US" dirty="0"/>
              <a:t>Wrong way</a:t>
            </a:r>
          </a:p>
        </p:txBody>
      </p:sp>
      <p:sp>
        <p:nvSpPr>
          <p:cNvPr id="5" name="TextBox 4">
            <a:extLst>
              <a:ext uri="{FF2B5EF4-FFF2-40B4-BE49-F238E27FC236}">
                <a16:creationId xmlns:a16="http://schemas.microsoft.com/office/drawing/2014/main" id="{A1BA30F5-EC02-AC3D-E118-85AD45E1A8D5}"/>
              </a:ext>
            </a:extLst>
          </p:cNvPr>
          <p:cNvSpPr txBox="1"/>
          <p:nvPr/>
        </p:nvSpPr>
        <p:spPr>
          <a:xfrm>
            <a:off x="643953" y="1598194"/>
            <a:ext cx="7993037" cy="646331"/>
          </a:xfrm>
          <a:prstGeom prst="rect">
            <a:avLst/>
          </a:prstGeom>
          <a:noFill/>
        </p:spPr>
        <p:txBody>
          <a:bodyPr wrap="square" rtlCol="0">
            <a:spAutoFit/>
          </a:bodyPr>
          <a:lstStyle/>
          <a:p>
            <a:r>
              <a:rPr lang="en" altLang="ko-KR" dirty="0"/>
              <a:t>3. </a:t>
            </a:r>
            <a:r>
              <a:rPr lang="en" altLang="en-US" dirty="0"/>
              <a:t>The following method , which seems to be the most convenient </a:t>
            </a:r>
            <a:r>
              <a:rPr lang="en" altLang="ko-KR" dirty="0"/>
              <a:t>, cannot be used . </a:t>
            </a:r>
            <a:r>
              <a:rPr lang="en" altLang="en-US" dirty="0"/>
              <a:t>Please be careful </a:t>
            </a:r>
            <a:r>
              <a:rPr lang="en" altLang="ko-KR" dirty="0"/>
              <a:t>.</a:t>
            </a:r>
            <a:endParaRPr lang="ko-KR" altLang="en-US" dirty="0"/>
          </a:p>
        </p:txBody>
      </p:sp>
      <p:sp>
        <p:nvSpPr>
          <p:cNvPr id="2" name="AutoShape 49">
            <a:extLst>
              <a:ext uri="{FF2B5EF4-FFF2-40B4-BE49-F238E27FC236}">
                <a16:creationId xmlns:a16="http://schemas.microsoft.com/office/drawing/2014/main" id="{CBDF2B59-2FBA-3854-8852-35EB5F73C85E}"/>
              </a:ext>
            </a:extLst>
          </p:cNvPr>
          <p:cNvSpPr>
            <a:spLocks noChangeArrowheads="1"/>
          </p:cNvSpPr>
          <p:nvPr/>
        </p:nvSpPr>
        <p:spPr bwMode="auto">
          <a:xfrm>
            <a:off x="4644008" y="3284984"/>
            <a:ext cx="4392488" cy="1070425"/>
          </a:xfrm>
          <a:prstGeom prst="wedgeEllipseCallout">
            <a:avLst>
              <a:gd name="adj1" fmla="val -23690"/>
              <a:gd name="adj2" fmla="val 52125"/>
            </a:avLst>
          </a:prstGeom>
          <a:solidFill>
            <a:srgbClr val="0070C0"/>
          </a:solidFill>
          <a:ln w="9525">
            <a:solidFill>
              <a:schemeClr val="tx1"/>
            </a:solidFill>
            <a:miter lim="800000"/>
            <a:headEnd/>
            <a:tailEnd/>
          </a:ln>
          <a:effectLst/>
        </p:spPr>
        <p:txBody>
          <a:bodyPr/>
          <a:lstStyle/>
          <a:p>
            <a:pPr algn="ctr"/>
            <a:r>
              <a:rPr lang="en" altLang="en-US" sz="1200" dirty="0">
                <a:solidFill>
                  <a:srgbClr val="FFFF00"/>
                </a:solidFill>
                <a:latin typeface="굴림" panose="020B0600000101010101" pitchFamily="50" charset="-127"/>
              </a:rPr>
              <a:t>As we learned in arrays, the name of </a:t>
            </a:r>
          </a:p>
          <a:p>
            <a:pPr algn="ctr"/>
            <a:r>
              <a:rPr lang="en" altLang="en-US" sz="1200" dirty="0">
                <a:solidFill>
                  <a:srgbClr val="FFFF00"/>
                </a:solidFill>
                <a:latin typeface="굴림" panose="020B0600000101010101" pitchFamily="50" charset="-127"/>
              </a:rPr>
              <a:t>an array is a pointer constant that points to the array.</a:t>
            </a:r>
            <a:r>
              <a:rPr lang="en" altLang="ko-KR" sz="1200" dirty="0">
                <a:solidFill>
                  <a:srgbClr val="FFFF00"/>
                </a:solidFill>
                <a:latin typeface="굴림" panose="020B0600000101010101" pitchFamily="50" charset="-127"/>
              </a:rPr>
              <a:t> </a:t>
            </a:r>
            <a:r>
              <a:rPr lang="en" altLang="en-US" sz="1200" dirty="0">
                <a:solidFill>
                  <a:srgbClr val="FFFF00"/>
                </a:solidFill>
                <a:latin typeface="굴림" panose="020B0600000101010101" pitchFamily="50" charset="-127"/>
              </a:rPr>
              <a:t>It cannot be changed</a:t>
            </a:r>
            <a:r>
              <a:rPr lang="en" altLang="ko-KR" sz="1200" dirty="0">
                <a:solidFill>
                  <a:srgbClr val="FFFF00"/>
                </a:solidFill>
                <a:latin typeface="굴림" panose="020B0600000101010101" pitchFamily="50" charset="-127"/>
              </a:rPr>
              <a:t>.</a:t>
            </a:r>
          </a:p>
        </p:txBody>
      </p:sp>
      <p:pic>
        <p:nvPicPr>
          <p:cNvPr id="3" name="Picture 4" descr="Profesor de dibujos animados | Vectores de dominio público">
            <a:extLst>
              <a:ext uri="{FF2B5EF4-FFF2-40B4-BE49-F238E27FC236}">
                <a16:creationId xmlns:a16="http://schemas.microsoft.com/office/drawing/2014/main" id="{FE8C8368-22AD-DE02-9F19-7FE6A9DB1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419165"/>
            <a:ext cx="1179860" cy="157517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직선 화살표 연결선 8">
            <a:extLst>
              <a:ext uri="{FF2B5EF4-FFF2-40B4-BE49-F238E27FC236}">
                <a16:creationId xmlns:a16="http://schemas.microsoft.com/office/drawing/2014/main" id="{CE269B3E-E19E-FF40-683A-05053AF64096}"/>
              </a:ext>
            </a:extLst>
          </p:cNvPr>
          <p:cNvCxnSpPr/>
          <p:nvPr/>
        </p:nvCxnSpPr>
        <p:spPr>
          <a:xfrm flipH="1" flipV="1">
            <a:off x="1475656" y="3104618"/>
            <a:ext cx="4680520" cy="162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48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constant</a:t>
            </a:r>
          </a:p>
        </p:txBody>
      </p:sp>
      <p:sp>
        <p:nvSpPr>
          <p:cNvPr id="3" name="내용 개체 틀 2"/>
          <p:cNvSpPr>
            <a:spLocks noGrp="1"/>
          </p:cNvSpPr>
          <p:nvPr>
            <p:ph idx="1"/>
          </p:nvPr>
        </p:nvSpPr>
        <p:spPr>
          <a:xfrm>
            <a:off x="628650" y="1825625"/>
            <a:ext cx="8276954" cy="4351338"/>
          </a:xfrm>
        </p:spPr>
        <p:txBody>
          <a:bodyPr/>
          <a:lstStyle/>
          <a:p>
            <a:r>
              <a:rPr lang="en" altLang="en-US" dirty="0"/>
              <a:t>String constant </a:t>
            </a:r>
            <a:r>
              <a:rPr lang="en" altLang="ko-KR" dirty="0"/>
              <a:t>: </a:t>
            </a:r>
            <a:r>
              <a:rPr lang="en" altLang="en-US" dirty="0"/>
              <a:t>Strings included in the program source code </a:t>
            </a:r>
            <a:br>
              <a:rPr lang="en" altLang="en-US" dirty="0"/>
            </a:br>
            <a:r>
              <a:rPr lang="en" altLang="en-US" dirty="0"/>
              <a:t>such as </a:t>
            </a:r>
            <a:r>
              <a:rPr lang="en" altLang="ko-KR" dirty="0"/>
              <a:t>“HelloWorld”.</a:t>
            </a:r>
            <a:endParaRPr lang="en-US" altLang="ko-KR" dirty="0"/>
          </a:p>
          <a:p>
            <a:r>
              <a:rPr lang="en" altLang="en-US" dirty="0"/>
              <a:t>String</a:t>
            </a:r>
            <a:r>
              <a:rPr lang="en" altLang="ko-KR" dirty="0"/>
              <a:t> </a:t>
            </a:r>
            <a:r>
              <a:rPr lang="en" altLang="en-US" dirty="0"/>
              <a:t>Constants are stored in </a:t>
            </a:r>
            <a:r>
              <a:rPr lang="en" altLang="ko-KR" b="1" dirty="0"/>
              <a:t>text segment </a:t>
            </a:r>
            <a:r>
              <a:rPr lang="en" altLang="en-US" dirty="0"/>
              <a:t>among the memory areas.</a:t>
            </a:r>
          </a:p>
          <a:p>
            <a:endParaRPr lang="ko-KR" altLang="en-US" dirty="0"/>
          </a:p>
        </p:txBody>
      </p:sp>
      <p:sp>
        <p:nvSpPr>
          <p:cNvPr id="4" name="TextBox 3"/>
          <p:cNvSpPr txBox="1"/>
          <p:nvPr/>
        </p:nvSpPr>
        <p:spPr>
          <a:xfrm>
            <a:off x="971600" y="3341167"/>
            <a:ext cx="7200800" cy="361061"/>
          </a:xfrm>
          <a:prstGeom prst="rect">
            <a:avLst/>
          </a:prstGeom>
          <a:solidFill>
            <a:srgbClr val="FFFFCC"/>
          </a:solidFill>
          <a:ln>
            <a:solidFill>
              <a:schemeClr val="tx1"/>
            </a:solidFill>
          </a:ln>
        </p:spPr>
        <p:txBody>
          <a:bodyPr wrap="square" rtlCol="0">
            <a:spAutoFit/>
          </a:bodyPr>
          <a:lstStyle/>
          <a:p>
            <a:pPr latinLnBrk="0">
              <a:lnSpc>
                <a:spcPct val="120000"/>
              </a:lnSpc>
              <a:spcBef>
                <a:spcPts val="0"/>
              </a:spcBef>
              <a:spcAft>
                <a:spcPts val="0"/>
              </a:spcAft>
            </a:pPr>
            <a:r>
              <a:rPr lang="en" altLang="ko-KR" sz="1600" kern="0" dirty="0">
                <a:solidFill>
                  <a:srgbClr val="0000FF"/>
                </a:solidFill>
                <a:latin typeface="Trebuchet MS" pitchFamily="34" charset="0"/>
              </a:rPr>
              <a:t>char </a:t>
            </a:r>
            <a:r>
              <a:rPr lang="en" altLang="ko-KR" sz="1600" kern="0" dirty="0">
                <a:solidFill>
                  <a:srgbClr val="000000"/>
                </a:solidFill>
                <a:latin typeface="Trebuchet MS" pitchFamily="34" charset="0"/>
              </a:rPr>
              <a:t>*p = </a:t>
            </a:r>
            <a:r>
              <a:rPr lang="en" altLang="ko-KR" sz="1600" kern="0" dirty="0">
                <a:solidFill>
                  <a:srgbClr val="A31515"/>
                </a:solidFill>
                <a:latin typeface="Trebuchet MS" pitchFamily="34" charset="0"/>
              </a:rPr>
              <a:t>" </a:t>
            </a:r>
            <a:r>
              <a:rPr lang="en" altLang="ko-KR" sz="1600" kern="0" dirty="0" err="1">
                <a:solidFill>
                  <a:srgbClr val="A31515"/>
                </a:solidFill>
                <a:latin typeface="Trebuchet MS" pitchFamily="34" charset="0"/>
              </a:rPr>
              <a:t>HelloWorld </a:t>
            </a:r>
            <a:r>
              <a:rPr lang="en" altLang="ko-KR" sz="1600" kern="0" dirty="0">
                <a:solidFill>
                  <a:srgbClr val="A31515"/>
                </a:solidFill>
                <a:latin typeface="Trebuchet MS" pitchFamily="34" charset="0"/>
              </a:rPr>
              <a:t>";</a:t>
            </a:r>
            <a:endParaRPr lang="en-US" altLang="ko-KR" sz="1600" kern="0" dirty="0">
              <a:solidFill>
                <a:srgbClr val="000000"/>
              </a:solidFill>
              <a:latin typeface="Trebuchet MS" pitchFamily="34" charset="0"/>
            </a:endParaRPr>
          </a:p>
        </p:txBody>
      </p:sp>
      <p:sp>
        <p:nvSpPr>
          <p:cNvPr id="5" name="타원형 설명선 4"/>
          <p:cNvSpPr/>
          <p:nvPr/>
        </p:nvSpPr>
        <p:spPr>
          <a:xfrm>
            <a:off x="5220072" y="3645024"/>
            <a:ext cx="3685532" cy="1024234"/>
          </a:xfrm>
          <a:prstGeom prst="wedgeEllipseCallout">
            <a:avLst>
              <a:gd name="adj1" fmla="val 7181"/>
              <a:gd name="adj2" fmla="val 5548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1400" dirty="0">
                <a:solidFill>
                  <a:schemeClr val="bg1"/>
                </a:solidFill>
                <a:latin typeface="굴림" panose="020B0600000101010101" pitchFamily="50" charset="-127"/>
                <a:ea typeface="굴림" panose="020B0600000101010101" pitchFamily="50" charset="-127"/>
              </a:rPr>
              <a:t>What exactly does the above sentence mean </a:t>
            </a:r>
            <a:r>
              <a:rPr lang="en" altLang="ko-KR" sz="1400" dirty="0">
                <a:solidFill>
                  <a:schemeClr val="bg1"/>
                </a:solidFill>
                <a:latin typeface="굴림" panose="020B0600000101010101" pitchFamily="50" charset="-127"/>
                <a:ea typeface="굴림" panose="020B0600000101010101" pitchFamily="50" charset="-127"/>
              </a:rPr>
              <a:t>?</a:t>
            </a:r>
            <a:endParaRPr lang="ko-KR" altLang="en-US" sz="1400" dirty="0">
              <a:solidFill>
                <a:schemeClr val="bg1"/>
              </a:solidFill>
              <a:latin typeface="굴림" panose="020B0600000101010101" pitchFamily="50" charset="-127"/>
              <a:ea typeface="굴림" panose="020B0600000101010101" pitchFamily="50" charset="-127"/>
            </a:endParaRPr>
          </a:p>
        </p:txBody>
      </p:sp>
      <p:pic>
        <p:nvPicPr>
          <p:cNvPr id="6" name="Picture 4" descr="Profesor de dibujos animados | Vectores de dominio público">
            <a:extLst>
              <a:ext uri="{FF2B5EF4-FFF2-40B4-BE49-F238E27FC236}">
                <a16:creationId xmlns:a16="http://schemas.microsoft.com/office/drawing/2014/main" id="{59A7170C-207F-1D69-DF10-F83C2228E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4736726"/>
            <a:ext cx="1179860" cy="157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61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constant</a:t>
            </a:r>
          </a:p>
        </p:txBody>
      </p:sp>
      <p:sp>
        <p:nvSpPr>
          <p:cNvPr id="4" name="TextBox 3"/>
          <p:cNvSpPr txBox="1"/>
          <p:nvPr/>
        </p:nvSpPr>
        <p:spPr>
          <a:xfrm>
            <a:off x="755576" y="1678517"/>
            <a:ext cx="7560840" cy="361061"/>
          </a:xfrm>
          <a:prstGeom prst="rect">
            <a:avLst/>
          </a:prstGeom>
          <a:solidFill>
            <a:srgbClr val="FFFFCC"/>
          </a:solidFill>
          <a:ln>
            <a:solidFill>
              <a:schemeClr val="tx1"/>
            </a:solidFill>
          </a:ln>
        </p:spPr>
        <p:txBody>
          <a:bodyPr wrap="square" rtlCol="0">
            <a:spAutoFit/>
          </a:bodyPr>
          <a:lstStyle/>
          <a:p>
            <a:pPr latinLnBrk="0">
              <a:lnSpc>
                <a:spcPct val="120000"/>
              </a:lnSpc>
              <a:spcBef>
                <a:spcPts val="0"/>
              </a:spcBef>
              <a:spcAft>
                <a:spcPts val="0"/>
              </a:spcAft>
            </a:pPr>
            <a:r>
              <a:rPr lang="en" altLang="ko-KR" sz="1600" kern="0" dirty="0">
                <a:solidFill>
                  <a:srgbClr val="0000FF"/>
                </a:solidFill>
                <a:latin typeface="Trebuchet MS" pitchFamily="34" charset="0"/>
              </a:rPr>
              <a:t>char </a:t>
            </a:r>
            <a:r>
              <a:rPr lang="en" altLang="ko-KR" sz="1600" kern="0" dirty="0">
                <a:solidFill>
                  <a:srgbClr val="000000"/>
                </a:solidFill>
                <a:latin typeface="Trebuchet MS" pitchFamily="34" charset="0"/>
              </a:rPr>
              <a:t>*p = </a:t>
            </a:r>
            <a:r>
              <a:rPr lang="en" altLang="ko-KR" sz="1600" kern="0" dirty="0">
                <a:solidFill>
                  <a:srgbClr val="A31515"/>
                </a:solidFill>
                <a:latin typeface="Trebuchet MS" pitchFamily="34" charset="0"/>
              </a:rPr>
              <a:t>" </a:t>
            </a:r>
            <a:r>
              <a:rPr lang="en" altLang="ko-KR" sz="1600" kern="0" dirty="0" err="1">
                <a:solidFill>
                  <a:srgbClr val="A31515"/>
                </a:solidFill>
                <a:latin typeface="Trebuchet MS" pitchFamily="34" charset="0"/>
              </a:rPr>
              <a:t>HelloWorld </a:t>
            </a:r>
            <a:r>
              <a:rPr lang="en" altLang="ko-KR" sz="1600" kern="0" dirty="0">
                <a:solidFill>
                  <a:srgbClr val="A31515"/>
                </a:solidFill>
                <a:latin typeface="Trebuchet MS" pitchFamily="34" charset="0"/>
              </a:rPr>
              <a:t>";</a:t>
            </a:r>
            <a:endParaRPr lang="en-US" altLang="ko-KR" sz="1600" kern="0" dirty="0">
              <a:solidFill>
                <a:srgbClr val="000000"/>
              </a:solidFill>
              <a:latin typeface="Trebuchet MS" pitchFamily="34" charset="0"/>
            </a:endParaRPr>
          </a:p>
        </p:txBody>
      </p:sp>
      <p:pic>
        <p:nvPicPr>
          <p:cNvPr id="5" name="그림 4">
            <a:extLst>
              <a:ext uri="{FF2B5EF4-FFF2-40B4-BE49-F238E27FC236}">
                <a16:creationId xmlns:a16="http://schemas.microsoft.com/office/drawing/2014/main" id="{66DCEDA2-2CCA-4A90-A66E-64ADD3C2B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0888"/>
            <a:ext cx="9144000" cy="3665900"/>
          </a:xfrm>
          <a:prstGeom prst="rect">
            <a:avLst/>
          </a:prstGeom>
        </p:spPr>
      </p:pic>
    </p:spTree>
    <p:extLst>
      <p:ext uri="{BB962C8B-B14F-4D97-AF65-F5344CB8AC3E}">
        <p14:creationId xmlns:p14="http://schemas.microsoft.com/office/powerpoint/2010/main" val="2629433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constant</a:t>
            </a:r>
          </a:p>
        </p:txBody>
      </p:sp>
      <p:sp>
        <p:nvSpPr>
          <p:cNvPr id="4" name="TextBox 3"/>
          <p:cNvSpPr txBox="1"/>
          <p:nvPr/>
        </p:nvSpPr>
        <p:spPr>
          <a:xfrm>
            <a:off x="827584" y="1544133"/>
            <a:ext cx="7938464" cy="683264"/>
          </a:xfrm>
          <a:prstGeom prst="rect">
            <a:avLst/>
          </a:prstGeom>
          <a:solidFill>
            <a:srgbClr val="FFFFCC"/>
          </a:solidFill>
          <a:ln>
            <a:solidFill>
              <a:schemeClr val="tx1"/>
            </a:solidFill>
          </a:ln>
        </p:spPr>
        <p:txBody>
          <a:bodyPr wrap="square" rtlCol="0">
            <a:spAutoFit/>
          </a:bodyPr>
          <a:lstStyle/>
          <a:p>
            <a:pPr latinLnBrk="0">
              <a:lnSpc>
                <a:spcPct val="120000"/>
              </a:lnSpc>
              <a:spcBef>
                <a:spcPts val="0"/>
              </a:spcBef>
              <a:spcAft>
                <a:spcPts val="0"/>
              </a:spcAft>
            </a:pPr>
            <a:r>
              <a:rPr lang="en" altLang="ko-KR" sz="1600" kern="0" dirty="0">
                <a:solidFill>
                  <a:srgbClr val="0000FF"/>
                </a:solidFill>
                <a:latin typeface="Trebuchet MS" pitchFamily="34" charset="0"/>
              </a:rPr>
              <a:t>char </a:t>
            </a:r>
            <a:r>
              <a:rPr lang="en" altLang="ko-KR" sz="1600" kern="0" dirty="0">
                <a:solidFill>
                  <a:srgbClr val="000000"/>
                </a:solidFill>
                <a:latin typeface="Trebuchet MS" pitchFamily="34" charset="0"/>
              </a:rPr>
              <a:t>*p = </a:t>
            </a:r>
            <a:r>
              <a:rPr lang="en" altLang="ko-KR" sz="1600" kern="0" dirty="0">
                <a:solidFill>
                  <a:srgbClr val="A31515"/>
                </a:solidFill>
                <a:latin typeface="Trebuchet MS" pitchFamily="34" charset="0"/>
              </a:rPr>
              <a:t>"HelloWorld";</a:t>
            </a:r>
          </a:p>
          <a:p>
            <a:pPr latinLnBrk="0">
              <a:lnSpc>
                <a:spcPct val="120000"/>
              </a:lnSpc>
              <a:spcBef>
                <a:spcPts val="0"/>
              </a:spcBef>
              <a:spcAft>
                <a:spcPts val="0"/>
              </a:spcAft>
            </a:pPr>
            <a:r>
              <a:rPr lang="en" altLang="ko-KR" sz="1600" kern="0" dirty="0" err="1">
                <a:solidFill>
                  <a:srgbClr val="A31515"/>
                </a:solidFill>
                <a:latin typeface="Trebuchet MS" pitchFamily="34" charset="0"/>
              </a:rPr>
              <a:t>strcpy </a:t>
            </a:r>
            <a:r>
              <a:rPr lang="en" altLang="ko-KR" sz="1600" kern="0" dirty="0">
                <a:solidFill>
                  <a:srgbClr val="A31515"/>
                </a:solidFill>
                <a:latin typeface="Trebuchet MS" pitchFamily="34" charset="0"/>
              </a:rPr>
              <a:t>(p, “Goodbye”);</a:t>
            </a:r>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9217" name="_x41830144" descr="EMB000014ec36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01008"/>
            <a:ext cx="4024031"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자유형 5"/>
          <p:cNvSpPr/>
          <p:nvPr/>
        </p:nvSpPr>
        <p:spPr>
          <a:xfrm>
            <a:off x="1687674" y="2227397"/>
            <a:ext cx="224790" cy="1530856"/>
          </a:xfrm>
          <a:custGeom>
            <a:avLst/>
            <a:gdLst>
              <a:gd name="connsiteX0" fmla="*/ 449580 w 449580"/>
              <a:gd name="connsiteY0" fmla="*/ 0 h 1005840"/>
              <a:gd name="connsiteX1" fmla="*/ 411480 w 449580"/>
              <a:gd name="connsiteY1" fmla="*/ 30480 h 1005840"/>
              <a:gd name="connsiteX2" fmla="*/ 373380 w 449580"/>
              <a:gd name="connsiteY2" fmla="*/ 60960 h 1005840"/>
              <a:gd name="connsiteX3" fmla="*/ 342900 w 449580"/>
              <a:gd name="connsiteY3" fmla="*/ 91440 h 1005840"/>
              <a:gd name="connsiteX4" fmla="*/ 320040 w 449580"/>
              <a:gd name="connsiteY4" fmla="*/ 106680 h 1005840"/>
              <a:gd name="connsiteX5" fmla="*/ 289560 w 449580"/>
              <a:gd name="connsiteY5" fmla="*/ 137160 h 1005840"/>
              <a:gd name="connsiteX6" fmla="*/ 251460 w 449580"/>
              <a:gd name="connsiteY6" fmla="*/ 152400 h 1005840"/>
              <a:gd name="connsiteX7" fmla="*/ 228600 w 449580"/>
              <a:gd name="connsiteY7" fmla="*/ 175260 h 1005840"/>
              <a:gd name="connsiteX8" fmla="*/ 160020 w 449580"/>
              <a:gd name="connsiteY8" fmla="*/ 213360 h 1005840"/>
              <a:gd name="connsiteX9" fmla="*/ 137160 w 449580"/>
              <a:gd name="connsiteY9" fmla="*/ 236220 h 1005840"/>
              <a:gd name="connsiteX10" fmla="*/ 91440 w 449580"/>
              <a:gd name="connsiteY10" fmla="*/ 274320 h 1005840"/>
              <a:gd name="connsiteX11" fmla="*/ 60960 w 449580"/>
              <a:gd name="connsiteY11" fmla="*/ 320040 h 1005840"/>
              <a:gd name="connsiteX12" fmla="*/ 45720 w 449580"/>
              <a:gd name="connsiteY12" fmla="*/ 342900 h 1005840"/>
              <a:gd name="connsiteX13" fmla="*/ 30480 w 449580"/>
              <a:gd name="connsiteY13" fmla="*/ 365760 h 1005840"/>
              <a:gd name="connsiteX14" fmla="*/ 15240 w 449580"/>
              <a:gd name="connsiteY14" fmla="*/ 426720 h 1005840"/>
              <a:gd name="connsiteX15" fmla="*/ 0 w 449580"/>
              <a:gd name="connsiteY15" fmla="*/ 487680 h 1005840"/>
              <a:gd name="connsiteX16" fmla="*/ 22860 w 449580"/>
              <a:gd name="connsiteY16" fmla="*/ 624840 h 1005840"/>
              <a:gd name="connsiteX17" fmla="*/ 30480 w 449580"/>
              <a:gd name="connsiteY17" fmla="*/ 655320 h 1005840"/>
              <a:gd name="connsiteX18" fmla="*/ 53340 w 449580"/>
              <a:gd name="connsiteY18" fmla="*/ 685800 h 1005840"/>
              <a:gd name="connsiteX19" fmla="*/ 91440 w 449580"/>
              <a:gd name="connsiteY19" fmla="*/ 754380 h 1005840"/>
              <a:gd name="connsiteX20" fmla="*/ 114300 w 449580"/>
              <a:gd name="connsiteY20" fmla="*/ 784860 h 1005840"/>
              <a:gd name="connsiteX21" fmla="*/ 137160 w 449580"/>
              <a:gd name="connsiteY21" fmla="*/ 800100 h 1005840"/>
              <a:gd name="connsiteX22" fmla="*/ 213360 w 449580"/>
              <a:gd name="connsiteY22" fmla="*/ 868680 h 1005840"/>
              <a:gd name="connsiteX23" fmla="*/ 259080 w 449580"/>
              <a:gd name="connsiteY23" fmla="*/ 899160 h 1005840"/>
              <a:gd name="connsiteX24" fmla="*/ 335280 w 449580"/>
              <a:gd name="connsiteY24" fmla="*/ 937260 h 1005840"/>
              <a:gd name="connsiteX25" fmla="*/ 396240 w 449580"/>
              <a:gd name="connsiteY25" fmla="*/ 967740 h 1005840"/>
              <a:gd name="connsiteX26" fmla="*/ 419100 w 449580"/>
              <a:gd name="connsiteY26" fmla="*/ 990600 h 1005840"/>
              <a:gd name="connsiteX27" fmla="*/ 441960 w 449580"/>
              <a:gd name="connsiteY27" fmla="*/ 1005840 h 100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9580" h="1005840">
                <a:moveTo>
                  <a:pt x="449580" y="0"/>
                </a:moveTo>
                <a:cubicBezTo>
                  <a:pt x="436880" y="10160"/>
                  <a:pt x="422980" y="18980"/>
                  <a:pt x="411480" y="30480"/>
                </a:cubicBezTo>
                <a:cubicBezTo>
                  <a:pt x="377013" y="64947"/>
                  <a:pt x="417884" y="46125"/>
                  <a:pt x="373380" y="60960"/>
                </a:cubicBezTo>
                <a:cubicBezTo>
                  <a:pt x="363220" y="71120"/>
                  <a:pt x="353809" y="82089"/>
                  <a:pt x="342900" y="91440"/>
                </a:cubicBezTo>
                <a:cubicBezTo>
                  <a:pt x="335947" y="97400"/>
                  <a:pt x="326993" y="100720"/>
                  <a:pt x="320040" y="106680"/>
                </a:cubicBezTo>
                <a:cubicBezTo>
                  <a:pt x="309131" y="116031"/>
                  <a:pt x="301515" y="129190"/>
                  <a:pt x="289560" y="137160"/>
                </a:cubicBezTo>
                <a:cubicBezTo>
                  <a:pt x="278179" y="144747"/>
                  <a:pt x="264160" y="147320"/>
                  <a:pt x="251460" y="152400"/>
                </a:cubicBezTo>
                <a:cubicBezTo>
                  <a:pt x="243840" y="160020"/>
                  <a:pt x="237738" y="169549"/>
                  <a:pt x="228600" y="175260"/>
                </a:cubicBezTo>
                <a:cubicBezTo>
                  <a:pt x="150943" y="223796"/>
                  <a:pt x="227222" y="155758"/>
                  <a:pt x="160020" y="213360"/>
                </a:cubicBezTo>
                <a:cubicBezTo>
                  <a:pt x="151838" y="220373"/>
                  <a:pt x="145439" y="229321"/>
                  <a:pt x="137160" y="236220"/>
                </a:cubicBezTo>
                <a:cubicBezTo>
                  <a:pt x="109354" y="259392"/>
                  <a:pt x="116045" y="242685"/>
                  <a:pt x="91440" y="274320"/>
                </a:cubicBezTo>
                <a:cubicBezTo>
                  <a:pt x="80195" y="288778"/>
                  <a:pt x="71120" y="304800"/>
                  <a:pt x="60960" y="320040"/>
                </a:cubicBezTo>
                <a:lnTo>
                  <a:pt x="45720" y="342900"/>
                </a:lnTo>
                <a:cubicBezTo>
                  <a:pt x="40640" y="350520"/>
                  <a:pt x="33376" y="357072"/>
                  <a:pt x="30480" y="365760"/>
                </a:cubicBezTo>
                <a:cubicBezTo>
                  <a:pt x="15913" y="409461"/>
                  <a:pt x="29033" y="366951"/>
                  <a:pt x="15240" y="426720"/>
                </a:cubicBezTo>
                <a:cubicBezTo>
                  <a:pt x="10530" y="447129"/>
                  <a:pt x="0" y="487680"/>
                  <a:pt x="0" y="487680"/>
                </a:cubicBezTo>
                <a:cubicBezTo>
                  <a:pt x="10778" y="617020"/>
                  <a:pt x="-3010" y="538606"/>
                  <a:pt x="22860" y="624840"/>
                </a:cubicBezTo>
                <a:cubicBezTo>
                  <a:pt x="25869" y="634871"/>
                  <a:pt x="25796" y="645953"/>
                  <a:pt x="30480" y="655320"/>
                </a:cubicBezTo>
                <a:cubicBezTo>
                  <a:pt x="36160" y="666679"/>
                  <a:pt x="45720" y="675640"/>
                  <a:pt x="53340" y="685800"/>
                </a:cubicBezTo>
                <a:cubicBezTo>
                  <a:pt x="65220" y="721440"/>
                  <a:pt x="59998" y="712457"/>
                  <a:pt x="91440" y="754380"/>
                </a:cubicBezTo>
                <a:cubicBezTo>
                  <a:pt x="99060" y="764540"/>
                  <a:pt x="105320" y="775880"/>
                  <a:pt x="114300" y="784860"/>
                </a:cubicBezTo>
                <a:cubicBezTo>
                  <a:pt x="120776" y="791336"/>
                  <a:pt x="129540" y="795020"/>
                  <a:pt x="137160" y="800100"/>
                </a:cubicBezTo>
                <a:cubicBezTo>
                  <a:pt x="164027" y="840401"/>
                  <a:pt x="151902" y="827708"/>
                  <a:pt x="213360" y="868680"/>
                </a:cubicBezTo>
                <a:cubicBezTo>
                  <a:pt x="228600" y="878840"/>
                  <a:pt x="242697" y="890969"/>
                  <a:pt x="259080" y="899160"/>
                </a:cubicBezTo>
                <a:cubicBezTo>
                  <a:pt x="284480" y="911860"/>
                  <a:pt x="312562" y="920221"/>
                  <a:pt x="335280" y="937260"/>
                </a:cubicBezTo>
                <a:cubicBezTo>
                  <a:pt x="374138" y="966404"/>
                  <a:pt x="353439" y="957040"/>
                  <a:pt x="396240" y="967740"/>
                </a:cubicBezTo>
                <a:cubicBezTo>
                  <a:pt x="403860" y="975360"/>
                  <a:pt x="410821" y="983701"/>
                  <a:pt x="419100" y="990600"/>
                </a:cubicBezTo>
                <a:cubicBezTo>
                  <a:pt x="426135" y="996463"/>
                  <a:pt x="441960" y="1005840"/>
                  <a:pt x="441960" y="100584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1912464" y="2577030"/>
            <a:ext cx="3231943" cy="523220"/>
          </a:xfrm>
          <a:prstGeom prst="rect">
            <a:avLst/>
          </a:prstGeom>
          <a:noFill/>
        </p:spPr>
        <p:txBody>
          <a:bodyPr wrap="square" rtlCol="0">
            <a:spAutoFit/>
          </a:bodyPr>
          <a:lstStyle/>
          <a:p>
            <a:r>
              <a:rPr lang="en" altLang="en-US" sz="1400" dirty="0">
                <a:solidFill>
                  <a:schemeClr val="tx2"/>
                </a:solidFill>
                <a:latin typeface="Trebuchet MS" pitchFamily="34" charset="0"/>
              </a:rPr>
              <a:t>An error occurs when trying to store characters in a text segment via </a:t>
            </a:r>
            <a:r>
              <a:rPr lang="en" altLang="ko-KR" sz="1400" dirty="0">
                <a:solidFill>
                  <a:schemeClr val="tx2"/>
                </a:solidFill>
                <a:latin typeface="Trebuchet MS" pitchFamily="34" charset="0"/>
              </a:rPr>
              <a:t>p .</a:t>
            </a:r>
            <a:endParaRPr lang="ko-KR" altLang="en-US" sz="1400" dirty="0">
              <a:solidFill>
                <a:schemeClr val="tx2"/>
              </a:solidFill>
              <a:latin typeface="Trebuchet MS" pitchFamily="34" charset="0"/>
            </a:endParaRPr>
          </a:p>
        </p:txBody>
      </p:sp>
      <p:sp>
        <p:nvSpPr>
          <p:cNvPr id="3" name="타원형 설명선 4">
            <a:extLst>
              <a:ext uri="{FF2B5EF4-FFF2-40B4-BE49-F238E27FC236}">
                <a16:creationId xmlns:a16="http://schemas.microsoft.com/office/drawing/2014/main" id="{2FBDCF1D-68D8-1B0F-C6F0-D286537FF754}"/>
              </a:ext>
            </a:extLst>
          </p:cNvPr>
          <p:cNvSpPr/>
          <p:nvPr/>
        </p:nvSpPr>
        <p:spPr>
          <a:xfrm>
            <a:off x="6092934" y="2564904"/>
            <a:ext cx="2898406" cy="1512168"/>
          </a:xfrm>
          <a:prstGeom prst="wedgeEllipseCallout">
            <a:avLst>
              <a:gd name="adj1" fmla="val -25283"/>
              <a:gd name="adj2" fmla="val 52099"/>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1400" dirty="0">
                <a:solidFill>
                  <a:schemeClr val="bg1"/>
                </a:solidFill>
                <a:latin typeface="굴림" panose="020B0600000101010101" pitchFamily="50" charset="-127"/>
                <a:ea typeface="굴림" panose="020B0600000101010101" pitchFamily="50" charset="-127"/>
              </a:rPr>
              <a:t>Text segments cannot be changed </a:t>
            </a:r>
            <a:r>
              <a:rPr lang="en" altLang="ko-KR" sz="1400" dirty="0">
                <a:solidFill>
                  <a:schemeClr val="bg1"/>
                </a:solidFill>
                <a:latin typeface="굴림" panose="020B0600000101010101" pitchFamily="50" charset="-127"/>
                <a:ea typeface="굴림" panose="020B0600000101010101" pitchFamily="50" charset="-127"/>
              </a:rPr>
              <a:t>.</a:t>
            </a:r>
            <a:endParaRPr lang="ko-KR" altLang="en-US" sz="1400" dirty="0">
              <a:solidFill>
                <a:schemeClr val="bg1"/>
              </a:solidFill>
              <a:latin typeface="굴림" panose="020B0600000101010101" pitchFamily="50" charset="-127"/>
              <a:ea typeface="굴림" panose="020B0600000101010101" pitchFamily="50" charset="-127"/>
            </a:endParaRPr>
          </a:p>
        </p:txBody>
      </p:sp>
      <p:pic>
        <p:nvPicPr>
          <p:cNvPr id="8" name="Picture 4" descr="Profesor de dibujos animados | Vectores de dominio público">
            <a:extLst>
              <a:ext uri="{FF2B5EF4-FFF2-40B4-BE49-F238E27FC236}">
                <a16:creationId xmlns:a16="http://schemas.microsoft.com/office/drawing/2014/main" id="{24453711-EE3C-8D3F-04E6-D81059BA2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216" y="4101900"/>
            <a:ext cx="1179860" cy="157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77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 altLang="en-US" sz="3600"/>
              <a:t>What you will learn in this chapter</a:t>
            </a:r>
          </a:p>
        </p:txBody>
      </p:sp>
      <p:grpSp>
        <p:nvGrpSpPr>
          <p:cNvPr id="3075" name="Group 3"/>
          <p:cNvGrpSpPr>
            <a:grpSpLocks/>
          </p:cNvGrpSpPr>
          <p:nvPr/>
        </p:nvGrpSpPr>
        <p:grpSpPr bwMode="auto">
          <a:xfrm rot="-568598">
            <a:off x="561589" y="1322181"/>
            <a:ext cx="5215855" cy="5073537"/>
            <a:chOff x="811" y="850"/>
            <a:chExt cx="2199" cy="2904"/>
          </a:xfrm>
        </p:grpSpPr>
        <p:sp>
          <p:nvSpPr>
            <p:cNvPr id="3113" name="Freeform 4"/>
            <p:cNvSpPr>
              <a:spLocks/>
            </p:cNvSpPr>
            <p:nvPr/>
          </p:nvSpPr>
          <p:spPr bwMode="auto">
            <a:xfrm>
              <a:off x="811" y="893"/>
              <a:ext cx="2199" cy="2861"/>
            </a:xfrm>
            <a:custGeom>
              <a:avLst/>
              <a:gdLst>
                <a:gd name="T0" fmla="*/ 0 w 13192"/>
                <a:gd name="T1" fmla="*/ 0 h 17168"/>
                <a:gd name="T2" fmla="*/ 0 w 13192"/>
                <a:gd name="T3" fmla="*/ 0 h 17168"/>
                <a:gd name="T4" fmla="*/ 0 w 13192"/>
                <a:gd name="T5" fmla="*/ 0 h 17168"/>
                <a:gd name="T6" fmla="*/ 0 w 13192"/>
                <a:gd name="T7" fmla="*/ 0 h 17168"/>
                <a:gd name="T8" fmla="*/ 0 w 13192"/>
                <a:gd name="T9" fmla="*/ 0 h 17168"/>
                <a:gd name="T10" fmla="*/ 0 w 13192"/>
                <a:gd name="T11" fmla="*/ 0 h 17168"/>
                <a:gd name="T12" fmla="*/ 0 w 13192"/>
                <a:gd name="T13" fmla="*/ 0 h 17168"/>
                <a:gd name="T14" fmla="*/ 0 w 13192"/>
                <a:gd name="T15" fmla="*/ 0 h 17168"/>
                <a:gd name="T16" fmla="*/ 0 w 13192"/>
                <a:gd name="T17" fmla="*/ 0 h 17168"/>
                <a:gd name="T18" fmla="*/ 0 w 13192"/>
                <a:gd name="T19" fmla="*/ 0 h 17168"/>
                <a:gd name="T20" fmla="*/ 0 w 13192"/>
                <a:gd name="T21" fmla="*/ 0 h 17168"/>
                <a:gd name="T22" fmla="*/ 0 w 13192"/>
                <a:gd name="T23" fmla="*/ 0 h 17168"/>
                <a:gd name="T24" fmla="*/ 0 w 13192"/>
                <a:gd name="T25" fmla="*/ 0 h 17168"/>
                <a:gd name="T26" fmla="*/ 0 w 13192"/>
                <a:gd name="T27" fmla="*/ 0 h 17168"/>
                <a:gd name="T28" fmla="*/ 0 w 13192"/>
                <a:gd name="T29" fmla="*/ 0 h 17168"/>
                <a:gd name="T30" fmla="*/ 0 w 13192"/>
                <a:gd name="T31" fmla="*/ 0 h 17168"/>
                <a:gd name="T32" fmla="*/ 0 w 13192"/>
                <a:gd name="T33" fmla="*/ 0 h 17168"/>
                <a:gd name="T34" fmla="*/ 0 w 13192"/>
                <a:gd name="T35" fmla="*/ 0 h 17168"/>
                <a:gd name="T36" fmla="*/ 0 w 13192"/>
                <a:gd name="T37" fmla="*/ 0 h 17168"/>
                <a:gd name="T38" fmla="*/ 0 w 13192"/>
                <a:gd name="T39" fmla="*/ 0 h 17168"/>
                <a:gd name="T40" fmla="*/ 0 w 13192"/>
                <a:gd name="T41" fmla="*/ 0 h 17168"/>
                <a:gd name="T42" fmla="*/ 0 w 13192"/>
                <a:gd name="T43" fmla="*/ 0 h 17168"/>
                <a:gd name="T44" fmla="*/ 0 w 13192"/>
                <a:gd name="T45" fmla="*/ 0 h 17168"/>
                <a:gd name="T46" fmla="*/ 0 w 13192"/>
                <a:gd name="T47" fmla="*/ 0 h 17168"/>
                <a:gd name="T48" fmla="*/ 0 w 13192"/>
                <a:gd name="T49" fmla="*/ 0 h 17168"/>
                <a:gd name="T50" fmla="*/ 0 w 13192"/>
                <a:gd name="T51" fmla="*/ 0 h 17168"/>
                <a:gd name="T52" fmla="*/ 0 w 13192"/>
                <a:gd name="T53" fmla="*/ 0 h 17168"/>
                <a:gd name="T54" fmla="*/ 0 w 13192"/>
                <a:gd name="T55" fmla="*/ 0 h 17168"/>
                <a:gd name="T56" fmla="*/ 0 w 13192"/>
                <a:gd name="T57" fmla="*/ 0 h 17168"/>
                <a:gd name="T58" fmla="*/ 0 w 13192"/>
                <a:gd name="T59" fmla="*/ 0 h 17168"/>
                <a:gd name="T60" fmla="*/ 0 w 13192"/>
                <a:gd name="T61" fmla="*/ 0 h 17168"/>
                <a:gd name="T62" fmla="*/ 0 w 13192"/>
                <a:gd name="T63" fmla="*/ 0 h 17168"/>
                <a:gd name="T64" fmla="*/ 0 w 13192"/>
                <a:gd name="T65" fmla="*/ 0 h 17168"/>
                <a:gd name="T66" fmla="*/ 0 w 13192"/>
                <a:gd name="T67" fmla="*/ 0 h 17168"/>
                <a:gd name="T68" fmla="*/ 0 w 13192"/>
                <a:gd name="T69" fmla="*/ 0 h 17168"/>
                <a:gd name="T70" fmla="*/ 0 w 13192"/>
                <a:gd name="T71" fmla="*/ 0 h 17168"/>
                <a:gd name="T72" fmla="*/ 0 w 13192"/>
                <a:gd name="T73" fmla="*/ 0 h 17168"/>
                <a:gd name="T74" fmla="*/ 0 w 13192"/>
                <a:gd name="T75" fmla="*/ 0 h 17168"/>
                <a:gd name="T76" fmla="*/ 0 w 13192"/>
                <a:gd name="T77" fmla="*/ 0 h 17168"/>
                <a:gd name="T78" fmla="*/ 0 w 13192"/>
                <a:gd name="T79" fmla="*/ 0 h 17168"/>
                <a:gd name="T80" fmla="*/ 0 w 13192"/>
                <a:gd name="T81" fmla="*/ 0 h 17168"/>
                <a:gd name="T82" fmla="*/ 0 w 13192"/>
                <a:gd name="T83" fmla="*/ 0 h 17168"/>
                <a:gd name="T84" fmla="*/ 0 w 13192"/>
                <a:gd name="T85" fmla="*/ 0 h 171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92" h="17168">
                  <a:moveTo>
                    <a:pt x="2622" y="0"/>
                  </a:moveTo>
                  <a:lnTo>
                    <a:pt x="2737" y="20"/>
                  </a:lnTo>
                  <a:lnTo>
                    <a:pt x="3059" y="78"/>
                  </a:lnTo>
                  <a:lnTo>
                    <a:pt x="3563" y="166"/>
                  </a:lnTo>
                  <a:lnTo>
                    <a:pt x="4216" y="280"/>
                  </a:lnTo>
                  <a:lnTo>
                    <a:pt x="4992" y="416"/>
                  </a:lnTo>
                  <a:lnTo>
                    <a:pt x="5859" y="567"/>
                  </a:lnTo>
                  <a:lnTo>
                    <a:pt x="6789" y="727"/>
                  </a:lnTo>
                  <a:lnTo>
                    <a:pt x="7754" y="892"/>
                  </a:lnTo>
                  <a:lnTo>
                    <a:pt x="8722" y="1056"/>
                  </a:lnTo>
                  <a:lnTo>
                    <a:pt x="9667" y="1212"/>
                  </a:lnTo>
                  <a:lnTo>
                    <a:pt x="10122" y="1288"/>
                  </a:lnTo>
                  <a:lnTo>
                    <a:pt x="10559" y="1359"/>
                  </a:lnTo>
                  <a:lnTo>
                    <a:pt x="10976" y="1426"/>
                  </a:lnTo>
                  <a:lnTo>
                    <a:pt x="11367" y="1487"/>
                  </a:lnTo>
                  <a:lnTo>
                    <a:pt x="11732" y="1544"/>
                  </a:lnTo>
                  <a:lnTo>
                    <a:pt x="12065" y="1593"/>
                  </a:lnTo>
                  <a:lnTo>
                    <a:pt x="12361" y="1635"/>
                  </a:lnTo>
                  <a:lnTo>
                    <a:pt x="12621" y="1671"/>
                  </a:lnTo>
                  <a:lnTo>
                    <a:pt x="12836" y="1698"/>
                  </a:lnTo>
                  <a:lnTo>
                    <a:pt x="13006" y="1716"/>
                  </a:lnTo>
                  <a:lnTo>
                    <a:pt x="13126" y="1724"/>
                  </a:lnTo>
                  <a:lnTo>
                    <a:pt x="13192" y="1721"/>
                  </a:lnTo>
                  <a:lnTo>
                    <a:pt x="13164" y="1878"/>
                  </a:lnTo>
                  <a:lnTo>
                    <a:pt x="13085" y="2321"/>
                  </a:lnTo>
                  <a:lnTo>
                    <a:pt x="12961" y="3014"/>
                  </a:lnTo>
                  <a:lnTo>
                    <a:pt x="12800" y="3917"/>
                  </a:lnTo>
                  <a:lnTo>
                    <a:pt x="12610" y="4991"/>
                  </a:lnTo>
                  <a:lnTo>
                    <a:pt x="12397" y="6199"/>
                  </a:lnTo>
                  <a:lnTo>
                    <a:pt x="12168" y="7502"/>
                  </a:lnTo>
                  <a:lnTo>
                    <a:pt x="11933" y="8862"/>
                  </a:lnTo>
                  <a:lnTo>
                    <a:pt x="11814" y="9550"/>
                  </a:lnTo>
                  <a:lnTo>
                    <a:pt x="11695" y="10239"/>
                  </a:lnTo>
                  <a:lnTo>
                    <a:pt x="11578" y="10922"/>
                  </a:lnTo>
                  <a:lnTo>
                    <a:pt x="11464" y="11596"/>
                  </a:lnTo>
                  <a:lnTo>
                    <a:pt x="11353" y="12256"/>
                  </a:lnTo>
                  <a:lnTo>
                    <a:pt x="11246" y="12896"/>
                  </a:lnTo>
                  <a:lnTo>
                    <a:pt x="11145" y="13512"/>
                  </a:lnTo>
                  <a:lnTo>
                    <a:pt x="11049" y="14098"/>
                  </a:lnTo>
                  <a:lnTo>
                    <a:pt x="10961" y="14650"/>
                  </a:lnTo>
                  <a:lnTo>
                    <a:pt x="10879" y="15165"/>
                  </a:lnTo>
                  <a:lnTo>
                    <a:pt x="10808" y="15635"/>
                  </a:lnTo>
                  <a:lnTo>
                    <a:pt x="10745" y="16058"/>
                  </a:lnTo>
                  <a:lnTo>
                    <a:pt x="10693" y="16427"/>
                  </a:lnTo>
                  <a:lnTo>
                    <a:pt x="10653" y="16738"/>
                  </a:lnTo>
                  <a:lnTo>
                    <a:pt x="10626" y="16987"/>
                  </a:lnTo>
                  <a:lnTo>
                    <a:pt x="10611" y="17168"/>
                  </a:lnTo>
                  <a:lnTo>
                    <a:pt x="10501" y="17151"/>
                  </a:lnTo>
                  <a:lnTo>
                    <a:pt x="10190" y="17100"/>
                  </a:lnTo>
                  <a:lnTo>
                    <a:pt x="9706" y="17020"/>
                  </a:lnTo>
                  <a:lnTo>
                    <a:pt x="9075" y="16917"/>
                  </a:lnTo>
                  <a:lnTo>
                    <a:pt x="8323" y="16795"/>
                  </a:lnTo>
                  <a:lnTo>
                    <a:pt x="7481" y="16657"/>
                  </a:lnTo>
                  <a:lnTo>
                    <a:pt x="6574" y="16508"/>
                  </a:lnTo>
                  <a:lnTo>
                    <a:pt x="5629" y="16354"/>
                  </a:lnTo>
                  <a:lnTo>
                    <a:pt x="4673" y="16199"/>
                  </a:lnTo>
                  <a:lnTo>
                    <a:pt x="3736" y="16047"/>
                  </a:lnTo>
                  <a:lnTo>
                    <a:pt x="2843" y="15902"/>
                  </a:lnTo>
                  <a:lnTo>
                    <a:pt x="2022" y="15769"/>
                  </a:lnTo>
                  <a:lnTo>
                    <a:pt x="1299" y="15652"/>
                  </a:lnTo>
                  <a:lnTo>
                    <a:pt x="703" y="15556"/>
                  </a:lnTo>
                  <a:lnTo>
                    <a:pt x="262" y="15487"/>
                  </a:lnTo>
                  <a:lnTo>
                    <a:pt x="0" y="15448"/>
                  </a:lnTo>
                  <a:lnTo>
                    <a:pt x="28" y="15297"/>
                  </a:lnTo>
                  <a:lnTo>
                    <a:pt x="108" y="14870"/>
                  </a:lnTo>
                  <a:lnTo>
                    <a:pt x="232" y="14201"/>
                  </a:lnTo>
                  <a:lnTo>
                    <a:pt x="392" y="13328"/>
                  </a:lnTo>
                  <a:lnTo>
                    <a:pt x="583" y="12286"/>
                  </a:lnTo>
                  <a:lnTo>
                    <a:pt x="798" y="11111"/>
                  </a:lnTo>
                  <a:lnTo>
                    <a:pt x="1027" y="9840"/>
                  </a:lnTo>
                  <a:lnTo>
                    <a:pt x="1265" y="8507"/>
                  </a:lnTo>
                  <a:lnTo>
                    <a:pt x="1385" y="7831"/>
                  </a:lnTo>
                  <a:lnTo>
                    <a:pt x="1504" y="7151"/>
                  </a:lnTo>
                  <a:lnTo>
                    <a:pt x="1623" y="6475"/>
                  </a:lnTo>
                  <a:lnTo>
                    <a:pt x="1739" y="5806"/>
                  </a:lnTo>
                  <a:lnTo>
                    <a:pt x="1851" y="5149"/>
                  </a:lnTo>
                  <a:lnTo>
                    <a:pt x="1959" y="4509"/>
                  </a:lnTo>
                  <a:lnTo>
                    <a:pt x="2063" y="3889"/>
                  </a:lnTo>
                  <a:lnTo>
                    <a:pt x="2161" y="3296"/>
                  </a:lnTo>
                  <a:lnTo>
                    <a:pt x="2251" y="2731"/>
                  </a:lnTo>
                  <a:lnTo>
                    <a:pt x="2335" y="2202"/>
                  </a:lnTo>
                  <a:lnTo>
                    <a:pt x="2409" y="1711"/>
                  </a:lnTo>
                  <a:lnTo>
                    <a:pt x="2474" y="1264"/>
                  </a:lnTo>
                  <a:lnTo>
                    <a:pt x="2529" y="865"/>
                  </a:lnTo>
                  <a:lnTo>
                    <a:pt x="2573" y="518"/>
                  </a:lnTo>
                  <a:lnTo>
                    <a:pt x="2604" y="229"/>
                  </a:lnTo>
                  <a:lnTo>
                    <a:pt x="2622" y="0"/>
                  </a:lnTo>
                  <a:close/>
                </a:path>
              </a:pathLst>
            </a:custGeom>
            <a:solidFill>
              <a:srgbClr val="FCEB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14" name="Freeform 5"/>
            <p:cNvSpPr>
              <a:spLocks/>
            </p:cNvSpPr>
            <p:nvPr/>
          </p:nvSpPr>
          <p:spPr bwMode="auto">
            <a:xfrm>
              <a:off x="1573" y="1100"/>
              <a:ext cx="237" cy="239"/>
            </a:xfrm>
            <a:custGeom>
              <a:avLst/>
              <a:gdLst>
                <a:gd name="T0" fmla="*/ 0 w 1424"/>
                <a:gd name="T1" fmla="*/ 0 h 1434"/>
                <a:gd name="T2" fmla="*/ 0 w 1424"/>
                <a:gd name="T3" fmla="*/ 0 h 1434"/>
                <a:gd name="T4" fmla="*/ 0 w 1424"/>
                <a:gd name="T5" fmla="*/ 0 h 1434"/>
                <a:gd name="T6" fmla="*/ 0 w 1424"/>
                <a:gd name="T7" fmla="*/ 0 h 1434"/>
                <a:gd name="T8" fmla="*/ 0 w 1424"/>
                <a:gd name="T9" fmla="*/ 0 h 1434"/>
                <a:gd name="T10" fmla="*/ 0 w 1424"/>
                <a:gd name="T11" fmla="*/ 0 h 1434"/>
                <a:gd name="T12" fmla="*/ 0 w 1424"/>
                <a:gd name="T13" fmla="*/ 0 h 1434"/>
                <a:gd name="T14" fmla="*/ 0 w 1424"/>
                <a:gd name="T15" fmla="*/ 0 h 1434"/>
                <a:gd name="T16" fmla="*/ 0 w 1424"/>
                <a:gd name="T17" fmla="*/ 0 h 1434"/>
                <a:gd name="T18" fmla="*/ 0 w 1424"/>
                <a:gd name="T19" fmla="*/ 0 h 1434"/>
                <a:gd name="T20" fmla="*/ 0 w 1424"/>
                <a:gd name="T21" fmla="*/ 0 h 1434"/>
                <a:gd name="T22" fmla="*/ 0 w 1424"/>
                <a:gd name="T23" fmla="*/ 0 h 1434"/>
                <a:gd name="T24" fmla="*/ 0 w 1424"/>
                <a:gd name="T25" fmla="*/ 0 h 1434"/>
                <a:gd name="T26" fmla="*/ 0 w 1424"/>
                <a:gd name="T27" fmla="*/ 0 h 1434"/>
                <a:gd name="T28" fmla="*/ 0 w 1424"/>
                <a:gd name="T29" fmla="*/ 0 h 1434"/>
                <a:gd name="T30" fmla="*/ 0 w 1424"/>
                <a:gd name="T31" fmla="*/ 0 h 1434"/>
                <a:gd name="T32" fmla="*/ 0 w 1424"/>
                <a:gd name="T33" fmla="*/ 0 h 1434"/>
                <a:gd name="T34" fmla="*/ 0 w 1424"/>
                <a:gd name="T35" fmla="*/ 0 h 1434"/>
                <a:gd name="T36" fmla="*/ 0 w 1424"/>
                <a:gd name="T37" fmla="*/ 0 h 1434"/>
                <a:gd name="T38" fmla="*/ 0 w 1424"/>
                <a:gd name="T39" fmla="*/ 0 h 1434"/>
                <a:gd name="T40" fmla="*/ 0 w 1424"/>
                <a:gd name="T41" fmla="*/ 0 h 1434"/>
                <a:gd name="T42" fmla="*/ 0 w 1424"/>
                <a:gd name="T43" fmla="*/ 0 h 1434"/>
                <a:gd name="T44" fmla="*/ 0 w 1424"/>
                <a:gd name="T45" fmla="*/ 0 h 1434"/>
                <a:gd name="T46" fmla="*/ 0 w 1424"/>
                <a:gd name="T47" fmla="*/ 0 h 1434"/>
                <a:gd name="T48" fmla="*/ 0 w 1424"/>
                <a:gd name="T49" fmla="*/ 0 h 1434"/>
                <a:gd name="T50" fmla="*/ 0 w 1424"/>
                <a:gd name="T51" fmla="*/ 0 h 1434"/>
                <a:gd name="T52" fmla="*/ 0 w 1424"/>
                <a:gd name="T53" fmla="*/ 0 h 1434"/>
                <a:gd name="T54" fmla="*/ 0 w 1424"/>
                <a:gd name="T55" fmla="*/ 0 h 1434"/>
                <a:gd name="T56" fmla="*/ 0 w 1424"/>
                <a:gd name="T57" fmla="*/ 0 h 1434"/>
                <a:gd name="T58" fmla="*/ 0 w 1424"/>
                <a:gd name="T59" fmla="*/ 0 h 1434"/>
                <a:gd name="T60" fmla="*/ 0 w 1424"/>
                <a:gd name="T61" fmla="*/ 0 h 1434"/>
                <a:gd name="T62" fmla="*/ 0 w 1424"/>
                <a:gd name="T63" fmla="*/ 0 h 1434"/>
                <a:gd name="T64" fmla="*/ 0 w 1424"/>
                <a:gd name="T65" fmla="*/ 0 h 1434"/>
                <a:gd name="T66" fmla="*/ 0 w 1424"/>
                <a:gd name="T67" fmla="*/ 0 h 1434"/>
                <a:gd name="T68" fmla="*/ 0 w 1424"/>
                <a:gd name="T69" fmla="*/ 0 h 1434"/>
                <a:gd name="T70" fmla="*/ 0 w 1424"/>
                <a:gd name="T71" fmla="*/ 0 h 1434"/>
                <a:gd name="T72" fmla="*/ 0 w 1424"/>
                <a:gd name="T73" fmla="*/ 0 h 1434"/>
                <a:gd name="T74" fmla="*/ 0 w 1424"/>
                <a:gd name="T75" fmla="*/ 0 h 1434"/>
                <a:gd name="T76" fmla="*/ 0 w 1424"/>
                <a:gd name="T77" fmla="*/ 0 h 1434"/>
                <a:gd name="T78" fmla="*/ 0 w 1424"/>
                <a:gd name="T79" fmla="*/ 0 h 1434"/>
                <a:gd name="T80" fmla="*/ 0 w 1424"/>
                <a:gd name="T81" fmla="*/ 0 h 1434"/>
                <a:gd name="T82" fmla="*/ 0 w 1424"/>
                <a:gd name="T83" fmla="*/ 0 h 1434"/>
                <a:gd name="T84" fmla="*/ 0 w 1424"/>
                <a:gd name="T85" fmla="*/ 0 h 1434"/>
                <a:gd name="T86" fmla="*/ 0 w 1424"/>
                <a:gd name="T87" fmla="*/ 0 h 1434"/>
                <a:gd name="T88" fmla="*/ 0 w 1424"/>
                <a:gd name="T89" fmla="*/ 0 h 1434"/>
                <a:gd name="T90" fmla="*/ 0 w 1424"/>
                <a:gd name="T91" fmla="*/ 0 h 1434"/>
                <a:gd name="T92" fmla="*/ 0 w 1424"/>
                <a:gd name="T93" fmla="*/ 0 h 143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424" h="1434">
                  <a:moveTo>
                    <a:pt x="830" y="0"/>
                  </a:moveTo>
                  <a:lnTo>
                    <a:pt x="846" y="17"/>
                  </a:lnTo>
                  <a:lnTo>
                    <a:pt x="862" y="32"/>
                  </a:lnTo>
                  <a:lnTo>
                    <a:pt x="409" y="472"/>
                  </a:lnTo>
                  <a:lnTo>
                    <a:pt x="391" y="469"/>
                  </a:lnTo>
                  <a:lnTo>
                    <a:pt x="344" y="466"/>
                  </a:lnTo>
                  <a:lnTo>
                    <a:pt x="313" y="466"/>
                  </a:lnTo>
                  <a:lnTo>
                    <a:pt x="278" y="467"/>
                  </a:lnTo>
                  <a:lnTo>
                    <a:pt x="260" y="469"/>
                  </a:lnTo>
                  <a:lnTo>
                    <a:pt x="241" y="472"/>
                  </a:lnTo>
                  <a:lnTo>
                    <a:pt x="222" y="476"/>
                  </a:lnTo>
                  <a:lnTo>
                    <a:pt x="202" y="481"/>
                  </a:lnTo>
                  <a:lnTo>
                    <a:pt x="184" y="487"/>
                  </a:lnTo>
                  <a:lnTo>
                    <a:pt x="165" y="494"/>
                  </a:lnTo>
                  <a:lnTo>
                    <a:pt x="146" y="503"/>
                  </a:lnTo>
                  <a:lnTo>
                    <a:pt x="128" y="514"/>
                  </a:lnTo>
                  <a:lnTo>
                    <a:pt x="110" y="526"/>
                  </a:lnTo>
                  <a:lnTo>
                    <a:pt x="93" y="539"/>
                  </a:lnTo>
                  <a:lnTo>
                    <a:pt x="78" y="554"/>
                  </a:lnTo>
                  <a:lnTo>
                    <a:pt x="62" y="572"/>
                  </a:lnTo>
                  <a:lnTo>
                    <a:pt x="48" y="592"/>
                  </a:lnTo>
                  <a:lnTo>
                    <a:pt x="36" y="613"/>
                  </a:lnTo>
                  <a:lnTo>
                    <a:pt x="26" y="637"/>
                  </a:lnTo>
                  <a:lnTo>
                    <a:pt x="16" y="662"/>
                  </a:lnTo>
                  <a:lnTo>
                    <a:pt x="9" y="691"/>
                  </a:lnTo>
                  <a:lnTo>
                    <a:pt x="4" y="721"/>
                  </a:lnTo>
                  <a:lnTo>
                    <a:pt x="1" y="756"/>
                  </a:lnTo>
                  <a:lnTo>
                    <a:pt x="0" y="792"/>
                  </a:lnTo>
                  <a:lnTo>
                    <a:pt x="1" y="803"/>
                  </a:lnTo>
                  <a:lnTo>
                    <a:pt x="3" y="814"/>
                  </a:lnTo>
                  <a:lnTo>
                    <a:pt x="7" y="826"/>
                  </a:lnTo>
                  <a:lnTo>
                    <a:pt x="12" y="839"/>
                  </a:lnTo>
                  <a:lnTo>
                    <a:pt x="17" y="852"/>
                  </a:lnTo>
                  <a:lnTo>
                    <a:pt x="23" y="866"/>
                  </a:lnTo>
                  <a:lnTo>
                    <a:pt x="32" y="880"/>
                  </a:lnTo>
                  <a:lnTo>
                    <a:pt x="41" y="896"/>
                  </a:lnTo>
                  <a:lnTo>
                    <a:pt x="48" y="915"/>
                  </a:lnTo>
                  <a:lnTo>
                    <a:pt x="56" y="936"/>
                  </a:lnTo>
                  <a:lnTo>
                    <a:pt x="66" y="956"/>
                  </a:lnTo>
                  <a:lnTo>
                    <a:pt x="76" y="976"/>
                  </a:lnTo>
                  <a:lnTo>
                    <a:pt x="88" y="997"/>
                  </a:lnTo>
                  <a:lnTo>
                    <a:pt x="100" y="1018"/>
                  </a:lnTo>
                  <a:lnTo>
                    <a:pt x="114" y="1039"/>
                  </a:lnTo>
                  <a:lnTo>
                    <a:pt x="128" y="1061"/>
                  </a:lnTo>
                  <a:lnTo>
                    <a:pt x="143" y="1082"/>
                  </a:lnTo>
                  <a:lnTo>
                    <a:pt x="160" y="1103"/>
                  </a:lnTo>
                  <a:lnTo>
                    <a:pt x="176" y="1124"/>
                  </a:lnTo>
                  <a:lnTo>
                    <a:pt x="195" y="1144"/>
                  </a:lnTo>
                  <a:lnTo>
                    <a:pt x="214" y="1166"/>
                  </a:lnTo>
                  <a:lnTo>
                    <a:pt x="234" y="1186"/>
                  </a:lnTo>
                  <a:lnTo>
                    <a:pt x="254" y="1207"/>
                  </a:lnTo>
                  <a:lnTo>
                    <a:pt x="275" y="1226"/>
                  </a:lnTo>
                  <a:lnTo>
                    <a:pt x="306" y="1253"/>
                  </a:lnTo>
                  <a:lnTo>
                    <a:pt x="338" y="1277"/>
                  </a:lnTo>
                  <a:lnTo>
                    <a:pt x="368" y="1301"/>
                  </a:lnTo>
                  <a:lnTo>
                    <a:pt x="400" y="1322"/>
                  </a:lnTo>
                  <a:lnTo>
                    <a:pt x="431" y="1342"/>
                  </a:lnTo>
                  <a:lnTo>
                    <a:pt x="463" y="1360"/>
                  </a:lnTo>
                  <a:lnTo>
                    <a:pt x="493" y="1375"/>
                  </a:lnTo>
                  <a:lnTo>
                    <a:pt x="524" y="1389"/>
                  </a:lnTo>
                  <a:lnTo>
                    <a:pt x="553" y="1402"/>
                  </a:lnTo>
                  <a:lnTo>
                    <a:pt x="583" y="1413"/>
                  </a:lnTo>
                  <a:lnTo>
                    <a:pt x="611" y="1421"/>
                  </a:lnTo>
                  <a:lnTo>
                    <a:pt x="639" y="1427"/>
                  </a:lnTo>
                  <a:lnTo>
                    <a:pt x="667" y="1431"/>
                  </a:lnTo>
                  <a:lnTo>
                    <a:pt x="692" y="1433"/>
                  </a:lnTo>
                  <a:lnTo>
                    <a:pt x="716" y="1433"/>
                  </a:lnTo>
                  <a:lnTo>
                    <a:pt x="740" y="1431"/>
                  </a:lnTo>
                  <a:lnTo>
                    <a:pt x="758" y="1433"/>
                  </a:lnTo>
                  <a:lnTo>
                    <a:pt x="777" y="1434"/>
                  </a:lnTo>
                  <a:lnTo>
                    <a:pt x="795" y="1434"/>
                  </a:lnTo>
                  <a:lnTo>
                    <a:pt x="811" y="1433"/>
                  </a:lnTo>
                  <a:lnTo>
                    <a:pt x="823" y="1432"/>
                  </a:lnTo>
                  <a:lnTo>
                    <a:pt x="835" y="1429"/>
                  </a:lnTo>
                  <a:lnTo>
                    <a:pt x="846" y="1427"/>
                  </a:lnTo>
                  <a:lnTo>
                    <a:pt x="856" y="1424"/>
                  </a:lnTo>
                  <a:lnTo>
                    <a:pt x="867" y="1419"/>
                  </a:lnTo>
                  <a:lnTo>
                    <a:pt x="877" y="1415"/>
                  </a:lnTo>
                  <a:lnTo>
                    <a:pt x="887" y="1409"/>
                  </a:lnTo>
                  <a:lnTo>
                    <a:pt x="896" y="1405"/>
                  </a:lnTo>
                  <a:lnTo>
                    <a:pt x="906" y="1398"/>
                  </a:lnTo>
                  <a:lnTo>
                    <a:pt x="915" y="1392"/>
                  </a:lnTo>
                  <a:lnTo>
                    <a:pt x="923" y="1385"/>
                  </a:lnTo>
                  <a:lnTo>
                    <a:pt x="932" y="1376"/>
                  </a:lnTo>
                  <a:lnTo>
                    <a:pt x="939" y="1368"/>
                  </a:lnTo>
                  <a:lnTo>
                    <a:pt x="947" y="1359"/>
                  </a:lnTo>
                  <a:lnTo>
                    <a:pt x="954" y="1349"/>
                  </a:lnTo>
                  <a:lnTo>
                    <a:pt x="960" y="1340"/>
                  </a:lnTo>
                  <a:lnTo>
                    <a:pt x="966" y="1329"/>
                  </a:lnTo>
                  <a:lnTo>
                    <a:pt x="973" y="1319"/>
                  </a:lnTo>
                  <a:lnTo>
                    <a:pt x="978" y="1307"/>
                  </a:lnTo>
                  <a:lnTo>
                    <a:pt x="982" y="1294"/>
                  </a:lnTo>
                  <a:lnTo>
                    <a:pt x="992" y="1268"/>
                  </a:lnTo>
                  <a:lnTo>
                    <a:pt x="999" y="1241"/>
                  </a:lnTo>
                  <a:lnTo>
                    <a:pt x="1005" y="1210"/>
                  </a:lnTo>
                  <a:lnTo>
                    <a:pt x="1008" y="1177"/>
                  </a:lnTo>
                  <a:lnTo>
                    <a:pt x="1011" y="1143"/>
                  </a:lnTo>
                  <a:lnTo>
                    <a:pt x="1011" y="1107"/>
                  </a:lnTo>
                  <a:lnTo>
                    <a:pt x="1011" y="1098"/>
                  </a:lnTo>
                  <a:lnTo>
                    <a:pt x="1009" y="1078"/>
                  </a:lnTo>
                  <a:lnTo>
                    <a:pt x="1009" y="1049"/>
                  </a:lnTo>
                  <a:lnTo>
                    <a:pt x="1008" y="1016"/>
                  </a:lnTo>
                  <a:lnTo>
                    <a:pt x="1008" y="983"/>
                  </a:lnTo>
                  <a:lnTo>
                    <a:pt x="1007" y="953"/>
                  </a:lnTo>
                  <a:lnTo>
                    <a:pt x="1007" y="933"/>
                  </a:lnTo>
                  <a:lnTo>
                    <a:pt x="1007" y="925"/>
                  </a:lnTo>
                  <a:lnTo>
                    <a:pt x="1399" y="505"/>
                  </a:lnTo>
                  <a:lnTo>
                    <a:pt x="1411" y="512"/>
                  </a:lnTo>
                  <a:lnTo>
                    <a:pt x="1424" y="518"/>
                  </a:lnTo>
                  <a:lnTo>
                    <a:pt x="1417" y="496"/>
                  </a:lnTo>
                  <a:lnTo>
                    <a:pt x="1409" y="474"/>
                  </a:lnTo>
                  <a:lnTo>
                    <a:pt x="1400" y="453"/>
                  </a:lnTo>
                  <a:lnTo>
                    <a:pt x="1391" y="430"/>
                  </a:lnTo>
                  <a:lnTo>
                    <a:pt x="1382" y="410"/>
                  </a:lnTo>
                  <a:lnTo>
                    <a:pt x="1371" y="389"/>
                  </a:lnTo>
                  <a:lnTo>
                    <a:pt x="1360" y="369"/>
                  </a:lnTo>
                  <a:lnTo>
                    <a:pt x="1347" y="349"/>
                  </a:lnTo>
                  <a:lnTo>
                    <a:pt x="1336" y="329"/>
                  </a:lnTo>
                  <a:lnTo>
                    <a:pt x="1322" y="310"/>
                  </a:lnTo>
                  <a:lnTo>
                    <a:pt x="1307" y="291"/>
                  </a:lnTo>
                  <a:lnTo>
                    <a:pt x="1293" y="272"/>
                  </a:lnTo>
                  <a:lnTo>
                    <a:pt x="1278" y="255"/>
                  </a:lnTo>
                  <a:lnTo>
                    <a:pt x="1261" y="237"/>
                  </a:lnTo>
                  <a:lnTo>
                    <a:pt x="1244" y="219"/>
                  </a:lnTo>
                  <a:lnTo>
                    <a:pt x="1226" y="203"/>
                  </a:lnTo>
                  <a:lnTo>
                    <a:pt x="1207" y="186"/>
                  </a:lnTo>
                  <a:lnTo>
                    <a:pt x="1188" y="170"/>
                  </a:lnTo>
                  <a:lnTo>
                    <a:pt x="1168" y="155"/>
                  </a:lnTo>
                  <a:lnTo>
                    <a:pt x="1147" y="140"/>
                  </a:lnTo>
                  <a:lnTo>
                    <a:pt x="1126" y="125"/>
                  </a:lnTo>
                  <a:lnTo>
                    <a:pt x="1102" y="111"/>
                  </a:lnTo>
                  <a:lnTo>
                    <a:pt x="1080" y="98"/>
                  </a:lnTo>
                  <a:lnTo>
                    <a:pt x="1055" y="85"/>
                  </a:lnTo>
                  <a:lnTo>
                    <a:pt x="1031" y="72"/>
                  </a:lnTo>
                  <a:lnTo>
                    <a:pt x="1005" y="60"/>
                  </a:lnTo>
                  <a:lnTo>
                    <a:pt x="978" y="49"/>
                  </a:lnTo>
                  <a:lnTo>
                    <a:pt x="949" y="38"/>
                  </a:lnTo>
                  <a:lnTo>
                    <a:pt x="921" y="27"/>
                  </a:lnTo>
                  <a:lnTo>
                    <a:pt x="892" y="18"/>
                  </a:lnTo>
                  <a:lnTo>
                    <a:pt x="862" y="9"/>
                  </a:lnTo>
                  <a:lnTo>
                    <a:pt x="830" y="0"/>
                  </a:lnTo>
                  <a:close/>
                </a:path>
              </a:pathLst>
            </a:custGeom>
            <a:solidFill>
              <a:srgbClr val="BBA0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15" name="Freeform 6"/>
            <p:cNvSpPr>
              <a:spLocks/>
            </p:cNvSpPr>
            <p:nvPr/>
          </p:nvSpPr>
          <p:spPr bwMode="auto">
            <a:xfrm>
              <a:off x="1772" y="1153"/>
              <a:ext cx="21" cy="68"/>
            </a:xfrm>
            <a:custGeom>
              <a:avLst/>
              <a:gdLst>
                <a:gd name="T0" fmla="*/ 0 w 129"/>
                <a:gd name="T1" fmla="*/ 0 h 405"/>
                <a:gd name="T2" fmla="*/ 0 w 129"/>
                <a:gd name="T3" fmla="*/ 0 h 405"/>
                <a:gd name="T4" fmla="*/ 0 w 129"/>
                <a:gd name="T5" fmla="*/ 0 h 405"/>
                <a:gd name="T6" fmla="*/ 0 w 129"/>
                <a:gd name="T7" fmla="*/ 0 h 405"/>
                <a:gd name="T8" fmla="*/ 0 w 129"/>
                <a:gd name="T9" fmla="*/ 0 h 405"/>
                <a:gd name="T10" fmla="*/ 0 w 129"/>
                <a:gd name="T11" fmla="*/ 0 h 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9" h="405">
                  <a:moveTo>
                    <a:pt x="0" y="9"/>
                  </a:moveTo>
                  <a:lnTo>
                    <a:pt x="35" y="284"/>
                  </a:lnTo>
                  <a:lnTo>
                    <a:pt x="110" y="405"/>
                  </a:lnTo>
                  <a:lnTo>
                    <a:pt x="129" y="262"/>
                  </a:lnTo>
                  <a:lnTo>
                    <a:pt x="91" y="0"/>
                  </a:lnTo>
                  <a:lnTo>
                    <a:pt x="0" y="9"/>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16" name="Freeform 7"/>
            <p:cNvSpPr>
              <a:spLocks/>
            </p:cNvSpPr>
            <p:nvPr/>
          </p:nvSpPr>
          <p:spPr bwMode="auto">
            <a:xfrm>
              <a:off x="1658" y="1035"/>
              <a:ext cx="224" cy="147"/>
            </a:xfrm>
            <a:custGeom>
              <a:avLst/>
              <a:gdLst>
                <a:gd name="T0" fmla="*/ 0 w 1346"/>
                <a:gd name="T1" fmla="*/ 0 h 883"/>
                <a:gd name="T2" fmla="*/ 0 w 1346"/>
                <a:gd name="T3" fmla="*/ 0 h 883"/>
                <a:gd name="T4" fmla="*/ 0 w 1346"/>
                <a:gd name="T5" fmla="*/ 0 h 883"/>
                <a:gd name="T6" fmla="*/ 0 w 1346"/>
                <a:gd name="T7" fmla="*/ 0 h 883"/>
                <a:gd name="T8" fmla="*/ 0 w 1346"/>
                <a:gd name="T9" fmla="*/ 0 h 883"/>
                <a:gd name="T10" fmla="*/ 0 w 1346"/>
                <a:gd name="T11" fmla="*/ 0 h 883"/>
                <a:gd name="T12" fmla="*/ 0 w 1346"/>
                <a:gd name="T13" fmla="*/ 0 h 883"/>
                <a:gd name="T14" fmla="*/ 0 w 1346"/>
                <a:gd name="T15" fmla="*/ 0 h 883"/>
                <a:gd name="T16" fmla="*/ 0 w 1346"/>
                <a:gd name="T17" fmla="*/ 0 h 883"/>
                <a:gd name="T18" fmla="*/ 0 w 1346"/>
                <a:gd name="T19" fmla="*/ 0 h 883"/>
                <a:gd name="T20" fmla="*/ 0 w 1346"/>
                <a:gd name="T21" fmla="*/ 0 h 883"/>
                <a:gd name="T22" fmla="*/ 0 w 1346"/>
                <a:gd name="T23" fmla="*/ 0 h 883"/>
                <a:gd name="T24" fmla="*/ 0 w 1346"/>
                <a:gd name="T25" fmla="*/ 0 h 883"/>
                <a:gd name="T26" fmla="*/ 0 w 1346"/>
                <a:gd name="T27" fmla="*/ 0 h 883"/>
                <a:gd name="T28" fmla="*/ 0 w 1346"/>
                <a:gd name="T29" fmla="*/ 0 h 883"/>
                <a:gd name="T30" fmla="*/ 0 w 1346"/>
                <a:gd name="T31" fmla="*/ 0 h 883"/>
                <a:gd name="T32" fmla="*/ 0 w 1346"/>
                <a:gd name="T33" fmla="*/ 0 h 883"/>
                <a:gd name="T34" fmla="*/ 0 w 1346"/>
                <a:gd name="T35" fmla="*/ 0 h 883"/>
                <a:gd name="T36" fmla="*/ 0 w 1346"/>
                <a:gd name="T37" fmla="*/ 0 h 883"/>
                <a:gd name="T38" fmla="*/ 0 w 1346"/>
                <a:gd name="T39" fmla="*/ 0 h 883"/>
                <a:gd name="T40" fmla="*/ 0 w 1346"/>
                <a:gd name="T41" fmla="*/ 0 h 883"/>
                <a:gd name="T42" fmla="*/ 0 w 1346"/>
                <a:gd name="T43" fmla="*/ 0 h 883"/>
                <a:gd name="T44" fmla="*/ 0 w 1346"/>
                <a:gd name="T45" fmla="*/ 0 h 883"/>
                <a:gd name="T46" fmla="*/ 0 w 1346"/>
                <a:gd name="T47" fmla="*/ 0 h 883"/>
                <a:gd name="T48" fmla="*/ 0 w 1346"/>
                <a:gd name="T49" fmla="*/ 0 h 883"/>
                <a:gd name="T50" fmla="*/ 0 w 1346"/>
                <a:gd name="T51" fmla="*/ 0 h 883"/>
                <a:gd name="T52" fmla="*/ 0 w 1346"/>
                <a:gd name="T53" fmla="*/ 0 h 883"/>
                <a:gd name="T54" fmla="*/ 0 w 1346"/>
                <a:gd name="T55" fmla="*/ 0 h 883"/>
                <a:gd name="T56" fmla="*/ 0 w 1346"/>
                <a:gd name="T57" fmla="*/ 0 h 883"/>
                <a:gd name="T58" fmla="*/ 0 w 1346"/>
                <a:gd name="T59" fmla="*/ 0 h 883"/>
                <a:gd name="T60" fmla="*/ 0 w 1346"/>
                <a:gd name="T61" fmla="*/ 0 h 883"/>
                <a:gd name="T62" fmla="*/ 0 w 1346"/>
                <a:gd name="T63" fmla="*/ 0 h 883"/>
                <a:gd name="T64" fmla="*/ 0 w 1346"/>
                <a:gd name="T65" fmla="*/ 0 h 883"/>
                <a:gd name="T66" fmla="*/ 0 w 1346"/>
                <a:gd name="T67" fmla="*/ 0 h 883"/>
                <a:gd name="T68" fmla="*/ 0 w 1346"/>
                <a:gd name="T69" fmla="*/ 0 h 883"/>
                <a:gd name="T70" fmla="*/ 0 w 1346"/>
                <a:gd name="T71" fmla="*/ 0 h 883"/>
                <a:gd name="T72" fmla="*/ 0 w 1346"/>
                <a:gd name="T73" fmla="*/ 0 h 883"/>
                <a:gd name="T74" fmla="*/ 0 w 1346"/>
                <a:gd name="T75" fmla="*/ 0 h 883"/>
                <a:gd name="T76" fmla="*/ 0 w 1346"/>
                <a:gd name="T77" fmla="*/ 0 h 883"/>
                <a:gd name="T78" fmla="*/ 0 w 1346"/>
                <a:gd name="T79" fmla="*/ 0 h 883"/>
                <a:gd name="T80" fmla="*/ 0 w 1346"/>
                <a:gd name="T81" fmla="*/ 0 h 883"/>
                <a:gd name="T82" fmla="*/ 0 w 1346"/>
                <a:gd name="T83" fmla="*/ 0 h 883"/>
                <a:gd name="T84" fmla="*/ 0 w 1346"/>
                <a:gd name="T85" fmla="*/ 0 h 883"/>
                <a:gd name="T86" fmla="*/ 0 w 1346"/>
                <a:gd name="T87" fmla="*/ 0 h 883"/>
                <a:gd name="T88" fmla="*/ 0 w 1346"/>
                <a:gd name="T89" fmla="*/ 0 h 883"/>
                <a:gd name="T90" fmla="*/ 0 w 1346"/>
                <a:gd name="T91" fmla="*/ 0 h 883"/>
                <a:gd name="T92" fmla="*/ 0 w 1346"/>
                <a:gd name="T93" fmla="*/ 0 h 883"/>
                <a:gd name="T94" fmla="*/ 0 w 1346"/>
                <a:gd name="T95" fmla="*/ 0 h 883"/>
                <a:gd name="T96" fmla="*/ 0 w 1346"/>
                <a:gd name="T97" fmla="*/ 0 h 883"/>
                <a:gd name="T98" fmla="*/ 0 w 1346"/>
                <a:gd name="T99" fmla="*/ 0 h 883"/>
                <a:gd name="T100" fmla="*/ 0 w 1346"/>
                <a:gd name="T101" fmla="*/ 0 h 883"/>
                <a:gd name="T102" fmla="*/ 0 w 1346"/>
                <a:gd name="T103" fmla="*/ 0 h 883"/>
                <a:gd name="T104" fmla="*/ 0 w 1346"/>
                <a:gd name="T105" fmla="*/ 0 h 883"/>
                <a:gd name="T106" fmla="*/ 0 w 1346"/>
                <a:gd name="T107" fmla="*/ 0 h 883"/>
                <a:gd name="T108" fmla="*/ 0 w 1346"/>
                <a:gd name="T109" fmla="*/ 0 h 883"/>
                <a:gd name="T110" fmla="*/ 0 w 1346"/>
                <a:gd name="T111" fmla="*/ 0 h 883"/>
                <a:gd name="T112" fmla="*/ 0 w 1346"/>
                <a:gd name="T113" fmla="*/ 0 h 883"/>
                <a:gd name="T114" fmla="*/ 0 w 1346"/>
                <a:gd name="T115" fmla="*/ 0 h 883"/>
                <a:gd name="T116" fmla="*/ 0 w 1346"/>
                <a:gd name="T117" fmla="*/ 0 h 8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46" h="883">
                  <a:moveTo>
                    <a:pt x="310" y="119"/>
                  </a:moveTo>
                  <a:lnTo>
                    <a:pt x="280" y="131"/>
                  </a:lnTo>
                  <a:lnTo>
                    <a:pt x="252" y="145"/>
                  </a:lnTo>
                  <a:lnTo>
                    <a:pt x="224" y="159"/>
                  </a:lnTo>
                  <a:lnTo>
                    <a:pt x="198" y="176"/>
                  </a:lnTo>
                  <a:lnTo>
                    <a:pt x="172" y="195"/>
                  </a:lnTo>
                  <a:lnTo>
                    <a:pt x="147" y="215"/>
                  </a:lnTo>
                  <a:lnTo>
                    <a:pt x="135" y="227"/>
                  </a:lnTo>
                  <a:lnTo>
                    <a:pt x="125" y="239"/>
                  </a:lnTo>
                  <a:lnTo>
                    <a:pt x="114" y="251"/>
                  </a:lnTo>
                  <a:lnTo>
                    <a:pt x="104" y="264"/>
                  </a:lnTo>
                  <a:lnTo>
                    <a:pt x="73" y="305"/>
                  </a:lnTo>
                  <a:lnTo>
                    <a:pt x="48" y="345"/>
                  </a:lnTo>
                  <a:lnTo>
                    <a:pt x="29" y="384"/>
                  </a:lnTo>
                  <a:lnTo>
                    <a:pt x="15" y="422"/>
                  </a:lnTo>
                  <a:lnTo>
                    <a:pt x="6" y="458"/>
                  </a:lnTo>
                  <a:lnTo>
                    <a:pt x="1" y="492"/>
                  </a:lnTo>
                  <a:lnTo>
                    <a:pt x="0" y="526"/>
                  </a:lnTo>
                  <a:lnTo>
                    <a:pt x="3" y="558"/>
                  </a:lnTo>
                  <a:lnTo>
                    <a:pt x="10" y="589"/>
                  </a:lnTo>
                  <a:lnTo>
                    <a:pt x="22" y="618"/>
                  </a:lnTo>
                  <a:lnTo>
                    <a:pt x="36" y="647"/>
                  </a:lnTo>
                  <a:lnTo>
                    <a:pt x="54" y="674"/>
                  </a:lnTo>
                  <a:lnTo>
                    <a:pt x="75" y="698"/>
                  </a:lnTo>
                  <a:lnTo>
                    <a:pt x="99" y="722"/>
                  </a:lnTo>
                  <a:lnTo>
                    <a:pt x="125" y="744"/>
                  </a:lnTo>
                  <a:lnTo>
                    <a:pt x="153" y="764"/>
                  </a:lnTo>
                  <a:lnTo>
                    <a:pt x="184" y="784"/>
                  </a:lnTo>
                  <a:lnTo>
                    <a:pt x="215" y="802"/>
                  </a:lnTo>
                  <a:lnTo>
                    <a:pt x="250" y="817"/>
                  </a:lnTo>
                  <a:lnTo>
                    <a:pt x="285" y="832"/>
                  </a:lnTo>
                  <a:lnTo>
                    <a:pt x="320" y="845"/>
                  </a:lnTo>
                  <a:lnTo>
                    <a:pt x="358" y="855"/>
                  </a:lnTo>
                  <a:lnTo>
                    <a:pt x="397" y="865"/>
                  </a:lnTo>
                  <a:lnTo>
                    <a:pt x="435" y="872"/>
                  </a:lnTo>
                  <a:lnTo>
                    <a:pt x="473" y="878"/>
                  </a:lnTo>
                  <a:lnTo>
                    <a:pt x="512" y="881"/>
                  </a:lnTo>
                  <a:lnTo>
                    <a:pt x="551" y="883"/>
                  </a:lnTo>
                  <a:lnTo>
                    <a:pt x="590" y="883"/>
                  </a:lnTo>
                  <a:lnTo>
                    <a:pt x="627" y="881"/>
                  </a:lnTo>
                  <a:lnTo>
                    <a:pt x="664" y="878"/>
                  </a:lnTo>
                  <a:lnTo>
                    <a:pt x="700" y="873"/>
                  </a:lnTo>
                  <a:lnTo>
                    <a:pt x="734" y="865"/>
                  </a:lnTo>
                  <a:lnTo>
                    <a:pt x="780" y="853"/>
                  </a:lnTo>
                  <a:lnTo>
                    <a:pt x="825" y="840"/>
                  </a:lnTo>
                  <a:lnTo>
                    <a:pt x="866" y="827"/>
                  </a:lnTo>
                  <a:lnTo>
                    <a:pt x="907" y="813"/>
                  </a:lnTo>
                  <a:lnTo>
                    <a:pt x="945" y="799"/>
                  </a:lnTo>
                  <a:lnTo>
                    <a:pt x="981" y="784"/>
                  </a:lnTo>
                  <a:lnTo>
                    <a:pt x="1015" y="769"/>
                  </a:lnTo>
                  <a:lnTo>
                    <a:pt x="1047" y="753"/>
                  </a:lnTo>
                  <a:lnTo>
                    <a:pt x="1078" y="737"/>
                  </a:lnTo>
                  <a:lnTo>
                    <a:pt x="1107" y="721"/>
                  </a:lnTo>
                  <a:lnTo>
                    <a:pt x="1134" y="703"/>
                  </a:lnTo>
                  <a:lnTo>
                    <a:pt x="1159" y="687"/>
                  </a:lnTo>
                  <a:lnTo>
                    <a:pt x="1183" y="669"/>
                  </a:lnTo>
                  <a:lnTo>
                    <a:pt x="1205" y="650"/>
                  </a:lnTo>
                  <a:lnTo>
                    <a:pt x="1225" y="632"/>
                  </a:lnTo>
                  <a:lnTo>
                    <a:pt x="1244" y="614"/>
                  </a:lnTo>
                  <a:lnTo>
                    <a:pt x="1260" y="595"/>
                  </a:lnTo>
                  <a:lnTo>
                    <a:pt x="1276" y="575"/>
                  </a:lnTo>
                  <a:lnTo>
                    <a:pt x="1290" y="556"/>
                  </a:lnTo>
                  <a:lnTo>
                    <a:pt x="1302" y="536"/>
                  </a:lnTo>
                  <a:lnTo>
                    <a:pt x="1312" y="516"/>
                  </a:lnTo>
                  <a:lnTo>
                    <a:pt x="1322" y="496"/>
                  </a:lnTo>
                  <a:lnTo>
                    <a:pt x="1329" y="475"/>
                  </a:lnTo>
                  <a:lnTo>
                    <a:pt x="1336" y="455"/>
                  </a:lnTo>
                  <a:lnTo>
                    <a:pt x="1340" y="433"/>
                  </a:lnTo>
                  <a:lnTo>
                    <a:pt x="1344" y="413"/>
                  </a:lnTo>
                  <a:lnTo>
                    <a:pt x="1346" y="392"/>
                  </a:lnTo>
                  <a:lnTo>
                    <a:pt x="1346" y="371"/>
                  </a:lnTo>
                  <a:lnTo>
                    <a:pt x="1346" y="350"/>
                  </a:lnTo>
                  <a:lnTo>
                    <a:pt x="1345" y="328"/>
                  </a:lnTo>
                  <a:lnTo>
                    <a:pt x="1342" y="307"/>
                  </a:lnTo>
                  <a:lnTo>
                    <a:pt x="1338" y="286"/>
                  </a:lnTo>
                  <a:lnTo>
                    <a:pt x="1332" y="265"/>
                  </a:lnTo>
                  <a:lnTo>
                    <a:pt x="1326" y="245"/>
                  </a:lnTo>
                  <a:lnTo>
                    <a:pt x="1319" y="225"/>
                  </a:lnTo>
                  <a:lnTo>
                    <a:pt x="1311" y="206"/>
                  </a:lnTo>
                  <a:lnTo>
                    <a:pt x="1302" y="188"/>
                  </a:lnTo>
                  <a:lnTo>
                    <a:pt x="1292" y="171"/>
                  </a:lnTo>
                  <a:lnTo>
                    <a:pt x="1282" y="153"/>
                  </a:lnTo>
                  <a:lnTo>
                    <a:pt x="1270" y="138"/>
                  </a:lnTo>
                  <a:lnTo>
                    <a:pt x="1257" y="122"/>
                  </a:lnTo>
                  <a:lnTo>
                    <a:pt x="1244" y="107"/>
                  </a:lnTo>
                  <a:lnTo>
                    <a:pt x="1230" y="94"/>
                  </a:lnTo>
                  <a:lnTo>
                    <a:pt x="1214" y="81"/>
                  </a:lnTo>
                  <a:lnTo>
                    <a:pt x="1199" y="68"/>
                  </a:lnTo>
                  <a:lnTo>
                    <a:pt x="1184" y="57"/>
                  </a:lnTo>
                  <a:lnTo>
                    <a:pt x="1166" y="47"/>
                  </a:lnTo>
                  <a:lnTo>
                    <a:pt x="1150" y="37"/>
                  </a:lnTo>
                  <a:lnTo>
                    <a:pt x="1131" y="29"/>
                  </a:lnTo>
                  <a:lnTo>
                    <a:pt x="1113" y="22"/>
                  </a:lnTo>
                  <a:lnTo>
                    <a:pt x="1093" y="15"/>
                  </a:lnTo>
                  <a:lnTo>
                    <a:pt x="1074" y="10"/>
                  </a:lnTo>
                  <a:lnTo>
                    <a:pt x="1054" y="6"/>
                  </a:lnTo>
                  <a:lnTo>
                    <a:pt x="1033" y="3"/>
                  </a:lnTo>
                  <a:lnTo>
                    <a:pt x="1012" y="1"/>
                  </a:lnTo>
                  <a:lnTo>
                    <a:pt x="991" y="0"/>
                  </a:lnTo>
                  <a:lnTo>
                    <a:pt x="969" y="0"/>
                  </a:lnTo>
                  <a:lnTo>
                    <a:pt x="947" y="1"/>
                  </a:lnTo>
                  <a:lnTo>
                    <a:pt x="925" y="3"/>
                  </a:lnTo>
                  <a:lnTo>
                    <a:pt x="902" y="7"/>
                  </a:lnTo>
                  <a:lnTo>
                    <a:pt x="880" y="13"/>
                  </a:lnTo>
                  <a:lnTo>
                    <a:pt x="856" y="19"/>
                  </a:lnTo>
                  <a:lnTo>
                    <a:pt x="833" y="26"/>
                  </a:lnTo>
                  <a:lnTo>
                    <a:pt x="809" y="35"/>
                  </a:lnTo>
                  <a:lnTo>
                    <a:pt x="749" y="42"/>
                  </a:lnTo>
                  <a:lnTo>
                    <a:pt x="687" y="49"/>
                  </a:lnTo>
                  <a:lnTo>
                    <a:pt x="622" y="56"/>
                  </a:lnTo>
                  <a:lnTo>
                    <a:pt x="558" y="63"/>
                  </a:lnTo>
                  <a:lnTo>
                    <a:pt x="526" y="68"/>
                  </a:lnTo>
                  <a:lnTo>
                    <a:pt x="493" y="73"/>
                  </a:lnTo>
                  <a:lnTo>
                    <a:pt x="462" y="77"/>
                  </a:lnTo>
                  <a:lnTo>
                    <a:pt x="431" y="85"/>
                  </a:lnTo>
                  <a:lnTo>
                    <a:pt x="399" y="92"/>
                  </a:lnTo>
                  <a:lnTo>
                    <a:pt x="369" y="99"/>
                  </a:lnTo>
                  <a:lnTo>
                    <a:pt x="339" y="108"/>
                  </a:lnTo>
                  <a:lnTo>
                    <a:pt x="310" y="119"/>
                  </a:lnTo>
                  <a:close/>
                </a:path>
              </a:pathLst>
            </a:custGeom>
            <a:solidFill>
              <a:srgbClr val="BA40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17" name="Freeform 8"/>
            <p:cNvSpPr>
              <a:spLocks/>
            </p:cNvSpPr>
            <p:nvPr/>
          </p:nvSpPr>
          <p:spPr bwMode="auto">
            <a:xfrm>
              <a:off x="1659" y="1071"/>
              <a:ext cx="223" cy="111"/>
            </a:xfrm>
            <a:custGeom>
              <a:avLst/>
              <a:gdLst>
                <a:gd name="T0" fmla="*/ 0 w 1343"/>
                <a:gd name="T1" fmla="*/ 0 h 665"/>
                <a:gd name="T2" fmla="*/ 0 w 1343"/>
                <a:gd name="T3" fmla="*/ 0 h 665"/>
                <a:gd name="T4" fmla="*/ 0 w 1343"/>
                <a:gd name="T5" fmla="*/ 0 h 665"/>
                <a:gd name="T6" fmla="*/ 0 w 1343"/>
                <a:gd name="T7" fmla="*/ 0 h 665"/>
                <a:gd name="T8" fmla="*/ 0 w 1343"/>
                <a:gd name="T9" fmla="*/ 0 h 665"/>
                <a:gd name="T10" fmla="*/ 0 w 1343"/>
                <a:gd name="T11" fmla="*/ 0 h 665"/>
                <a:gd name="T12" fmla="*/ 0 w 1343"/>
                <a:gd name="T13" fmla="*/ 0 h 665"/>
                <a:gd name="T14" fmla="*/ 0 w 1343"/>
                <a:gd name="T15" fmla="*/ 0 h 665"/>
                <a:gd name="T16" fmla="*/ 0 w 1343"/>
                <a:gd name="T17" fmla="*/ 0 h 665"/>
                <a:gd name="T18" fmla="*/ 0 w 1343"/>
                <a:gd name="T19" fmla="*/ 0 h 665"/>
                <a:gd name="T20" fmla="*/ 0 w 1343"/>
                <a:gd name="T21" fmla="*/ 0 h 665"/>
                <a:gd name="T22" fmla="*/ 0 w 1343"/>
                <a:gd name="T23" fmla="*/ 0 h 665"/>
                <a:gd name="T24" fmla="*/ 0 w 1343"/>
                <a:gd name="T25" fmla="*/ 0 h 665"/>
                <a:gd name="T26" fmla="*/ 0 w 1343"/>
                <a:gd name="T27" fmla="*/ 0 h 665"/>
                <a:gd name="T28" fmla="*/ 0 w 1343"/>
                <a:gd name="T29" fmla="*/ 0 h 665"/>
                <a:gd name="T30" fmla="*/ 0 w 1343"/>
                <a:gd name="T31" fmla="*/ 0 h 665"/>
                <a:gd name="T32" fmla="*/ 0 w 1343"/>
                <a:gd name="T33" fmla="*/ 0 h 665"/>
                <a:gd name="T34" fmla="*/ 0 w 1343"/>
                <a:gd name="T35" fmla="*/ 0 h 665"/>
                <a:gd name="T36" fmla="*/ 0 w 1343"/>
                <a:gd name="T37" fmla="*/ 0 h 665"/>
                <a:gd name="T38" fmla="*/ 0 w 1343"/>
                <a:gd name="T39" fmla="*/ 0 h 665"/>
                <a:gd name="T40" fmla="*/ 0 w 1343"/>
                <a:gd name="T41" fmla="*/ 0 h 665"/>
                <a:gd name="T42" fmla="*/ 0 w 1343"/>
                <a:gd name="T43" fmla="*/ 0 h 665"/>
                <a:gd name="T44" fmla="*/ 0 w 1343"/>
                <a:gd name="T45" fmla="*/ 0 h 665"/>
                <a:gd name="T46" fmla="*/ 0 w 1343"/>
                <a:gd name="T47" fmla="*/ 0 h 665"/>
                <a:gd name="T48" fmla="*/ 0 w 1343"/>
                <a:gd name="T49" fmla="*/ 0 h 665"/>
                <a:gd name="T50" fmla="*/ 0 w 1343"/>
                <a:gd name="T51" fmla="*/ 0 h 665"/>
                <a:gd name="T52" fmla="*/ 0 w 1343"/>
                <a:gd name="T53" fmla="*/ 0 h 665"/>
                <a:gd name="T54" fmla="*/ 0 w 1343"/>
                <a:gd name="T55" fmla="*/ 0 h 665"/>
                <a:gd name="T56" fmla="*/ 0 w 1343"/>
                <a:gd name="T57" fmla="*/ 0 h 665"/>
                <a:gd name="T58" fmla="*/ 0 w 1343"/>
                <a:gd name="T59" fmla="*/ 0 h 665"/>
                <a:gd name="T60" fmla="*/ 0 w 1343"/>
                <a:gd name="T61" fmla="*/ 0 h 665"/>
                <a:gd name="T62" fmla="*/ 0 w 1343"/>
                <a:gd name="T63" fmla="*/ 0 h 665"/>
                <a:gd name="T64" fmla="*/ 0 w 1343"/>
                <a:gd name="T65" fmla="*/ 0 h 665"/>
                <a:gd name="T66" fmla="*/ 0 w 1343"/>
                <a:gd name="T67" fmla="*/ 0 h 665"/>
                <a:gd name="T68" fmla="*/ 0 w 1343"/>
                <a:gd name="T69" fmla="*/ 0 h 665"/>
                <a:gd name="T70" fmla="*/ 0 w 1343"/>
                <a:gd name="T71" fmla="*/ 0 h 665"/>
                <a:gd name="T72" fmla="*/ 0 w 1343"/>
                <a:gd name="T73" fmla="*/ 0 h 665"/>
                <a:gd name="T74" fmla="*/ 0 w 1343"/>
                <a:gd name="T75" fmla="*/ 0 h 665"/>
                <a:gd name="T76" fmla="*/ 0 w 1343"/>
                <a:gd name="T77" fmla="*/ 0 h 665"/>
                <a:gd name="T78" fmla="*/ 0 w 1343"/>
                <a:gd name="T79" fmla="*/ 0 h 665"/>
                <a:gd name="T80" fmla="*/ 0 w 1343"/>
                <a:gd name="T81" fmla="*/ 0 h 665"/>
                <a:gd name="T82" fmla="*/ 0 w 1343"/>
                <a:gd name="T83" fmla="*/ 0 h 665"/>
                <a:gd name="T84" fmla="*/ 0 w 1343"/>
                <a:gd name="T85" fmla="*/ 0 h 665"/>
                <a:gd name="T86" fmla="*/ 0 w 1343"/>
                <a:gd name="T87" fmla="*/ 0 h 6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43" h="665">
                  <a:moveTo>
                    <a:pt x="1335" y="68"/>
                  </a:moveTo>
                  <a:lnTo>
                    <a:pt x="1330" y="50"/>
                  </a:lnTo>
                  <a:lnTo>
                    <a:pt x="1325" y="33"/>
                  </a:lnTo>
                  <a:lnTo>
                    <a:pt x="1319" y="16"/>
                  </a:lnTo>
                  <a:lnTo>
                    <a:pt x="1312" y="0"/>
                  </a:lnTo>
                  <a:lnTo>
                    <a:pt x="1316" y="21"/>
                  </a:lnTo>
                  <a:lnTo>
                    <a:pt x="1319" y="42"/>
                  </a:lnTo>
                  <a:lnTo>
                    <a:pt x="1320" y="63"/>
                  </a:lnTo>
                  <a:lnTo>
                    <a:pt x="1321" y="85"/>
                  </a:lnTo>
                  <a:lnTo>
                    <a:pt x="1320" y="106"/>
                  </a:lnTo>
                  <a:lnTo>
                    <a:pt x="1317" y="127"/>
                  </a:lnTo>
                  <a:lnTo>
                    <a:pt x="1314" y="147"/>
                  </a:lnTo>
                  <a:lnTo>
                    <a:pt x="1309" y="168"/>
                  </a:lnTo>
                  <a:lnTo>
                    <a:pt x="1302" y="188"/>
                  </a:lnTo>
                  <a:lnTo>
                    <a:pt x="1295" y="208"/>
                  </a:lnTo>
                  <a:lnTo>
                    <a:pt x="1286" y="229"/>
                  </a:lnTo>
                  <a:lnTo>
                    <a:pt x="1275" y="249"/>
                  </a:lnTo>
                  <a:lnTo>
                    <a:pt x="1263" y="268"/>
                  </a:lnTo>
                  <a:lnTo>
                    <a:pt x="1249" y="288"/>
                  </a:lnTo>
                  <a:lnTo>
                    <a:pt x="1234" y="307"/>
                  </a:lnTo>
                  <a:lnTo>
                    <a:pt x="1217" y="326"/>
                  </a:lnTo>
                  <a:lnTo>
                    <a:pt x="1198" y="345"/>
                  </a:lnTo>
                  <a:lnTo>
                    <a:pt x="1178" y="364"/>
                  </a:lnTo>
                  <a:lnTo>
                    <a:pt x="1156" y="381"/>
                  </a:lnTo>
                  <a:lnTo>
                    <a:pt x="1133" y="399"/>
                  </a:lnTo>
                  <a:lnTo>
                    <a:pt x="1108" y="417"/>
                  </a:lnTo>
                  <a:lnTo>
                    <a:pt x="1081" y="433"/>
                  </a:lnTo>
                  <a:lnTo>
                    <a:pt x="1052" y="450"/>
                  </a:lnTo>
                  <a:lnTo>
                    <a:pt x="1022" y="466"/>
                  </a:lnTo>
                  <a:lnTo>
                    <a:pt x="989" y="482"/>
                  </a:lnTo>
                  <a:lnTo>
                    <a:pt x="955" y="497"/>
                  </a:lnTo>
                  <a:lnTo>
                    <a:pt x="918" y="512"/>
                  </a:lnTo>
                  <a:lnTo>
                    <a:pt x="880" y="526"/>
                  </a:lnTo>
                  <a:lnTo>
                    <a:pt x="840" y="539"/>
                  </a:lnTo>
                  <a:lnTo>
                    <a:pt x="798" y="553"/>
                  </a:lnTo>
                  <a:lnTo>
                    <a:pt x="754" y="565"/>
                  </a:lnTo>
                  <a:lnTo>
                    <a:pt x="708" y="578"/>
                  </a:lnTo>
                  <a:lnTo>
                    <a:pt x="685" y="583"/>
                  </a:lnTo>
                  <a:lnTo>
                    <a:pt x="661" y="588"/>
                  </a:lnTo>
                  <a:lnTo>
                    <a:pt x="637" y="591"/>
                  </a:lnTo>
                  <a:lnTo>
                    <a:pt x="612" y="594"/>
                  </a:lnTo>
                  <a:lnTo>
                    <a:pt x="586" y="595"/>
                  </a:lnTo>
                  <a:lnTo>
                    <a:pt x="561" y="596"/>
                  </a:lnTo>
                  <a:lnTo>
                    <a:pt x="535" y="596"/>
                  </a:lnTo>
                  <a:lnTo>
                    <a:pt x="509" y="595"/>
                  </a:lnTo>
                  <a:lnTo>
                    <a:pt x="482" y="594"/>
                  </a:lnTo>
                  <a:lnTo>
                    <a:pt x="456" y="591"/>
                  </a:lnTo>
                  <a:lnTo>
                    <a:pt x="429" y="588"/>
                  </a:lnTo>
                  <a:lnTo>
                    <a:pt x="403" y="583"/>
                  </a:lnTo>
                  <a:lnTo>
                    <a:pt x="377" y="578"/>
                  </a:lnTo>
                  <a:lnTo>
                    <a:pt x="351" y="572"/>
                  </a:lnTo>
                  <a:lnTo>
                    <a:pt x="326" y="565"/>
                  </a:lnTo>
                  <a:lnTo>
                    <a:pt x="301" y="558"/>
                  </a:lnTo>
                  <a:lnTo>
                    <a:pt x="275" y="550"/>
                  </a:lnTo>
                  <a:lnTo>
                    <a:pt x="251" y="542"/>
                  </a:lnTo>
                  <a:lnTo>
                    <a:pt x="228" y="531"/>
                  </a:lnTo>
                  <a:lnTo>
                    <a:pt x="204" y="520"/>
                  </a:lnTo>
                  <a:lnTo>
                    <a:pt x="182" y="510"/>
                  </a:lnTo>
                  <a:lnTo>
                    <a:pt x="159" y="498"/>
                  </a:lnTo>
                  <a:lnTo>
                    <a:pt x="139" y="485"/>
                  </a:lnTo>
                  <a:lnTo>
                    <a:pt x="119" y="472"/>
                  </a:lnTo>
                  <a:lnTo>
                    <a:pt x="99" y="458"/>
                  </a:lnTo>
                  <a:lnTo>
                    <a:pt x="82" y="443"/>
                  </a:lnTo>
                  <a:lnTo>
                    <a:pt x="65" y="427"/>
                  </a:lnTo>
                  <a:lnTo>
                    <a:pt x="50" y="411"/>
                  </a:lnTo>
                  <a:lnTo>
                    <a:pt x="36" y="394"/>
                  </a:lnTo>
                  <a:lnTo>
                    <a:pt x="23" y="377"/>
                  </a:lnTo>
                  <a:lnTo>
                    <a:pt x="11" y="358"/>
                  </a:lnTo>
                  <a:lnTo>
                    <a:pt x="0" y="339"/>
                  </a:lnTo>
                  <a:lnTo>
                    <a:pt x="5" y="363"/>
                  </a:lnTo>
                  <a:lnTo>
                    <a:pt x="13" y="385"/>
                  </a:lnTo>
                  <a:lnTo>
                    <a:pt x="22" y="407"/>
                  </a:lnTo>
                  <a:lnTo>
                    <a:pt x="33" y="427"/>
                  </a:lnTo>
                  <a:lnTo>
                    <a:pt x="46" y="449"/>
                  </a:lnTo>
                  <a:lnTo>
                    <a:pt x="60" y="467"/>
                  </a:lnTo>
                  <a:lnTo>
                    <a:pt x="77" y="486"/>
                  </a:lnTo>
                  <a:lnTo>
                    <a:pt x="95" y="504"/>
                  </a:lnTo>
                  <a:lnTo>
                    <a:pt x="115" y="520"/>
                  </a:lnTo>
                  <a:lnTo>
                    <a:pt x="135" y="536"/>
                  </a:lnTo>
                  <a:lnTo>
                    <a:pt x="157" y="551"/>
                  </a:lnTo>
                  <a:lnTo>
                    <a:pt x="179" y="565"/>
                  </a:lnTo>
                  <a:lnTo>
                    <a:pt x="204" y="579"/>
                  </a:lnTo>
                  <a:lnTo>
                    <a:pt x="229" y="591"/>
                  </a:lnTo>
                  <a:lnTo>
                    <a:pt x="255" y="603"/>
                  </a:lnTo>
                  <a:lnTo>
                    <a:pt x="281" y="614"/>
                  </a:lnTo>
                  <a:lnTo>
                    <a:pt x="308" y="623"/>
                  </a:lnTo>
                  <a:lnTo>
                    <a:pt x="336" y="631"/>
                  </a:lnTo>
                  <a:lnTo>
                    <a:pt x="364" y="639"/>
                  </a:lnTo>
                  <a:lnTo>
                    <a:pt x="393" y="645"/>
                  </a:lnTo>
                  <a:lnTo>
                    <a:pt x="422" y="651"/>
                  </a:lnTo>
                  <a:lnTo>
                    <a:pt x="450" y="656"/>
                  </a:lnTo>
                  <a:lnTo>
                    <a:pt x="480" y="661"/>
                  </a:lnTo>
                  <a:lnTo>
                    <a:pt x="509" y="663"/>
                  </a:lnTo>
                  <a:lnTo>
                    <a:pt x="539" y="664"/>
                  </a:lnTo>
                  <a:lnTo>
                    <a:pt x="567" y="665"/>
                  </a:lnTo>
                  <a:lnTo>
                    <a:pt x="595" y="665"/>
                  </a:lnTo>
                  <a:lnTo>
                    <a:pt x="624" y="663"/>
                  </a:lnTo>
                  <a:lnTo>
                    <a:pt x="652" y="661"/>
                  </a:lnTo>
                  <a:lnTo>
                    <a:pt x="679" y="657"/>
                  </a:lnTo>
                  <a:lnTo>
                    <a:pt x="705" y="652"/>
                  </a:lnTo>
                  <a:lnTo>
                    <a:pt x="731" y="647"/>
                  </a:lnTo>
                  <a:lnTo>
                    <a:pt x="777" y="635"/>
                  </a:lnTo>
                  <a:lnTo>
                    <a:pt x="822" y="622"/>
                  </a:lnTo>
                  <a:lnTo>
                    <a:pt x="863" y="609"/>
                  </a:lnTo>
                  <a:lnTo>
                    <a:pt x="904" y="595"/>
                  </a:lnTo>
                  <a:lnTo>
                    <a:pt x="942" y="581"/>
                  </a:lnTo>
                  <a:lnTo>
                    <a:pt x="978" y="566"/>
                  </a:lnTo>
                  <a:lnTo>
                    <a:pt x="1012" y="551"/>
                  </a:lnTo>
                  <a:lnTo>
                    <a:pt x="1044" y="535"/>
                  </a:lnTo>
                  <a:lnTo>
                    <a:pt x="1075" y="519"/>
                  </a:lnTo>
                  <a:lnTo>
                    <a:pt x="1104" y="503"/>
                  </a:lnTo>
                  <a:lnTo>
                    <a:pt x="1131" y="485"/>
                  </a:lnTo>
                  <a:lnTo>
                    <a:pt x="1156" y="469"/>
                  </a:lnTo>
                  <a:lnTo>
                    <a:pt x="1180" y="451"/>
                  </a:lnTo>
                  <a:lnTo>
                    <a:pt x="1202" y="432"/>
                  </a:lnTo>
                  <a:lnTo>
                    <a:pt x="1222" y="414"/>
                  </a:lnTo>
                  <a:lnTo>
                    <a:pt x="1241" y="396"/>
                  </a:lnTo>
                  <a:lnTo>
                    <a:pt x="1257" y="377"/>
                  </a:lnTo>
                  <a:lnTo>
                    <a:pt x="1273" y="357"/>
                  </a:lnTo>
                  <a:lnTo>
                    <a:pt x="1287" y="338"/>
                  </a:lnTo>
                  <a:lnTo>
                    <a:pt x="1299" y="318"/>
                  </a:lnTo>
                  <a:lnTo>
                    <a:pt x="1309" y="298"/>
                  </a:lnTo>
                  <a:lnTo>
                    <a:pt x="1319" y="278"/>
                  </a:lnTo>
                  <a:lnTo>
                    <a:pt x="1326" y="257"/>
                  </a:lnTo>
                  <a:lnTo>
                    <a:pt x="1333" y="237"/>
                  </a:lnTo>
                  <a:lnTo>
                    <a:pt x="1337" y="215"/>
                  </a:lnTo>
                  <a:lnTo>
                    <a:pt x="1341" y="195"/>
                  </a:lnTo>
                  <a:lnTo>
                    <a:pt x="1343" y="174"/>
                  </a:lnTo>
                  <a:lnTo>
                    <a:pt x="1343" y="153"/>
                  </a:lnTo>
                  <a:lnTo>
                    <a:pt x="1343" y="132"/>
                  </a:lnTo>
                  <a:lnTo>
                    <a:pt x="1342" y="110"/>
                  </a:lnTo>
                  <a:lnTo>
                    <a:pt x="1339" y="89"/>
                  </a:lnTo>
                  <a:lnTo>
                    <a:pt x="1335" y="68"/>
                  </a:lnTo>
                  <a:close/>
                </a:path>
              </a:pathLst>
            </a:custGeom>
            <a:solidFill>
              <a:srgbClr val="8131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18" name="Freeform 9"/>
            <p:cNvSpPr>
              <a:spLocks/>
            </p:cNvSpPr>
            <p:nvPr/>
          </p:nvSpPr>
          <p:spPr bwMode="auto">
            <a:xfrm>
              <a:off x="1647" y="855"/>
              <a:ext cx="171" cy="249"/>
            </a:xfrm>
            <a:custGeom>
              <a:avLst/>
              <a:gdLst>
                <a:gd name="T0" fmla="*/ 0 w 1022"/>
                <a:gd name="T1" fmla="*/ 0 h 1494"/>
                <a:gd name="T2" fmla="*/ 0 w 1022"/>
                <a:gd name="T3" fmla="*/ 0 h 1494"/>
                <a:gd name="T4" fmla="*/ 0 w 1022"/>
                <a:gd name="T5" fmla="*/ 0 h 1494"/>
                <a:gd name="T6" fmla="*/ 0 w 1022"/>
                <a:gd name="T7" fmla="*/ 0 h 1494"/>
                <a:gd name="T8" fmla="*/ 0 w 1022"/>
                <a:gd name="T9" fmla="*/ 0 h 1494"/>
                <a:gd name="T10" fmla="*/ 0 w 1022"/>
                <a:gd name="T11" fmla="*/ 0 h 1494"/>
                <a:gd name="T12" fmla="*/ 0 w 1022"/>
                <a:gd name="T13" fmla="*/ 0 h 1494"/>
                <a:gd name="T14" fmla="*/ 0 w 1022"/>
                <a:gd name="T15" fmla="*/ 0 h 1494"/>
                <a:gd name="T16" fmla="*/ 0 w 1022"/>
                <a:gd name="T17" fmla="*/ 0 h 1494"/>
                <a:gd name="T18" fmla="*/ 0 w 1022"/>
                <a:gd name="T19" fmla="*/ 0 h 1494"/>
                <a:gd name="T20" fmla="*/ 0 w 1022"/>
                <a:gd name="T21" fmla="*/ 0 h 1494"/>
                <a:gd name="T22" fmla="*/ 0 w 1022"/>
                <a:gd name="T23" fmla="*/ 0 h 1494"/>
                <a:gd name="T24" fmla="*/ 0 w 1022"/>
                <a:gd name="T25" fmla="*/ 0 h 1494"/>
                <a:gd name="T26" fmla="*/ 0 w 1022"/>
                <a:gd name="T27" fmla="*/ 0 h 1494"/>
                <a:gd name="T28" fmla="*/ 0 w 1022"/>
                <a:gd name="T29" fmla="*/ 0 h 1494"/>
                <a:gd name="T30" fmla="*/ 0 w 1022"/>
                <a:gd name="T31" fmla="*/ 0 h 1494"/>
                <a:gd name="T32" fmla="*/ 0 w 1022"/>
                <a:gd name="T33" fmla="*/ 0 h 1494"/>
                <a:gd name="T34" fmla="*/ 0 w 1022"/>
                <a:gd name="T35" fmla="*/ 0 h 1494"/>
                <a:gd name="T36" fmla="*/ 0 w 1022"/>
                <a:gd name="T37" fmla="*/ 0 h 1494"/>
                <a:gd name="T38" fmla="*/ 0 w 1022"/>
                <a:gd name="T39" fmla="*/ 0 h 1494"/>
                <a:gd name="T40" fmla="*/ 0 w 1022"/>
                <a:gd name="T41" fmla="*/ 0 h 1494"/>
                <a:gd name="T42" fmla="*/ 0 w 1022"/>
                <a:gd name="T43" fmla="*/ 0 h 1494"/>
                <a:gd name="T44" fmla="*/ 0 w 1022"/>
                <a:gd name="T45" fmla="*/ 0 h 1494"/>
                <a:gd name="T46" fmla="*/ 0 w 1022"/>
                <a:gd name="T47" fmla="*/ 0 h 1494"/>
                <a:gd name="T48" fmla="*/ 0 w 1022"/>
                <a:gd name="T49" fmla="*/ 0 h 1494"/>
                <a:gd name="T50" fmla="*/ 0 w 1022"/>
                <a:gd name="T51" fmla="*/ 0 h 1494"/>
                <a:gd name="T52" fmla="*/ 0 w 1022"/>
                <a:gd name="T53" fmla="*/ 0 h 1494"/>
                <a:gd name="T54" fmla="*/ 0 w 1022"/>
                <a:gd name="T55" fmla="*/ 0 h 1494"/>
                <a:gd name="T56" fmla="*/ 0 w 1022"/>
                <a:gd name="T57" fmla="*/ 0 h 1494"/>
                <a:gd name="T58" fmla="*/ 0 w 1022"/>
                <a:gd name="T59" fmla="*/ 0 h 1494"/>
                <a:gd name="T60" fmla="*/ 0 w 1022"/>
                <a:gd name="T61" fmla="*/ 0 h 1494"/>
                <a:gd name="T62" fmla="*/ 0 w 1022"/>
                <a:gd name="T63" fmla="*/ 0 h 1494"/>
                <a:gd name="T64" fmla="*/ 0 w 1022"/>
                <a:gd name="T65" fmla="*/ 0 h 1494"/>
                <a:gd name="T66" fmla="*/ 0 w 1022"/>
                <a:gd name="T67" fmla="*/ 0 h 1494"/>
                <a:gd name="T68" fmla="*/ 0 w 1022"/>
                <a:gd name="T69" fmla="*/ 0 h 1494"/>
                <a:gd name="T70" fmla="*/ 0 w 1022"/>
                <a:gd name="T71" fmla="*/ 0 h 1494"/>
                <a:gd name="T72" fmla="*/ 0 w 1022"/>
                <a:gd name="T73" fmla="*/ 0 h 1494"/>
                <a:gd name="T74" fmla="*/ 0 w 1022"/>
                <a:gd name="T75" fmla="*/ 0 h 1494"/>
                <a:gd name="T76" fmla="*/ 0 w 1022"/>
                <a:gd name="T77" fmla="*/ 0 h 1494"/>
                <a:gd name="T78" fmla="*/ 0 w 1022"/>
                <a:gd name="T79" fmla="*/ 0 h 1494"/>
                <a:gd name="T80" fmla="*/ 0 w 1022"/>
                <a:gd name="T81" fmla="*/ 0 h 1494"/>
                <a:gd name="T82" fmla="*/ 0 w 1022"/>
                <a:gd name="T83" fmla="*/ 0 h 1494"/>
                <a:gd name="T84" fmla="*/ 0 w 1022"/>
                <a:gd name="T85" fmla="*/ 0 h 1494"/>
                <a:gd name="T86" fmla="*/ 0 w 1022"/>
                <a:gd name="T87" fmla="*/ 0 h 1494"/>
                <a:gd name="T88" fmla="*/ 0 w 1022"/>
                <a:gd name="T89" fmla="*/ 0 h 1494"/>
                <a:gd name="T90" fmla="*/ 0 w 1022"/>
                <a:gd name="T91" fmla="*/ 0 h 1494"/>
                <a:gd name="T92" fmla="*/ 0 w 1022"/>
                <a:gd name="T93" fmla="*/ 0 h 1494"/>
                <a:gd name="T94" fmla="*/ 0 w 1022"/>
                <a:gd name="T95" fmla="*/ 0 h 1494"/>
                <a:gd name="T96" fmla="*/ 0 w 1022"/>
                <a:gd name="T97" fmla="*/ 0 h 1494"/>
                <a:gd name="T98" fmla="*/ 0 w 1022"/>
                <a:gd name="T99" fmla="*/ 0 h 1494"/>
                <a:gd name="T100" fmla="*/ 0 w 1022"/>
                <a:gd name="T101" fmla="*/ 0 h 1494"/>
                <a:gd name="T102" fmla="*/ 0 w 1022"/>
                <a:gd name="T103" fmla="*/ 0 h 1494"/>
                <a:gd name="T104" fmla="*/ 0 w 1022"/>
                <a:gd name="T105" fmla="*/ 0 h 1494"/>
                <a:gd name="T106" fmla="*/ 0 w 1022"/>
                <a:gd name="T107" fmla="*/ 0 h 1494"/>
                <a:gd name="T108" fmla="*/ 0 w 1022"/>
                <a:gd name="T109" fmla="*/ 0 h 1494"/>
                <a:gd name="T110" fmla="*/ 0 w 1022"/>
                <a:gd name="T111" fmla="*/ 0 h 1494"/>
                <a:gd name="T112" fmla="*/ 0 w 1022"/>
                <a:gd name="T113" fmla="*/ 0 h 1494"/>
                <a:gd name="T114" fmla="*/ 0 w 1022"/>
                <a:gd name="T115" fmla="*/ 0 h 1494"/>
                <a:gd name="T116" fmla="*/ 0 w 1022"/>
                <a:gd name="T117" fmla="*/ 0 h 1494"/>
                <a:gd name="T118" fmla="*/ 0 w 1022"/>
                <a:gd name="T119" fmla="*/ 0 h 1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22" h="1494">
                  <a:moveTo>
                    <a:pt x="27" y="256"/>
                  </a:moveTo>
                  <a:lnTo>
                    <a:pt x="17" y="275"/>
                  </a:lnTo>
                  <a:lnTo>
                    <a:pt x="10" y="295"/>
                  </a:lnTo>
                  <a:lnTo>
                    <a:pt x="5" y="314"/>
                  </a:lnTo>
                  <a:lnTo>
                    <a:pt x="1" y="334"/>
                  </a:lnTo>
                  <a:lnTo>
                    <a:pt x="0" y="345"/>
                  </a:lnTo>
                  <a:lnTo>
                    <a:pt x="0" y="355"/>
                  </a:lnTo>
                  <a:lnTo>
                    <a:pt x="1" y="365"/>
                  </a:lnTo>
                  <a:lnTo>
                    <a:pt x="3" y="375"/>
                  </a:lnTo>
                  <a:lnTo>
                    <a:pt x="6" y="396"/>
                  </a:lnTo>
                  <a:lnTo>
                    <a:pt x="12" y="416"/>
                  </a:lnTo>
                  <a:lnTo>
                    <a:pt x="20" y="438"/>
                  </a:lnTo>
                  <a:lnTo>
                    <a:pt x="31" y="459"/>
                  </a:lnTo>
                  <a:lnTo>
                    <a:pt x="44" y="480"/>
                  </a:lnTo>
                  <a:lnTo>
                    <a:pt x="59" y="501"/>
                  </a:lnTo>
                  <a:lnTo>
                    <a:pt x="77" y="522"/>
                  </a:lnTo>
                  <a:lnTo>
                    <a:pt x="97" y="544"/>
                  </a:lnTo>
                  <a:lnTo>
                    <a:pt x="119" y="565"/>
                  </a:lnTo>
                  <a:lnTo>
                    <a:pt x="144" y="586"/>
                  </a:lnTo>
                  <a:lnTo>
                    <a:pt x="164" y="601"/>
                  </a:lnTo>
                  <a:lnTo>
                    <a:pt x="206" y="637"/>
                  </a:lnTo>
                  <a:lnTo>
                    <a:pt x="250" y="671"/>
                  </a:lnTo>
                  <a:lnTo>
                    <a:pt x="270" y="686"/>
                  </a:lnTo>
                  <a:lnTo>
                    <a:pt x="370" y="1366"/>
                  </a:lnTo>
                  <a:lnTo>
                    <a:pt x="373" y="1372"/>
                  </a:lnTo>
                  <a:lnTo>
                    <a:pt x="382" y="1390"/>
                  </a:lnTo>
                  <a:lnTo>
                    <a:pt x="389" y="1400"/>
                  </a:lnTo>
                  <a:lnTo>
                    <a:pt x="398" y="1412"/>
                  </a:lnTo>
                  <a:lnTo>
                    <a:pt x="410" y="1425"/>
                  </a:lnTo>
                  <a:lnTo>
                    <a:pt x="424" y="1438"/>
                  </a:lnTo>
                  <a:lnTo>
                    <a:pt x="441" y="1451"/>
                  </a:lnTo>
                  <a:lnTo>
                    <a:pt x="460" y="1463"/>
                  </a:lnTo>
                  <a:lnTo>
                    <a:pt x="470" y="1469"/>
                  </a:lnTo>
                  <a:lnTo>
                    <a:pt x="482" y="1474"/>
                  </a:lnTo>
                  <a:lnTo>
                    <a:pt x="495" y="1479"/>
                  </a:lnTo>
                  <a:lnTo>
                    <a:pt x="508" y="1483"/>
                  </a:lnTo>
                  <a:lnTo>
                    <a:pt x="522" y="1486"/>
                  </a:lnTo>
                  <a:lnTo>
                    <a:pt x="537" y="1490"/>
                  </a:lnTo>
                  <a:lnTo>
                    <a:pt x="553" y="1492"/>
                  </a:lnTo>
                  <a:lnTo>
                    <a:pt x="570" y="1493"/>
                  </a:lnTo>
                  <a:lnTo>
                    <a:pt x="588" y="1494"/>
                  </a:lnTo>
                  <a:lnTo>
                    <a:pt x="607" y="1494"/>
                  </a:lnTo>
                  <a:lnTo>
                    <a:pt x="626" y="1493"/>
                  </a:lnTo>
                  <a:lnTo>
                    <a:pt x="647" y="1492"/>
                  </a:lnTo>
                  <a:lnTo>
                    <a:pt x="668" y="1490"/>
                  </a:lnTo>
                  <a:lnTo>
                    <a:pt x="688" y="1486"/>
                  </a:lnTo>
                  <a:lnTo>
                    <a:pt x="707" y="1483"/>
                  </a:lnTo>
                  <a:lnTo>
                    <a:pt x="726" y="1478"/>
                  </a:lnTo>
                  <a:lnTo>
                    <a:pt x="744" y="1473"/>
                  </a:lnTo>
                  <a:lnTo>
                    <a:pt x="761" y="1469"/>
                  </a:lnTo>
                  <a:lnTo>
                    <a:pt x="778" y="1463"/>
                  </a:lnTo>
                  <a:lnTo>
                    <a:pt x="793" y="1457"/>
                  </a:lnTo>
                  <a:lnTo>
                    <a:pt x="808" y="1450"/>
                  </a:lnTo>
                  <a:lnTo>
                    <a:pt x="823" y="1444"/>
                  </a:lnTo>
                  <a:lnTo>
                    <a:pt x="837" y="1437"/>
                  </a:lnTo>
                  <a:lnTo>
                    <a:pt x="850" y="1430"/>
                  </a:lnTo>
                  <a:lnTo>
                    <a:pt x="874" y="1414"/>
                  </a:lnTo>
                  <a:lnTo>
                    <a:pt x="896" y="1398"/>
                  </a:lnTo>
                  <a:lnTo>
                    <a:pt x="914" y="1381"/>
                  </a:lnTo>
                  <a:lnTo>
                    <a:pt x="930" y="1364"/>
                  </a:lnTo>
                  <a:lnTo>
                    <a:pt x="944" y="1346"/>
                  </a:lnTo>
                  <a:lnTo>
                    <a:pt x="954" y="1330"/>
                  </a:lnTo>
                  <a:lnTo>
                    <a:pt x="963" y="1312"/>
                  </a:lnTo>
                  <a:lnTo>
                    <a:pt x="970" y="1297"/>
                  </a:lnTo>
                  <a:lnTo>
                    <a:pt x="973" y="1280"/>
                  </a:lnTo>
                  <a:lnTo>
                    <a:pt x="975" y="1266"/>
                  </a:lnTo>
                  <a:lnTo>
                    <a:pt x="899" y="511"/>
                  </a:lnTo>
                  <a:lnTo>
                    <a:pt x="910" y="499"/>
                  </a:lnTo>
                  <a:lnTo>
                    <a:pt x="938" y="468"/>
                  </a:lnTo>
                  <a:lnTo>
                    <a:pt x="954" y="446"/>
                  </a:lnTo>
                  <a:lnTo>
                    <a:pt x="971" y="419"/>
                  </a:lnTo>
                  <a:lnTo>
                    <a:pt x="980" y="405"/>
                  </a:lnTo>
                  <a:lnTo>
                    <a:pt x="987" y="389"/>
                  </a:lnTo>
                  <a:lnTo>
                    <a:pt x="996" y="373"/>
                  </a:lnTo>
                  <a:lnTo>
                    <a:pt x="1003" y="356"/>
                  </a:lnTo>
                  <a:lnTo>
                    <a:pt x="1009" y="339"/>
                  </a:lnTo>
                  <a:lnTo>
                    <a:pt x="1013" y="321"/>
                  </a:lnTo>
                  <a:lnTo>
                    <a:pt x="1017" y="302"/>
                  </a:lnTo>
                  <a:lnTo>
                    <a:pt x="1020" y="283"/>
                  </a:lnTo>
                  <a:lnTo>
                    <a:pt x="1022" y="264"/>
                  </a:lnTo>
                  <a:lnTo>
                    <a:pt x="1022" y="244"/>
                  </a:lnTo>
                  <a:lnTo>
                    <a:pt x="1019" y="223"/>
                  </a:lnTo>
                  <a:lnTo>
                    <a:pt x="1016" y="203"/>
                  </a:lnTo>
                  <a:lnTo>
                    <a:pt x="1010" y="182"/>
                  </a:lnTo>
                  <a:lnTo>
                    <a:pt x="1002" y="161"/>
                  </a:lnTo>
                  <a:lnTo>
                    <a:pt x="991" y="139"/>
                  </a:lnTo>
                  <a:lnTo>
                    <a:pt x="978" y="118"/>
                  </a:lnTo>
                  <a:lnTo>
                    <a:pt x="963" y="97"/>
                  </a:lnTo>
                  <a:lnTo>
                    <a:pt x="944" y="76"/>
                  </a:lnTo>
                  <a:lnTo>
                    <a:pt x="923" y="53"/>
                  </a:lnTo>
                  <a:lnTo>
                    <a:pt x="899" y="32"/>
                  </a:lnTo>
                  <a:lnTo>
                    <a:pt x="887" y="25"/>
                  </a:lnTo>
                  <a:lnTo>
                    <a:pt x="874" y="19"/>
                  </a:lnTo>
                  <a:lnTo>
                    <a:pt x="860" y="13"/>
                  </a:lnTo>
                  <a:lnTo>
                    <a:pt x="844" y="9"/>
                  </a:lnTo>
                  <a:lnTo>
                    <a:pt x="825" y="6"/>
                  </a:lnTo>
                  <a:lnTo>
                    <a:pt x="806" y="3"/>
                  </a:lnTo>
                  <a:lnTo>
                    <a:pt x="785" y="2"/>
                  </a:lnTo>
                  <a:lnTo>
                    <a:pt x="762" y="0"/>
                  </a:lnTo>
                  <a:lnTo>
                    <a:pt x="739" y="0"/>
                  </a:lnTo>
                  <a:lnTo>
                    <a:pt x="714" y="2"/>
                  </a:lnTo>
                  <a:lnTo>
                    <a:pt x="689" y="3"/>
                  </a:lnTo>
                  <a:lnTo>
                    <a:pt x="663" y="5"/>
                  </a:lnTo>
                  <a:lnTo>
                    <a:pt x="609" y="11"/>
                  </a:lnTo>
                  <a:lnTo>
                    <a:pt x="555" y="19"/>
                  </a:lnTo>
                  <a:lnTo>
                    <a:pt x="500" y="29"/>
                  </a:lnTo>
                  <a:lnTo>
                    <a:pt x="446" y="39"/>
                  </a:lnTo>
                  <a:lnTo>
                    <a:pt x="394" y="51"/>
                  </a:lnTo>
                  <a:lnTo>
                    <a:pt x="344" y="64"/>
                  </a:lnTo>
                  <a:lnTo>
                    <a:pt x="299" y="76"/>
                  </a:lnTo>
                  <a:lnTo>
                    <a:pt x="259" y="89"/>
                  </a:lnTo>
                  <a:lnTo>
                    <a:pt x="225" y="102"/>
                  </a:lnTo>
                  <a:lnTo>
                    <a:pt x="199" y="112"/>
                  </a:lnTo>
                  <a:lnTo>
                    <a:pt x="169" y="128"/>
                  </a:lnTo>
                  <a:lnTo>
                    <a:pt x="142" y="144"/>
                  </a:lnTo>
                  <a:lnTo>
                    <a:pt x="116" y="162"/>
                  </a:lnTo>
                  <a:lnTo>
                    <a:pt x="93" y="180"/>
                  </a:lnTo>
                  <a:lnTo>
                    <a:pt x="73" y="197"/>
                  </a:lnTo>
                  <a:lnTo>
                    <a:pt x="56" y="216"/>
                  </a:lnTo>
                  <a:lnTo>
                    <a:pt x="40" y="236"/>
                  </a:lnTo>
                  <a:lnTo>
                    <a:pt x="27" y="256"/>
                  </a:lnTo>
                  <a:close/>
                </a:path>
              </a:pathLst>
            </a:custGeom>
            <a:solidFill>
              <a:srgbClr val="BA40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19" name="Freeform 10"/>
            <p:cNvSpPr>
              <a:spLocks/>
            </p:cNvSpPr>
            <p:nvPr/>
          </p:nvSpPr>
          <p:spPr bwMode="auto">
            <a:xfrm>
              <a:off x="1647" y="873"/>
              <a:ext cx="150" cy="231"/>
            </a:xfrm>
            <a:custGeom>
              <a:avLst/>
              <a:gdLst>
                <a:gd name="T0" fmla="*/ 0 w 900"/>
                <a:gd name="T1" fmla="*/ 0 h 1385"/>
                <a:gd name="T2" fmla="*/ 0 w 900"/>
                <a:gd name="T3" fmla="*/ 0 h 1385"/>
                <a:gd name="T4" fmla="*/ 0 w 900"/>
                <a:gd name="T5" fmla="*/ 0 h 1385"/>
                <a:gd name="T6" fmla="*/ 0 w 900"/>
                <a:gd name="T7" fmla="*/ 0 h 1385"/>
                <a:gd name="T8" fmla="*/ 0 w 900"/>
                <a:gd name="T9" fmla="*/ 0 h 1385"/>
                <a:gd name="T10" fmla="*/ 0 w 900"/>
                <a:gd name="T11" fmla="*/ 0 h 1385"/>
                <a:gd name="T12" fmla="*/ 0 w 900"/>
                <a:gd name="T13" fmla="*/ 0 h 1385"/>
                <a:gd name="T14" fmla="*/ 0 w 900"/>
                <a:gd name="T15" fmla="*/ 0 h 1385"/>
                <a:gd name="T16" fmla="*/ 0 w 900"/>
                <a:gd name="T17" fmla="*/ 0 h 1385"/>
                <a:gd name="T18" fmla="*/ 0 w 900"/>
                <a:gd name="T19" fmla="*/ 0 h 1385"/>
                <a:gd name="T20" fmla="*/ 0 w 900"/>
                <a:gd name="T21" fmla="*/ 0 h 1385"/>
                <a:gd name="T22" fmla="*/ 0 w 900"/>
                <a:gd name="T23" fmla="*/ 0 h 1385"/>
                <a:gd name="T24" fmla="*/ 0 w 900"/>
                <a:gd name="T25" fmla="*/ 0 h 1385"/>
                <a:gd name="T26" fmla="*/ 0 w 900"/>
                <a:gd name="T27" fmla="*/ 0 h 1385"/>
                <a:gd name="T28" fmla="*/ 0 w 900"/>
                <a:gd name="T29" fmla="*/ 0 h 1385"/>
                <a:gd name="T30" fmla="*/ 0 w 900"/>
                <a:gd name="T31" fmla="*/ 0 h 1385"/>
                <a:gd name="T32" fmla="*/ 0 w 900"/>
                <a:gd name="T33" fmla="*/ 0 h 1385"/>
                <a:gd name="T34" fmla="*/ 0 w 900"/>
                <a:gd name="T35" fmla="*/ 0 h 1385"/>
                <a:gd name="T36" fmla="*/ 0 w 900"/>
                <a:gd name="T37" fmla="*/ 0 h 1385"/>
                <a:gd name="T38" fmla="*/ 0 w 900"/>
                <a:gd name="T39" fmla="*/ 0 h 1385"/>
                <a:gd name="T40" fmla="*/ 0 w 900"/>
                <a:gd name="T41" fmla="*/ 0 h 1385"/>
                <a:gd name="T42" fmla="*/ 0 w 900"/>
                <a:gd name="T43" fmla="*/ 0 h 1385"/>
                <a:gd name="T44" fmla="*/ 0 w 900"/>
                <a:gd name="T45" fmla="*/ 0 h 1385"/>
                <a:gd name="T46" fmla="*/ 0 w 900"/>
                <a:gd name="T47" fmla="*/ 0 h 1385"/>
                <a:gd name="T48" fmla="*/ 0 w 900"/>
                <a:gd name="T49" fmla="*/ 0 h 1385"/>
                <a:gd name="T50" fmla="*/ 0 w 900"/>
                <a:gd name="T51" fmla="*/ 0 h 1385"/>
                <a:gd name="T52" fmla="*/ 0 w 900"/>
                <a:gd name="T53" fmla="*/ 0 h 1385"/>
                <a:gd name="T54" fmla="*/ 0 w 900"/>
                <a:gd name="T55" fmla="*/ 0 h 1385"/>
                <a:gd name="T56" fmla="*/ 0 w 900"/>
                <a:gd name="T57" fmla="*/ 0 h 1385"/>
                <a:gd name="T58" fmla="*/ 0 w 900"/>
                <a:gd name="T59" fmla="*/ 0 h 1385"/>
                <a:gd name="T60" fmla="*/ 0 w 900"/>
                <a:gd name="T61" fmla="*/ 0 h 1385"/>
                <a:gd name="T62" fmla="*/ 0 w 900"/>
                <a:gd name="T63" fmla="*/ 0 h 1385"/>
                <a:gd name="T64" fmla="*/ 0 w 900"/>
                <a:gd name="T65" fmla="*/ 0 h 1385"/>
                <a:gd name="T66" fmla="*/ 0 w 900"/>
                <a:gd name="T67" fmla="*/ 0 h 1385"/>
                <a:gd name="T68" fmla="*/ 0 w 900"/>
                <a:gd name="T69" fmla="*/ 0 h 1385"/>
                <a:gd name="T70" fmla="*/ 0 w 900"/>
                <a:gd name="T71" fmla="*/ 0 h 1385"/>
                <a:gd name="T72" fmla="*/ 0 w 900"/>
                <a:gd name="T73" fmla="*/ 0 h 1385"/>
                <a:gd name="T74" fmla="*/ 0 w 900"/>
                <a:gd name="T75" fmla="*/ 0 h 1385"/>
                <a:gd name="T76" fmla="*/ 0 w 900"/>
                <a:gd name="T77" fmla="*/ 0 h 1385"/>
                <a:gd name="T78" fmla="*/ 0 w 900"/>
                <a:gd name="T79" fmla="*/ 0 h 1385"/>
                <a:gd name="T80" fmla="*/ 0 w 900"/>
                <a:gd name="T81" fmla="*/ 0 h 1385"/>
                <a:gd name="T82" fmla="*/ 0 w 900"/>
                <a:gd name="T83" fmla="*/ 0 h 1385"/>
                <a:gd name="T84" fmla="*/ 0 w 900"/>
                <a:gd name="T85" fmla="*/ 0 h 1385"/>
                <a:gd name="T86" fmla="*/ 0 w 900"/>
                <a:gd name="T87" fmla="*/ 0 h 1385"/>
                <a:gd name="T88" fmla="*/ 0 w 900"/>
                <a:gd name="T89" fmla="*/ 0 h 1385"/>
                <a:gd name="T90" fmla="*/ 0 w 900"/>
                <a:gd name="T91" fmla="*/ 0 h 1385"/>
                <a:gd name="T92" fmla="*/ 0 w 900"/>
                <a:gd name="T93" fmla="*/ 0 h 1385"/>
                <a:gd name="T94" fmla="*/ 0 w 900"/>
                <a:gd name="T95" fmla="*/ 0 h 1385"/>
                <a:gd name="T96" fmla="*/ 0 w 900"/>
                <a:gd name="T97" fmla="*/ 0 h 1385"/>
                <a:gd name="T98" fmla="*/ 0 w 900"/>
                <a:gd name="T99" fmla="*/ 0 h 1385"/>
                <a:gd name="T100" fmla="*/ 0 w 900"/>
                <a:gd name="T101" fmla="*/ 0 h 1385"/>
                <a:gd name="T102" fmla="*/ 0 w 900"/>
                <a:gd name="T103" fmla="*/ 0 h 1385"/>
                <a:gd name="T104" fmla="*/ 0 w 900"/>
                <a:gd name="T105" fmla="*/ 0 h 1385"/>
                <a:gd name="T106" fmla="*/ 0 w 900"/>
                <a:gd name="T107" fmla="*/ 0 h 1385"/>
                <a:gd name="T108" fmla="*/ 0 w 900"/>
                <a:gd name="T109" fmla="*/ 0 h 1385"/>
                <a:gd name="T110" fmla="*/ 0 w 900"/>
                <a:gd name="T111" fmla="*/ 0 h 1385"/>
                <a:gd name="T112" fmla="*/ 0 w 900"/>
                <a:gd name="T113" fmla="*/ 0 h 1385"/>
                <a:gd name="T114" fmla="*/ 0 w 900"/>
                <a:gd name="T115" fmla="*/ 0 h 1385"/>
                <a:gd name="T116" fmla="*/ 0 w 900"/>
                <a:gd name="T117" fmla="*/ 0 h 1385"/>
                <a:gd name="T118" fmla="*/ 0 w 900"/>
                <a:gd name="T119" fmla="*/ 0 h 1385"/>
                <a:gd name="T120" fmla="*/ 0 w 900"/>
                <a:gd name="T121" fmla="*/ 0 h 1385"/>
                <a:gd name="T122" fmla="*/ 0 w 900"/>
                <a:gd name="T123" fmla="*/ 0 h 13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00" h="1385">
                  <a:moveTo>
                    <a:pt x="749" y="1322"/>
                  </a:moveTo>
                  <a:lnTo>
                    <a:pt x="728" y="1323"/>
                  </a:lnTo>
                  <a:lnTo>
                    <a:pt x="708" y="1324"/>
                  </a:lnTo>
                  <a:lnTo>
                    <a:pt x="691" y="1324"/>
                  </a:lnTo>
                  <a:lnTo>
                    <a:pt x="673" y="1323"/>
                  </a:lnTo>
                  <a:lnTo>
                    <a:pt x="655" y="1322"/>
                  </a:lnTo>
                  <a:lnTo>
                    <a:pt x="640" y="1319"/>
                  </a:lnTo>
                  <a:lnTo>
                    <a:pt x="625" y="1316"/>
                  </a:lnTo>
                  <a:lnTo>
                    <a:pt x="610" y="1312"/>
                  </a:lnTo>
                  <a:lnTo>
                    <a:pt x="598" y="1308"/>
                  </a:lnTo>
                  <a:lnTo>
                    <a:pt x="585" y="1303"/>
                  </a:lnTo>
                  <a:lnTo>
                    <a:pt x="573" y="1298"/>
                  </a:lnTo>
                  <a:lnTo>
                    <a:pt x="562" y="1292"/>
                  </a:lnTo>
                  <a:lnTo>
                    <a:pt x="543" y="1281"/>
                  </a:lnTo>
                  <a:lnTo>
                    <a:pt x="527" y="1268"/>
                  </a:lnTo>
                  <a:lnTo>
                    <a:pt x="513" y="1255"/>
                  </a:lnTo>
                  <a:lnTo>
                    <a:pt x="501" y="1242"/>
                  </a:lnTo>
                  <a:lnTo>
                    <a:pt x="491" y="1230"/>
                  </a:lnTo>
                  <a:lnTo>
                    <a:pt x="484" y="1219"/>
                  </a:lnTo>
                  <a:lnTo>
                    <a:pt x="475" y="1202"/>
                  </a:lnTo>
                  <a:lnTo>
                    <a:pt x="473" y="1196"/>
                  </a:lnTo>
                  <a:lnTo>
                    <a:pt x="373" y="516"/>
                  </a:lnTo>
                  <a:lnTo>
                    <a:pt x="246" y="416"/>
                  </a:lnTo>
                  <a:lnTo>
                    <a:pt x="222" y="395"/>
                  </a:lnTo>
                  <a:lnTo>
                    <a:pt x="199" y="373"/>
                  </a:lnTo>
                  <a:lnTo>
                    <a:pt x="179" y="352"/>
                  </a:lnTo>
                  <a:lnTo>
                    <a:pt x="162" y="331"/>
                  </a:lnTo>
                  <a:lnTo>
                    <a:pt x="146" y="310"/>
                  </a:lnTo>
                  <a:lnTo>
                    <a:pt x="133" y="289"/>
                  </a:lnTo>
                  <a:lnTo>
                    <a:pt x="123" y="267"/>
                  </a:lnTo>
                  <a:lnTo>
                    <a:pt x="115" y="246"/>
                  </a:lnTo>
                  <a:lnTo>
                    <a:pt x="107" y="226"/>
                  </a:lnTo>
                  <a:lnTo>
                    <a:pt x="104" y="205"/>
                  </a:lnTo>
                  <a:lnTo>
                    <a:pt x="103" y="194"/>
                  </a:lnTo>
                  <a:lnTo>
                    <a:pt x="103" y="185"/>
                  </a:lnTo>
                  <a:lnTo>
                    <a:pt x="103" y="174"/>
                  </a:lnTo>
                  <a:lnTo>
                    <a:pt x="104" y="164"/>
                  </a:lnTo>
                  <a:lnTo>
                    <a:pt x="106" y="144"/>
                  </a:lnTo>
                  <a:lnTo>
                    <a:pt x="112" y="124"/>
                  </a:lnTo>
                  <a:lnTo>
                    <a:pt x="119" y="105"/>
                  </a:lnTo>
                  <a:lnTo>
                    <a:pt x="130" y="86"/>
                  </a:lnTo>
                  <a:lnTo>
                    <a:pt x="137" y="74"/>
                  </a:lnTo>
                  <a:lnTo>
                    <a:pt x="144" y="63"/>
                  </a:lnTo>
                  <a:lnTo>
                    <a:pt x="153" y="52"/>
                  </a:lnTo>
                  <a:lnTo>
                    <a:pt x="163" y="41"/>
                  </a:lnTo>
                  <a:lnTo>
                    <a:pt x="172" y="30"/>
                  </a:lnTo>
                  <a:lnTo>
                    <a:pt x="184" y="20"/>
                  </a:lnTo>
                  <a:lnTo>
                    <a:pt x="196" y="9"/>
                  </a:lnTo>
                  <a:lnTo>
                    <a:pt x="208" y="0"/>
                  </a:lnTo>
                  <a:lnTo>
                    <a:pt x="203" y="2"/>
                  </a:lnTo>
                  <a:lnTo>
                    <a:pt x="199" y="3"/>
                  </a:lnTo>
                  <a:lnTo>
                    <a:pt x="169" y="19"/>
                  </a:lnTo>
                  <a:lnTo>
                    <a:pt x="142" y="35"/>
                  </a:lnTo>
                  <a:lnTo>
                    <a:pt x="116" y="53"/>
                  </a:lnTo>
                  <a:lnTo>
                    <a:pt x="93" y="71"/>
                  </a:lnTo>
                  <a:lnTo>
                    <a:pt x="73" y="88"/>
                  </a:lnTo>
                  <a:lnTo>
                    <a:pt x="56" y="107"/>
                  </a:lnTo>
                  <a:lnTo>
                    <a:pt x="40" y="127"/>
                  </a:lnTo>
                  <a:lnTo>
                    <a:pt x="27" y="147"/>
                  </a:lnTo>
                  <a:lnTo>
                    <a:pt x="17" y="166"/>
                  </a:lnTo>
                  <a:lnTo>
                    <a:pt x="10" y="186"/>
                  </a:lnTo>
                  <a:lnTo>
                    <a:pt x="5" y="205"/>
                  </a:lnTo>
                  <a:lnTo>
                    <a:pt x="1" y="225"/>
                  </a:lnTo>
                  <a:lnTo>
                    <a:pt x="0" y="236"/>
                  </a:lnTo>
                  <a:lnTo>
                    <a:pt x="0" y="246"/>
                  </a:lnTo>
                  <a:lnTo>
                    <a:pt x="1" y="256"/>
                  </a:lnTo>
                  <a:lnTo>
                    <a:pt x="3" y="266"/>
                  </a:lnTo>
                  <a:lnTo>
                    <a:pt x="6" y="287"/>
                  </a:lnTo>
                  <a:lnTo>
                    <a:pt x="12" y="307"/>
                  </a:lnTo>
                  <a:lnTo>
                    <a:pt x="20" y="329"/>
                  </a:lnTo>
                  <a:lnTo>
                    <a:pt x="31" y="350"/>
                  </a:lnTo>
                  <a:lnTo>
                    <a:pt x="44" y="371"/>
                  </a:lnTo>
                  <a:lnTo>
                    <a:pt x="59" y="392"/>
                  </a:lnTo>
                  <a:lnTo>
                    <a:pt x="77" y="413"/>
                  </a:lnTo>
                  <a:lnTo>
                    <a:pt x="97" y="435"/>
                  </a:lnTo>
                  <a:lnTo>
                    <a:pt x="119" y="456"/>
                  </a:lnTo>
                  <a:lnTo>
                    <a:pt x="144" y="477"/>
                  </a:lnTo>
                  <a:lnTo>
                    <a:pt x="164" y="492"/>
                  </a:lnTo>
                  <a:lnTo>
                    <a:pt x="206" y="528"/>
                  </a:lnTo>
                  <a:lnTo>
                    <a:pt x="250" y="562"/>
                  </a:lnTo>
                  <a:lnTo>
                    <a:pt x="270" y="577"/>
                  </a:lnTo>
                  <a:lnTo>
                    <a:pt x="370" y="1257"/>
                  </a:lnTo>
                  <a:lnTo>
                    <a:pt x="373" y="1263"/>
                  </a:lnTo>
                  <a:lnTo>
                    <a:pt x="382" y="1281"/>
                  </a:lnTo>
                  <a:lnTo>
                    <a:pt x="389" y="1291"/>
                  </a:lnTo>
                  <a:lnTo>
                    <a:pt x="398" y="1303"/>
                  </a:lnTo>
                  <a:lnTo>
                    <a:pt x="410" y="1316"/>
                  </a:lnTo>
                  <a:lnTo>
                    <a:pt x="424" y="1329"/>
                  </a:lnTo>
                  <a:lnTo>
                    <a:pt x="441" y="1342"/>
                  </a:lnTo>
                  <a:lnTo>
                    <a:pt x="460" y="1354"/>
                  </a:lnTo>
                  <a:lnTo>
                    <a:pt x="470" y="1360"/>
                  </a:lnTo>
                  <a:lnTo>
                    <a:pt x="482" y="1365"/>
                  </a:lnTo>
                  <a:lnTo>
                    <a:pt x="495" y="1370"/>
                  </a:lnTo>
                  <a:lnTo>
                    <a:pt x="508" y="1374"/>
                  </a:lnTo>
                  <a:lnTo>
                    <a:pt x="522" y="1377"/>
                  </a:lnTo>
                  <a:lnTo>
                    <a:pt x="537" y="1381"/>
                  </a:lnTo>
                  <a:lnTo>
                    <a:pt x="553" y="1383"/>
                  </a:lnTo>
                  <a:lnTo>
                    <a:pt x="570" y="1384"/>
                  </a:lnTo>
                  <a:lnTo>
                    <a:pt x="588" y="1385"/>
                  </a:lnTo>
                  <a:lnTo>
                    <a:pt x="607" y="1385"/>
                  </a:lnTo>
                  <a:lnTo>
                    <a:pt x="626" y="1384"/>
                  </a:lnTo>
                  <a:lnTo>
                    <a:pt x="647" y="1383"/>
                  </a:lnTo>
                  <a:lnTo>
                    <a:pt x="668" y="1381"/>
                  </a:lnTo>
                  <a:lnTo>
                    <a:pt x="689" y="1377"/>
                  </a:lnTo>
                  <a:lnTo>
                    <a:pt x="709" y="1373"/>
                  </a:lnTo>
                  <a:lnTo>
                    <a:pt x="728" y="1369"/>
                  </a:lnTo>
                  <a:lnTo>
                    <a:pt x="747" y="1363"/>
                  </a:lnTo>
                  <a:lnTo>
                    <a:pt x="765" y="1358"/>
                  </a:lnTo>
                  <a:lnTo>
                    <a:pt x="781" y="1352"/>
                  </a:lnTo>
                  <a:lnTo>
                    <a:pt x="798" y="1345"/>
                  </a:lnTo>
                  <a:lnTo>
                    <a:pt x="813" y="1340"/>
                  </a:lnTo>
                  <a:lnTo>
                    <a:pt x="827" y="1332"/>
                  </a:lnTo>
                  <a:lnTo>
                    <a:pt x="841" y="1325"/>
                  </a:lnTo>
                  <a:lnTo>
                    <a:pt x="854" y="1317"/>
                  </a:lnTo>
                  <a:lnTo>
                    <a:pt x="879" y="1301"/>
                  </a:lnTo>
                  <a:lnTo>
                    <a:pt x="900" y="1284"/>
                  </a:lnTo>
                  <a:lnTo>
                    <a:pt x="884" y="1290"/>
                  </a:lnTo>
                  <a:lnTo>
                    <a:pt x="867" y="1296"/>
                  </a:lnTo>
                  <a:lnTo>
                    <a:pt x="850" y="1302"/>
                  </a:lnTo>
                  <a:lnTo>
                    <a:pt x="831" y="1307"/>
                  </a:lnTo>
                  <a:lnTo>
                    <a:pt x="812" y="1311"/>
                  </a:lnTo>
                  <a:lnTo>
                    <a:pt x="792" y="1315"/>
                  </a:lnTo>
                  <a:lnTo>
                    <a:pt x="771" y="1318"/>
                  </a:lnTo>
                  <a:lnTo>
                    <a:pt x="749" y="1322"/>
                  </a:lnTo>
                  <a:close/>
                </a:path>
              </a:pathLst>
            </a:custGeom>
            <a:solidFill>
              <a:srgbClr val="8E36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20" name="Freeform 11"/>
            <p:cNvSpPr>
              <a:spLocks/>
            </p:cNvSpPr>
            <p:nvPr/>
          </p:nvSpPr>
          <p:spPr bwMode="auto">
            <a:xfrm>
              <a:off x="1655" y="850"/>
              <a:ext cx="150" cy="82"/>
            </a:xfrm>
            <a:custGeom>
              <a:avLst/>
              <a:gdLst>
                <a:gd name="T0" fmla="*/ 0 w 900"/>
                <a:gd name="T1" fmla="*/ 0 h 493"/>
                <a:gd name="T2" fmla="*/ 0 w 900"/>
                <a:gd name="T3" fmla="*/ 0 h 493"/>
                <a:gd name="T4" fmla="*/ 0 w 900"/>
                <a:gd name="T5" fmla="*/ 0 h 493"/>
                <a:gd name="T6" fmla="*/ 0 w 900"/>
                <a:gd name="T7" fmla="*/ 0 h 493"/>
                <a:gd name="T8" fmla="*/ 0 w 900"/>
                <a:gd name="T9" fmla="*/ 0 h 493"/>
                <a:gd name="T10" fmla="*/ 0 w 900"/>
                <a:gd name="T11" fmla="*/ 0 h 493"/>
                <a:gd name="T12" fmla="*/ 0 w 900"/>
                <a:gd name="T13" fmla="*/ 0 h 493"/>
                <a:gd name="T14" fmla="*/ 0 w 900"/>
                <a:gd name="T15" fmla="*/ 0 h 493"/>
                <a:gd name="T16" fmla="*/ 0 w 900"/>
                <a:gd name="T17" fmla="*/ 0 h 493"/>
                <a:gd name="T18" fmla="*/ 0 w 900"/>
                <a:gd name="T19" fmla="*/ 0 h 493"/>
                <a:gd name="T20" fmla="*/ 0 w 900"/>
                <a:gd name="T21" fmla="*/ 0 h 493"/>
                <a:gd name="T22" fmla="*/ 0 w 900"/>
                <a:gd name="T23" fmla="*/ 0 h 493"/>
                <a:gd name="T24" fmla="*/ 0 w 900"/>
                <a:gd name="T25" fmla="*/ 0 h 493"/>
                <a:gd name="T26" fmla="*/ 0 w 900"/>
                <a:gd name="T27" fmla="*/ 0 h 493"/>
                <a:gd name="T28" fmla="*/ 0 w 900"/>
                <a:gd name="T29" fmla="*/ 0 h 493"/>
                <a:gd name="T30" fmla="*/ 0 w 900"/>
                <a:gd name="T31" fmla="*/ 0 h 493"/>
                <a:gd name="T32" fmla="*/ 0 w 900"/>
                <a:gd name="T33" fmla="*/ 0 h 493"/>
                <a:gd name="T34" fmla="*/ 0 w 900"/>
                <a:gd name="T35" fmla="*/ 0 h 493"/>
                <a:gd name="T36" fmla="*/ 0 w 900"/>
                <a:gd name="T37" fmla="*/ 0 h 493"/>
                <a:gd name="T38" fmla="*/ 0 w 900"/>
                <a:gd name="T39" fmla="*/ 0 h 493"/>
                <a:gd name="T40" fmla="*/ 0 w 900"/>
                <a:gd name="T41" fmla="*/ 0 h 493"/>
                <a:gd name="T42" fmla="*/ 0 w 900"/>
                <a:gd name="T43" fmla="*/ 0 h 493"/>
                <a:gd name="T44" fmla="*/ 0 w 900"/>
                <a:gd name="T45" fmla="*/ 0 h 493"/>
                <a:gd name="T46" fmla="*/ 0 w 900"/>
                <a:gd name="T47" fmla="*/ 0 h 493"/>
                <a:gd name="T48" fmla="*/ 0 w 900"/>
                <a:gd name="T49" fmla="*/ 0 h 493"/>
                <a:gd name="T50" fmla="*/ 0 w 900"/>
                <a:gd name="T51" fmla="*/ 0 h 493"/>
                <a:gd name="T52" fmla="*/ 0 w 900"/>
                <a:gd name="T53" fmla="*/ 0 h 493"/>
                <a:gd name="T54" fmla="*/ 0 w 900"/>
                <a:gd name="T55" fmla="*/ 0 h 493"/>
                <a:gd name="T56" fmla="*/ 0 w 900"/>
                <a:gd name="T57" fmla="*/ 0 h 493"/>
                <a:gd name="T58" fmla="*/ 0 w 900"/>
                <a:gd name="T59" fmla="*/ 0 h 493"/>
                <a:gd name="T60" fmla="*/ 0 w 900"/>
                <a:gd name="T61" fmla="*/ 0 h 493"/>
                <a:gd name="T62" fmla="*/ 0 w 900"/>
                <a:gd name="T63" fmla="*/ 0 h 493"/>
                <a:gd name="T64" fmla="*/ 0 w 900"/>
                <a:gd name="T65" fmla="*/ 0 h 493"/>
                <a:gd name="T66" fmla="*/ 0 w 900"/>
                <a:gd name="T67" fmla="*/ 0 h 493"/>
                <a:gd name="T68" fmla="*/ 0 w 900"/>
                <a:gd name="T69" fmla="*/ 0 h 493"/>
                <a:gd name="T70" fmla="*/ 0 w 900"/>
                <a:gd name="T71" fmla="*/ 0 h 493"/>
                <a:gd name="T72" fmla="*/ 0 w 900"/>
                <a:gd name="T73" fmla="*/ 0 h 493"/>
                <a:gd name="T74" fmla="*/ 0 w 900"/>
                <a:gd name="T75" fmla="*/ 0 h 493"/>
                <a:gd name="T76" fmla="*/ 0 w 900"/>
                <a:gd name="T77" fmla="*/ 0 h 493"/>
                <a:gd name="T78" fmla="*/ 0 w 900"/>
                <a:gd name="T79" fmla="*/ 0 h 493"/>
                <a:gd name="T80" fmla="*/ 0 w 900"/>
                <a:gd name="T81" fmla="*/ 0 h 493"/>
                <a:gd name="T82" fmla="*/ 0 w 900"/>
                <a:gd name="T83" fmla="*/ 0 h 493"/>
                <a:gd name="T84" fmla="*/ 0 w 900"/>
                <a:gd name="T85" fmla="*/ 0 h 493"/>
                <a:gd name="T86" fmla="*/ 0 w 900"/>
                <a:gd name="T87" fmla="*/ 0 h 493"/>
                <a:gd name="T88" fmla="*/ 0 w 900"/>
                <a:gd name="T89" fmla="*/ 0 h 493"/>
                <a:gd name="T90" fmla="*/ 0 w 900"/>
                <a:gd name="T91" fmla="*/ 0 h 493"/>
                <a:gd name="T92" fmla="*/ 0 w 900"/>
                <a:gd name="T93" fmla="*/ 0 h 493"/>
                <a:gd name="T94" fmla="*/ 0 w 900"/>
                <a:gd name="T95" fmla="*/ 0 h 493"/>
                <a:gd name="T96" fmla="*/ 0 w 900"/>
                <a:gd name="T97" fmla="*/ 0 h 493"/>
                <a:gd name="T98" fmla="*/ 0 w 900"/>
                <a:gd name="T99" fmla="*/ 0 h 493"/>
                <a:gd name="T100" fmla="*/ 0 w 900"/>
                <a:gd name="T101" fmla="*/ 0 h 493"/>
                <a:gd name="T102" fmla="*/ 0 w 900"/>
                <a:gd name="T103" fmla="*/ 0 h 493"/>
                <a:gd name="T104" fmla="*/ 0 w 900"/>
                <a:gd name="T105" fmla="*/ 0 h 493"/>
                <a:gd name="T106" fmla="*/ 0 w 900"/>
                <a:gd name="T107" fmla="*/ 0 h 493"/>
                <a:gd name="T108" fmla="*/ 0 w 900"/>
                <a:gd name="T109" fmla="*/ 0 h 493"/>
                <a:gd name="T110" fmla="*/ 0 w 900"/>
                <a:gd name="T111" fmla="*/ 0 h 493"/>
                <a:gd name="T112" fmla="*/ 0 w 900"/>
                <a:gd name="T113" fmla="*/ 0 h 493"/>
                <a:gd name="T114" fmla="*/ 0 w 900"/>
                <a:gd name="T115" fmla="*/ 0 h 493"/>
                <a:gd name="T116" fmla="*/ 0 w 900"/>
                <a:gd name="T117" fmla="*/ 0 h 493"/>
                <a:gd name="T118" fmla="*/ 0 w 900"/>
                <a:gd name="T119" fmla="*/ 0 h 493"/>
                <a:gd name="T120" fmla="*/ 0 w 900"/>
                <a:gd name="T121" fmla="*/ 0 h 493"/>
                <a:gd name="T122" fmla="*/ 0 w 900"/>
                <a:gd name="T123" fmla="*/ 0 h 493"/>
                <a:gd name="T124" fmla="*/ 0 w 900"/>
                <a:gd name="T125" fmla="*/ 0 h 4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900" h="493">
                  <a:moveTo>
                    <a:pt x="898" y="164"/>
                  </a:moveTo>
                  <a:lnTo>
                    <a:pt x="900" y="176"/>
                  </a:lnTo>
                  <a:lnTo>
                    <a:pt x="900" y="187"/>
                  </a:lnTo>
                  <a:lnTo>
                    <a:pt x="899" y="199"/>
                  </a:lnTo>
                  <a:lnTo>
                    <a:pt x="898" y="212"/>
                  </a:lnTo>
                  <a:lnTo>
                    <a:pt x="895" y="224"/>
                  </a:lnTo>
                  <a:lnTo>
                    <a:pt x="891" y="236"/>
                  </a:lnTo>
                  <a:lnTo>
                    <a:pt x="886" y="249"/>
                  </a:lnTo>
                  <a:lnTo>
                    <a:pt x="880" y="260"/>
                  </a:lnTo>
                  <a:lnTo>
                    <a:pt x="873" y="272"/>
                  </a:lnTo>
                  <a:lnTo>
                    <a:pt x="865" y="284"/>
                  </a:lnTo>
                  <a:lnTo>
                    <a:pt x="856" y="296"/>
                  </a:lnTo>
                  <a:lnTo>
                    <a:pt x="846" y="308"/>
                  </a:lnTo>
                  <a:lnTo>
                    <a:pt x="836" y="318"/>
                  </a:lnTo>
                  <a:lnTo>
                    <a:pt x="824" y="330"/>
                  </a:lnTo>
                  <a:lnTo>
                    <a:pt x="811" y="341"/>
                  </a:lnTo>
                  <a:lnTo>
                    <a:pt x="798" y="351"/>
                  </a:lnTo>
                  <a:lnTo>
                    <a:pt x="784" y="362"/>
                  </a:lnTo>
                  <a:lnTo>
                    <a:pt x="768" y="372"/>
                  </a:lnTo>
                  <a:lnTo>
                    <a:pt x="753" y="383"/>
                  </a:lnTo>
                  <a:lnTo>
                    <a:pt x="737" y="392"/>
                  </a:lnTo>
                  <a:lnTo>
                    <a:pt x="719" y="402"/>
                  </a:lnTo>
                  <a:lnTo>
                    <a:pt x="701" y="410"/>
                  </a:lnTo>
                  <a:lnTo>
                    <a:pt x="684" y="419"/>
                  </a:lnTo>
                  <a:lnTo>
                    <a:pt x="665" y="428"/>
                  </a:lnTo>
                  <a:lnTo>
                    <a:pt x="645" y="436"/>
                  </a:lnTo>
                  <a:lnTo>
                    <a:pt x="625" y="443"/>
                  </a:lnTo>
                  <a:lnTo>
                    <a:pt x="604" y="450"/>
                  </a:lnTo>
                  <a:lnTo>
                    <a:pt x="582" y="457"/>
                  </a:lnTo>
                  <a:lnTo>
                    <a:pt x="561" y="463"/>
                  </a:lnTo>
                  <a:lnTo>
                    <a:pt x="539" y="469"/>
                  </a:lnTo>
                  <a:lnTo>
                    <a:pt x="516" y="474"/>
                  </a:lnTo>
                  <a:lnTo>
                    <a:pt x="494" y="478"/>
                  </a:lnTo>
                  <a:lnTo>
                    <a:pt x="470" y="482"/>
                  </a:lnTo>
                  <a:lnTo>
                    <a:pt x="447" y="485"/>
                  </a:lnTo>
                  <a:lnTo>
                    <a:pt x="424" y="488"/>
                  </a:lnTo>
                  <a:lnTo>
                    <a:pt x="402" y="490"/>
                  </a:lnTo>
                  <a:lnTo>
                    <a:pt x="380" y="491"/>
                  </a:lnTo>
                  <a:lnTo>
                    <a:pt x="358" y="493"/>
                  </a:lnTo>
                  <a:lnTo>
                    <a:pt x="336" y="493"/>
                  </a:lnTo>
                  <a:lnTo>
                    <a:pt x="316" y="493"/>
                  </a:lnTo>
                  <a:lnTo>
                    <a:pt x="295" y="491"/>
                  </a:lnTo>
                  <a:lnTo>
                    <a:pt x="275" y="490"/>
                  </a:lnTo>
                  <a:lnTo>
                    <a:pt x="255" y="488"/>
                  </a:lnTo>
                  <a:lnTo>
                    <a:pt x="235" y="485"/>
                  </a:lnTo>
                  <a:lnTo>
                    <a:pt x="217" y="482"/>
                  </a:lnTo>
                  <a:lnTo>
                    <a:pt x="198" y="478"/>
                  </a:lnTo>
                  <a:lnTo>
                    <a:pt x="181" y="474"/>
                  </a:lnTo>
                  <a:lnTo>
                    <a:pt x="164" y="469"/>
                  </a:lnTo>
                  <a:lnTo>
                    <a:pt x="148" y="463"/>
                  </a:lnTo>
                  <a:lnTo>
                    <a:pt x="132" y="458"/>
                  </a:lnTo>
                  <a:lnTo>
                    <a:pt x="117" y="451"/>
                  </a:lnTo>
                  <a:lnTo>
                    <a:pt x="103" y="444"/>
                  </a:lnTo>
                  <a:lnTo>
                    <a:pt x="89" y="437"/>
                  </a:lnTo>
                  <a:lnTo>
                    <a:pt x="77" y="430"/>
                  </a:lnTo>
                  <a:lnTo>
                    <a:pt x="65" y="422"/>
                  </a:lnTo>
                  <a:lnTo>
                    <a:pt x="55" y="414"/>
                  </a:lnTo>
                  <a:lnTo>
                    <a:pt x="44" y="404"/>
                  </a:lnTo>
                  <a:lnTo>
                    <a:pt x="35" y="395"/>
                  </a:lnTo>
                  <a:lnTo>
                    <a:pt x="27" y="384"/>
                  </a:lnTo>
                  <a:lnTo>
                    <a:pt x="20" y="375"/>
                  </a:lnTo>
                  <a:lnTo>
                    <a:pt x="13" y="364"/>
                  </a:lnTo>
                  <a:lnTo>
                    <a:pt x="9" y="352"/>
                  </a:lnTo>
                  <a:lnTo>
                    <a:pt x="5" y="342"/>
                  </a:lnTo>
                  <a:lnTo>
                    <a:pt x="3" y="329"/>
                  </a:lnTo>
                  <a:lnTo>
                    <a:pt x="0" y="317"/>
                  </a:lnTo>
                  <a:lnTo>
                    <a:pt x="0" y="305"/>
                  </a:lnTo>
                  <a:lnTo>
                    <a:pt x="0" y="293"/>
                  </a:lnTo>
                  <a:lnTo>
                    <a:pt x="3" y="280"/>
                  </a:lnTo>
                  <a:lnTo>
                    <a:pt x="5" y="269"/>
                  </a:lnTo>
                  <a:lnTo>
                    <a:pt x="10" y="257"/>
                  </a:lnTo>
                  <a:lnTo>
                    <a:pt x="15" y="245"/>
                  </a:lnTo>
                  <a:lnTo>
                    <a:pt x="20" y="232"/>
                  </a:lnTo>
                  <a:lnTo>
                    <a:pt x="27" y="220"/>
                  </a:lnTo>
                  <a:lnTo>
                    <a:pt x="36" y="209"/>
                  </a:lnTo>
                  <a:lnTo>
                    <a:pt x="45" y="197"/>
                  </a:lnTo>
                  <a:lnTo>
                    <a:pt x="55" y="185"/>
                  </a:lnTo>
                  <a:lnTo>
                    <a:pt x="65" y="174"/>
                  </a:lnTo>
                  <a:lnTo>
                    <a:pt x="77" y="163"/>
                  </a:lnTo>
                  <a:lnTo>
                    <a:pt x="90" y="152"/>
                  </a:lnTo>
                  <a:lnTo>
                    <a:pt x="103" y="141"/>
                  </a:lnTo>
                  <a:lnTo>
                    <a:pt x="117" y="131"/>
                  </a:lnTo>
                  <a:lnTo>
                    <a:pt x="132" y="120"/>
                  </a:lnTo>
                  <a:lnTo>
                    <a:pt x="148" y="111"/>
                  </a:lnTo>
                  <a:lnTo>
                    <a:pt x="164" y="100"/>
                  </a:lnTo>
                  <a:lnTo>
                    <a:pt x="199" y="82"/>
                  </a:lnTo>
                  <a:lnTo>
                    <a:pt x="236" y="65"/>
                  </a:lnTo>
                  <a:lnTo>
                    <a:pt x="256" y="57"/>
                  </a:lnTo>
                  <a:lnTo>
                    <a:pt x="276" y="49"/>
                  </a:lnTo>
                  <a:lnTo>
                    <a:pt x="296" y="42"/>
                  </a:lnTo>
                  <a:lnTo>
                    <a:pt x="318" y="37"/>
                  </a:lnTo>
                  <a:lnTo>
                    <a:pt x="340" y="29"/>
                  </a:lnTo>
                  <a:lnTo>
                    <a:pt x="362" y="25"/>
                  </a:lnTo>
                  <a:lnTo>
                    <a:pt x="384" y="19"/>
                  </a:lnTo>
                  <a:lnTo>
                    <a:pt x="408" y="14"/>
                  </a:lnTo>
                  <a:lnTo>
                    <a:pt x="430" y="11"/>
                  </a:lnTo>
                  <a:lnTo>
                    <a:pt x="454" y="7"/>
                  </a:lnTo>
                  <a:lnTo>
                    <a:pt x="476" y="5"/>
                  </a:lnTo>
                  <a:lnTo>
                    <a:pt x="499" y="2"/>
                  </a:lnTo>
                  <a:lnTo>
                    <a:pt x="521" y="1"/>
                  </a:lnTo>
                  <a:lnTo>
                    <a:pt x="542" y="0"/>
                  </a:lnTo>
                  <a:lnTo>
                    <a:pt x="565" y="0"/>
                  </a:lnTo>
                  <a:lnTo>
                    <a:pt x="586" y="0"/>
                  </a:lnTo>
                  <a:lnTo>
                    <a:pt x="606" y="1"/>
                  </a:lnTo>
                  <a:lnTo>
                    <a:pt x="626" y="4"/>
                  </a:lnTo>
                  <a:lnTo>
                    <a:pt x="646" y="5"/>
                  </a:lnTo>
                  <a:lnTo>
                    <a:pt x="665" y="8"/>
                  </a:lnTo>
                  <a:lnTo>
                    <a:pt x="684" y="11"/>
                  </a:lnTo>
                  <a:lnTo>
                    <a:pt x="702" y="14"/>
                  </a:lnTo>
                  <a:lnTo>
                    <a:pt x="720" y="19"/>
                  </a:lnTo>
                  <a:lnTo>
                    <a:pt x="737" y="24"/>
                  </a:lnTo>
                  <a:lnTo>
                    <a:pt x="753" y="29"/>
                  </a:lnTo>
                  <a:lnTo>
                    <a:pt x="768" y="35"/>
                  </a:lnTo>
                  <a:lnTo>
                    <a:pt x="784" y="41"/>
                  </a:lnTo>
                  <a:lnTo>
                    <a:pt x="798" y="48"/>
                  </a:lnTo>
                  <a:lnTo>
                    <a:pt x="811" y="55"/>
                  </a:lnTo>
                  <a:lnTo>
                    <a:pt x="824" y="62"/>
                  </a:lnTo>
                  <a:lnTo>
                    <a:pt x="836" y="71"/>
                  </a:lnTo>
                  <a:lnTo>
                    <a:pt x="846" y="80"/>
                  </a:lnTo>
                  <a:lnTo>
                    <a:pt x="857" y="88"/>
                  </a:lnTo>
                  <a:lnTo>
                    <a:pt x="865" y="98"/>
                  </a:lnTo>
                  <a:lnTo>
                    <a:pt x="873" y="108"/>
                  </a:lnTo>
                  <a:lnTo>
                    <a:pt x="880" y="118"/>
                  </a:lnTo>
                  <a:lnTo>
                    <a:pt x="886" y="128"/>
                  </a:lnTo>
                  <a:lnTo>
                    <a:pt x="892" y="140"/>
                  </a:lnTo>
                  <a:lnTo>
                    <a:pt x="896" y="152"/>
                  </a:lnTo>
                  <a:lnTo>
                    <a:pt x="898" y="164"/>
                  </a:lnTo>
                  <a:close/>
                </a:path>
              </a:pathLst>
            </a:custGeom>
            <a:solidFill>
              <a:srgbClr val="E672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21" name="Freeform 12"/>
            <p:cNvSpPr>
              <a:spLocks/>
            </p:cNvSpPr>
            <p:nvPr/>
          </p:nvSpPr>
          <p:spPr bwMode="auto">
            <a:xfrm>
              <a:off x="1781" y="1064"/>
              <a:ext cx="82" cy="70"/>
            </a:xfrm>
            <a:custGeom>
              <a:avLst/>
              <a:gdLst>
                <a:gd name="T0" fmla="*/ 0 w 487"/>
                <a:gd name="T1" fmla="*/ 0 h 416"/>
                <a:gd name="T2" fmla="*/ 0 w 487"/>
                <a:gd name="T3" fmla="*/ 0 h 416"/>
                <a:gd name="T4" fmla="*/ 0 w 487"/>
                <a:gd name="T5" fmla="*/ 0 h 416"/>
                <a:gd name="T6" fmla="*/ 0 w 487"/>
                <a:gd name="T7" fmla="*/ 0 h 416"/>
                <a:gd name="T8" fmla="*/ 0 w 487"/>
                <a:gd name="T9" fmla="*/ 0 h 416"/>
                <a:gd name="T10" fmla="*/ 0 w 487"/>
                <a:gd name="T11" fmla="*/ 0 h 416"/>
                <a:gd name="T12" fmla="*/ 0 w 487"/>
                <a:gd name="T13" fmla="*/ 0 h 416"/>
                <a:gd name="T14" fmla="*/ 0 w 487"/>
                <a:gd name="T15" fmla="*/ 0 h 416"/>
                <a:gd name="T16" fmla="*/ 0 w 487"/>
                <a:gd name="T17" fmla="*/ 0 h 416"/>
                <a:gd name="T18" fmla="*/ 0 w 487"/>
                <a:gd name="T19" fmla="*/ 0 h 416"/>
                <a:gd name="T20" fmla="*/ 0 w 487"/>
                <a:gd name="T21" fmla="*/ 0 h 416"/>
                <a:gd name="T22" fmla="*/ 0 w 487"/>
                <a:gd name="T23" fmla="*/ 0 h 416"/>
                <a:gd name="T24" fmla="*/ 0 w 487"/>
                <a:gd name="T25" fmla="*/ 0 h 416"/>
                <a:gd name="T26" fmla="*/ 0 w 487"/>
                <a:gd name="T27" fmla="*/ 0 h 416"/>
                <a:gd name="T28" fmla="*/ 0 w 487"/>
                <a:gd name="T29" fmla="*/ 0 h 416"/>
                <a:gd name="T30" fmla="*/ 0 w 487"/>
                <a:gd name="T31" fmla="*/ 0 h 416"/>
                <a:gd name="T32" fmla="*/ 0 w 487"/>
                <a:gd name="T33" fmla="*/ 0 h 416"/>
                <a:gd name="T34" fmla="*/ 0 w 487"/>
                <a:gd name="T35" fmla="*/ 0 h 416"/>
                <a:gd name="T36" fmla="*/ 0 w 487"/>
                <a:gd name="T37" fmla="*/ 0 h 416"/>
                <a:gd name="T38" fmla="*/ 0 w 487"/>
                <a:gd name="T39" fmla="*/ 0 h 416"/>
                <a:gd name="T40" fmla="*/ 0 w 487"/>
                <a:gd name="T41" fmla="*/ 0 h 416"/>
                <a:gd name="T42" fmla="*/ 0 w 487"/>
                <a:gd name="T43" fmla="*/ 0 h 416"/>
                <a:gd name="T44" fmla="*/ 0 w 487"/>
                <a:gd name="T45" fmla="*/ 0 h 416"/>
                <a:gd name="T46" fmla="*/ 0 w 487"/>
                <a:gd name="T47" fmla="*/ 0 h 416"/>
                <a:gd name="T48" fmla="*/ 0 w 487"/>
                <a:gd name="T49" fmla="*/ 0 h 416"/>
                <a:gd name="T50" fmla="*/ 0 w 487"/>
                <a:gd name="T51" fmla="*/ 0 h 416"/>
                <a:gd name="T52" fmla="*/ 0 w 487"/>
                <a:gd name="T53" fmla="*/ 0 h 416"/>
                <a:gd name="T54" fmla="*/ 0 w 487"/>
                <a:gd name="T55" fmla="*/ 0 h 416"/>
                <a:gd name="T56" fmla="*/ 0 w 487"/>
                <a:gd name="T57" fmla="*/ 0 h 416"/>
                <a:gd name="T58" fmla="*/ 0 w 487"/>
                <a:gd name="T59" fmla="*/ 0 h 416"/>
                <a:gd name="T60" fmla="*/ 0 w 487"/>
                <a:gd name="T61" fmla="*/ 0 h 416"/>
                <a:gd name="T62" fmla="*/ 0 w 487"/>
                <a:gd name="T63" fmla="*/ 0 h 416"/>
                <a:gd name="T64" fmla="*/ 0 w 487"/>
                <a:gd name="T65" fmla="*/ 0 h 416"/>
                <a:gd name="T66" fmla="*/ 0 w 487"/>
                <a:gd name="T67" fmla="*/ 0 h 416"/>
                <a:gd name="T68" fmla="*/ 0 w 487"/>
                <a:gd name="T69" fmla="*/ 0 h 416"/>
                <a:gd name="T70" fmla="*/ 0 w 487"/>
                <a:gd name="T71" fmla="*/ 0 h 416"/>
                <a:gd name="T72" fmla="*/ 0 w 487"/>
                <a:gd name="T73" fmla="*/ 0 h 416"/>
                <a:gd name="T74" fmla="*/ 0 w 487"/>
                <a:gd name="T75" fmla="*/ 0 h 416"/>
                <a:gd name="T76" fmla="*/ 0 w 487"/>
                <a:gd name="T77" fmla="*/ 0 h 416"/>
                <a:gd name="T78" fmla="*/ 0 w 487"/>
                <a:gd name="T79" fmla="*/ 0 h 416"/>
                <a:gd name="T80" fmla="*/ 0 w 487"/>
                <a:gd name="T81" fmla="*/ 0 h 416"/>
                <a:gd name="T82" fmla="*/ 0 w 487"/>
                <a:gd name="T83" fmla="*/ 0 h 4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87" h="416">
                  <a:moveTo>
                    <a:pt x="412" y="4"/>
                  </a:moveTo>
                  <a:lnTo>
                    <a:pt x="404" y="9"/>
                  </a:lnTo>
                  <a:lnTo>
                    <a:pt x="397" y="16"/>
                  </a:lnTo>
                  <a:lnTo>
                    <a:pt x="390" y="23"/>
                  </a:lnTo>
                  <a:lnTo>
                    <a:pt x="383" y="32"/>
                  </a:lnTo>
                  <a:lnTo>
                    <a:pt x="368" y="53"/>
                  </a:lnTo>
                  <a:lnTo>
                    <a:pt x="357" y="78"/>
                  </a:lnTo>
                  <a:lnTo>
                    <a:pt x="344" y="103"/>
                  </a:lnTo>
                  <a:lnTo>
                    <a:pt x="333" y="127"/>
                  </a:lnTo>
                  <a:lnTo>
                    <a:pt x="322" y="147"/>
                  </a:lnTo>
                  <a:lnTo>
                    <a:pt x="313" y="163"/>
                  </a:lnTo>
                  <a:lnTo>
                    <a:pt x="301" y="176"/>
                  </a:lnTo>
                  <a:lnTo>
                    <a:pt x="291" y="190"/>
                  </a:lnTo>
                  <a:lnTo>
                    <a:pt x="279" y="203"/>
                  </a:lnTo>
                  <a:lnTo>
                    <a:pt x="267" y="215"/>
                  </a:lnTo>
                  <a:lnTo>
                    <a:pt x="254" y="228"/>
                  </a:lnTo>
                  <a:lnTo>
                    <a:pt x="241" y="238"/>
                  </a:lnTo>
                  <a:lnTo>
                    <a:pt x="227" y="250"/>
                  </a:lnTo>
                  <a:lnTo>
                    <a:pt x="213" y="261"/>
                  </a:lnTo>
                  <a:lnTo>
                    <a:pt x="199" y="270"/>
                  </a:lnTo>
                  <a:lnTo>
                    <a:pt x="183" y="280"/>
                  </a:lnTo>
                  <a:lnTo>
                    <a:pt x="168" y="289"/>
                  </a:lnTo>
                  <a:lnTo>
                    <a:pt x="153" y="296"/>
                  </a:lnTo>
                  <a:lnTo>
                    <a:pt x="136" y="303"/>
                  </a:lnTo>
                  <a:lnTo>
                    <a:pt x="119" y="310"/>
                  </a:lnTo>
                  <a:lnTo>
                    <a:pt x="102" y="316"/>
                  </a:lnTo>
                  <a:lnTo>
                    <a:pt x="85" y="321"/>
                  </a:lnTo>
                  <a:lnTo>
                    <a:pt x="68" y="326"/>
                  </a:lnTo>
                  <a:lnTo>
                    <a:pt x="54" y="330"/>
                  </a:lnTo>
                  <a:lnTo>
                    <a:pt x="41" y="334"/>
                  </a:lnTo>
                  <a:lnTo>
                    <a:pt x="29" y="340"/>
                  </a:lnTo>
                  <a:lnTo>
                    <a:pt x="20" y="345"/>
                  </a:lnTo>
                  <a:lnTo>
                    <a:pt x="11" y="349"/>
                  </a:lnTo>
                  <a:lnTo>
                    <a:pt x="6" y="355"/>
                  </a:lnTo>
                  <a:lnTo>
                    <a:pt x="1" y="360"/>
                  </a:lnTo>
                  <a:lnTo>
                    <a:pt x="0" y="366"/>
                  </a:lnTo>
                  <a:lnTo>
                    <a:pt x="0" y="372"/>
                  </a:lnTo>
                  <a:lnTo>
                    <a:pt x="2" y="378"/>
                  </a:lnTo>
                  <a:lnTo>
                    <a:pt x="8" y="383"/>
                  </a:lnTo>
                  <a:lnTo>
                    <a:pt x="15" y="389"/>
                  </a:lnTo>
                  <a:lnTo>
                    <a:pt x="26" y="395"/>
                  </a:lnTo>
                  <a:lnTo>
                    <a:pt x="39" y="401"/>
                  </a:lnTo>
                  <a:lnTo>
                    <a:pt x="55" y="407"/>
                  </a:lnTo>
                  <a:lnTo>
                    <a:pt x="69" y="411"/>
                  </a:lnTo>
                  <a:lnTo>
                    <a:pt x="83" y="414"/>
                  </a:lnTo>
                  <a:lnTo>
                    <a:pt x="97" y="415"/>
                  </a:lnTo>
                  <a:lnTo>
                    <a:pt x="112" y="416"/>
                  </a:lnTo>
                  <a:lnTo>
                    <a:pt x="126" y="416"/>
                  </a:lnTo>
                  <a:lnTo>
                    <a:pt x="140" y="415"/>
                  </a:lnTo>
                  <a:lnTo>
                    <a:pt x="154" y="414"/>
                  </a:lnTo>
                  <a:lnTo>
                    <a:pt x="168" y="411"/>
                  </a:lnTo>
                  <a:lnTo>
                    <a:pt x="181" y="407"/>
                  </a:lnTo>
                  <a:lnTo>
                    <a:pt x="195" y="403"/>
                  </a:lnTo>
                  <a:lnTo>
                    <a:pt x="209" y="398"/>
                  </a:lnTo>
                  <a:lnTo>
                    <a:pt x="224" y="392"/>
                  </a:lnTo>
                  <a:lnTo>
                    <a:pt x="251" y="379"/>
                  </a:lnTo>
                  <a:lnTo>
                    <a:pt x="278" y="363"/>
                  </a:lnTo>
                  <a:lnTo>
                    <a:pt x="302" y="347"/>
                  </a:lnTo>
                  <a:lnTo>
                    <a:pt x="327" y="328"/>
                  </a:lnTo>
                  <a:lnTo>
                    <a:pt x="351" y="308"/>
                  </a:lnTo>
                  <a:lnTo>
                    <a:pt x="372" y="288"/>
                  </a:lnTo>
                  <a:lnTo>
                    <a:pt x="392" y="267"/>
                  </a:lnTo>
                  <a:lnTo>
                    <a:pt x="410" y="247"/>
                  </a:lnTo>
                  <a:lnTo>
                    <a:pt x="426" y="226"/>
                  </a:lnTo>
                  <a:lnTo>
                    <a:pt x="440" y="205"/>
                  </a:lnTo>
                  <a:lnTo>
                    <a:pt x="451" y="188"/>
                  </a:lnTo>
                  <a:lnTo>
                    <a:pt x="463" y="167"/>
                  </a:lnTo>
                  <a:lnTo>
                    <a:pt x="473" y="144"/>
                  </a:lnTo>
                  <a:lnTo>
                    <a:pt x="480" y="122"/>
                  </a:lnTo>
                  <a:lnTo>
                    <a:pt x="484" y="110"/>
                  </a:lnTo>
                  <a:lnTo>
                    <a:pt x="486" y="98"/>
                  </a:lnTo>
                  <a:lnTo>
                    <a:pt x="487" y="86"/>
                  </a:lnTo>
                  <a:lnTo>
                    <a:pt x="486" y="75"/>
                  </a:lnTo>
                  <a:lnTo>
                    <a:pt x="485" y="64"/>
                  </a:lnTo>
                  <a:lnTo>
                    <a:pt x="483" y="52"/>
                  </a:lnTo>
                  <a:lnTo>
                    <a:pt x="478" y="42"/>
                  </a:lnTo>
                  <a:lnTo>
                    <a:pt x="472" y="32"/>
                  </a:lnTo>
                  <a:lnTo>
                    <a:pt x="464" y="22"/>
                  </a:lnTo>
                  <a:lnTo>
                    <a:pt x="456" y="15"/>
                  </a:lnTo>
                  <a:lnTo>
                    <a:pt x="447" y="8"/>
                  </a:lnTo>
                  <a:lnTo>
                    <a:pt x="440" y="4"/>
                  </a:lnTo>
                  <a:lnTo>
                    <a:pt x="433" y="2"/>
                  </a:lnTo>
                  <a:lnTo>
                    <a:pt x="426" y="0"/>
                  </a:lnTo>
                  <a:lnTo>
                    <a:pt x="419" y="2"/>
                  </a:lnTo>
                  <a:lnTo>
                    <a:pt x="412" y="4"/>
                  </a:lnTo>
                  <a:close/>
                </a:path>
              </a:pathLst>
            </a:custGeom>
            <a:solidFill>
              <a:srgbClr val="E672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3122" name="Freeform 13"/>
            <p:cNvSpPr>
              <a:spLocks/>
            </p:cNvSpPr>
            <p:nvPr/>
          </p:nvSpPr>
          <p:spPr bwMode="auto">
            <a:xfrm>
              <a:off x="1760" y="948"/>
              <a:ext cx="42" cy="137"/>
            </a:xfrm>
            <a:custGeom>
              <a:avLst/>
              <a:gdLst>
                <a:gd name="T0" fmla="*/ 0 w 246"/>
                <a:gd name="T1" fmla="*/ 0 h 824"/>
                <a:gd name="T2" fmla="*/ 0 w 246"/>
                <a:gd name="T3" fmla="*/ 0 h 824"/>
                <a:gd name="T4" fmla="*/ 0 w 246"/>
                <a:gd name="T5" fmla="*/ 0 h 824"/>
                <a:gd name="T6" fmla="*/ 0 w 246"/>
                <a:gd name="T7" fmla="*/ 0 h 824"/>
                <a:gd name="T8" fmla="*/ 0 w 246"/>
                <a:gd name="T9" fmla="*/ 0 h 824"/>
                <a:gd name="T10" fmla="*/ 0 w 246"/>
                <a:gd name="T11" fmla="*/ 0 h 824"/>
                <a:gd name="T12" fmla="*/ 0 w 246"/>
                <a:gd name="T13" fmla="*/ 0 h 824"/>
                <a:gd name="T14" fmla="*/ 0 w 246"/>
                <a:gd name="T15" fmla="*/ 0 h 824"/>
                <a:gd name="T16" fmla="*/ 0 w 246"/>
                <a:gd name="T17" fmla="*/ 0 h 824"/>
                <a:gd name="T18" fmla="*/ 0 w 246"/>
                <a:gd name="T19" fmla="*/ 0 h 824"/>
                <a:gd name="T20" fmla="*/ 0 w 246"/>
                <a:gd name="T21" fmla="*/ 0 h 824"/>
                <a:gd name="T22" fmla="*/ 0 w 246"/>
                <a:gd name="T23" fmla="*/ 0 h 824"/>
                <a:gd name="T24" fmla="*/ 0 w 246"/>
                <a:gd name="T25" fmla="*/ 0 h 824"/>
                <a:gd name="T26" fmla="*/ 0 w 246"/>
                <a:gd name="T27" fmla="*/ 0 h 824"/>
                <a:gd name="T28" fmla="*/ 0 w 246"/>
                <a:gd name="T29" fmla="*/ 0 h 824"/>
                <a:gd name="T30" fmla="*/ 0 w 246"/>
                <a:gd name="T31" fmla="*/ 0 h 824"/>
                <a:gd name="T32" fmla="*/ 0 w 246"/>
                <a:gd name="T33" fmla="*/ 0 h 824"/>
                <a:gd name="T34" fmla="*/ 0 w 246"/>
                <a:gd name="T35" fmla="*/ 0 h 824"/>
                <a:gd name="T36" fmla="*/ 0 w 246"/>
                <a:gd name="T37" fmla="*/ 0 h 824"/>
                <a:gd name="T38" fmla="*/ 0 w 246"/>
                <a:gd name="T39" fmla="*/ 0 h 824"/>
                <a:gd name="T40" fmla="*/ 0 w 246"/>
                <a:gd name="T41" fmla="*/ 0 h 824"/>
                <a:gd name="T42" fmla="*/ 0 w 246"/>
                <a:gd name="T43" fmla="*/ 0 h 824"/>
                <a:gd name="T44" fmla="*/ 0 w 246"/>
                <a:gd name="T45" fmla="*/ 0 h 824"/>
                <a:gd name="T46" fmla="*/ 0 w 246"/>
                <a:gd name="T47" fmla="*/ 0 h 8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 h="824">
                  <a:moveTo>
                    <a:pt x="0" y="82"/>
                  </a:moveTo>
                  <a:lnTo>
                    <a:pt x="144" y="820"/>
                  </a:lnTo>
                  <a:lnTo>
                    <a:pt x="148" y="821"/>
                  </a:lnTo>
                  <a:lnTo>
                    <a:pt x="159" y="823"/>
                  </a:lnTo>
                  <a:lnTo>
                    <a:pt x="167" y="824"/>
                  </a:lnTo>
                  <a:lnTo>
                    <a:pt x="175" y="824"/>
                  </a:lnTo>
                  <a:lnTo>
                    <a:pt x="185" y="822"/>
                  </a:lnTo>
                  <a:lnTo>
                    <a:pt x="194" y="820"/>
                  </a:lnTo>
                  <a:lnTo>
                    <a:pt x="204" y="815"/>
                  </a:lnTo>
                  <a:lnTo>
                    <a:pt x="213" y="808"/>
                  </a:lnTo>
                  <a:lnTo>
                    <a:pt x="218" y="803"/>
                  </a:lnTo>
                  <a:lnTo>
                    <a:pt x="222" y="797"/>
                  </a:lnTo>
                  <a:lnTo>
                    <a:pt x="226" y="791"/>
                  </a:lnTo>
                  <a:lnTo>
                    <a:pt x="230" y="785"/>
                  </a:lnTo>
                  <a:lnTo>
                    <a:pt x="233" y="777"/>
                  </a:lnTo>
                  <a:lnTo>
                    <a:pt x="237" y="769"/>
                  </a:lnTo>
                  <a:lnTo>
                    <a:pt x="239" y="760"/>
                  </a:lnTo>
                  <a:lnTo>
                    <a:pt x="241" y="749"/>
                  </a:lnTo>
                  <a:lnTo>
                    <a:pt x="244" y="737"/>
                  </a:lnTo>
                  <a:lnTo>
                    <a:pt x="245" y="725"/>
                  </a:lnTo>
                  <a:lnTo>
                    <a:pt x="246" y="711"/>
                  </a:lnTo>
                  <a:lnTo>
                    <a:pt x="246" y="697"/>
                  </a:lnTo>
                  <a:lnTo>
                    <a:pt x="144" y="0"/>
                  </a:lnTo>
                  <a:lnTo>
                    <a:pt x="0" y="82"/>
                  </a:lnTo>
                  <a:close/>
                </a:path>
              </a:pathLst>
            </a:custGeom>
            <a:solidFill>
              <a:srgbClr val="E672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grpSp>
      <p:sp>
        <p:nvSpPr>
          <p:cNvPr id="183310" name="Text Box 14"/>
          <p:cNvSpPr txBox="1">
            <a:spLocks noChangeArrowheads="1"/>
          </p:cNvSpPr>
          <p:nvPr/>
        </p:nvSpPr>
        <p:spPr bwMode="auto">
          <a:xfrm>
            <a:off x="1257747" y="1981200"/>
            <a:ext cx="389031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latinLnBrk="0"/>
            <a:endParaRPr kumimoji="0" lang="en-US" altLang="ko-KR" sz="1600" dirty="0"/>
          </a:p>
          <a:p>
            <a:pPr latinLnBrk="0">
              <a:buFontTx/>
              <a:buChar char="•"/>
            </a:pPr>
            <a:r>
              <a:rPr kumimoji="0" lang="en" altLang="ko-KR" sz="1600" dirty="0">
                <a:solidFill>
                  <a:schemeClr val="tx2"/>
                </a:solidFill>
              </a:rPr>
              <a:t> </a:t>
            </a:r>
            <a:r>
              <a:rPr kumimoji="0" lang="en" altLang="en-US" sz="1600" dirty="0">
                <a:solidFill>
                  <a:schemeClr val="tx2"/>
                </a:solidFill>
              </a:rPr>
              <a:t>How to express characters</a:t>
            </a:r>
          </a:p>
          <a:p>
            <a:pPr eaLnBrk="1" hangingPunct="1">
              <a:buFontTx/>
              <a:buChar char="•"/>
            </a:pPr>
            <a:r>
              <a:rPr kumimoji="0" lang="en" altLang="en-US" sz="1600" dirty="0"/>
              <a:t>How to represent strings</a:t>
            </a:r>
          </a:p>
          <a:p>
            <a:pPr eaLnBrk="1" hangingPunct="1">
              <a:buFontTx/>
              <a:buChar char="•"/>
            </a:pPr>
            <a:r>
              <a:rPr kumimoji="0" lang="en" altLang="en-US" sz="1600" dirty="0"/>
              <a:t>What is a string </a:t>
            </a:r>
            <a:r>
              <a:rPr kumimoji="0" lang="en" altLang="ko-KR" sz="1600" dirty="0"/>
              <a:t>?</a:t>
            </a:r>
          </a:p>
          <a:p>
            <a:pPr eaLnBrk="1" hangingPunct="1">
              <a:buFontTx/>
              <a:buChar char="•"/>
            </a:pPr>
            <a:r>
              <a:rPr kumimoji="0" lang="en" altLang="ko-KR" sz="1600" dirty="0"/>
              <a:t> </a:t>
            </a:r>
            <a:r>
              <a:rPr kumimoji="0" lang="en" altLang="en-US" sz="1600" dirty="0"/>
              <a:t>Input/output of strings</a:t>
            </a:r>
          </a:p>
          <a:p>
            <a:pPr eaLnBrk="1" hangingPunct="1">
              <a:buFontTx/>
              <a:buChar char="•"/>
            </a:pPr>
            <a:r>
              <a:rPr kumimoji="0" lang="en" altLang="en-US" sz="1600" dirty="0"/>
              <a:t>Character processing library functions</a:t>
            </a:r>
          </a:p>
          <a:p>
            <a:pPr eaLnBrk="1" hangingPunct="1">
              <a:buFontTx/>
              <a:buChar char="•"/>
            </a:pPr>
            <a:r>
              <a:rPr kumimoji="0" lang="en" altLang="en-US" sz="1600" dirty="0"/>
              <a:t>Standard Input/Output Library Functions</a:t>
            </a:r>
          </a:p>
        </p:txBody>
      </p:sp>
      <p:sp>
        <p:nvSpPr>
          <p:cNvPr id="183345" name="AutoShape 49"/>
          <p:cNvSpPr>
            <a:spLocks noChangeArrowheads="1"/>
          </p:cNvSpPr>
          <p:nvPr/>
        </p:nvSpPr>
        <p:spPr bwMode="auto">
          <a:xfrm>
            <a:off x="6261110" y="1398001"/>
            <a:ext cx="2781300" cy="3098800"/>
          </a:xfrm>
          <a:prstGeom prst="wedgeEllipseCallout">
            <a:avLst>
              <a:gd name="adj1" fmla="val -20468"/>
              <a:gd name="adj2" fmla="val 5675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latinLnBrk="0" hangingPunct="0"/>
            <a:r>
              <a:rPr kumimoji="0" lang="en" altLang="en-US" sz="1400" dirty="0">
                <a:solidFill>
                  <a:schemeClr val="bg1"/>
                </a:solidFill>
              </a:rPr>
              <a:t>Since humans use characters to express information, strings occupy an important position in programs </a:t>
            </a:r>
            <a:r>
              <a:rPr kumimoji="0" lang="en" altLang="ko-KR" sz="1400" dirty="0">
                <a:solidFill>
                  <a:schemeClr val="bg1"/>
                </a:solidFill>
              </a:rPr>
              <a:t>. </a:t>
            </a:r>
            <a:r>
              <a:rPr kumimoji="0" lang="en" altLang="en-US" sz="1400" dirty="0">
                <a:solidFill>
                  <a:schemeClr val="bg1"/>
                </a:solidFill>
              </a:rPr>
              <a:t>In this chapter, </a:t>
            </a:r>
            <a:r>
              <a:rPr kumimoji="0" lang="en" altLang="ko-KR" sz="1400" dirty="0">
                <a:solidFill>
                  <a:schemeClr val="bg1"/>
                </a:solidFill>
              </a:rPr>
              <a:t>we </a:t>
            </a:r>
            <a:r>
              <a:rPr kumimoji="0" lang="en" altLang="en-US" sz="1400" dirty="0">
                <a:solidFill>
                  <a:schemeClr val="bg1"/>
                </a:solidFill>
              </a:rPr>
              <a:t>will take a closer look at string handling methods in </a:t>
            </a:r>
            <a:r>
              <a:rPr kumimoji="0" lang="en" altLang="ko-KR" sz="1400" dirty="0">
                <a:solidFill>
                  <a:schemeClr val="bg1"/>
                </a:solidFill>
              </a:rPr>
              <a:t>C.</a:t>
            </a:r>
          </a:p>
        </p:txBody>
      </p:sp>
      <p:sp>
        <p:nvSpPr>
          <p:cNvPr id="3079" name="Rectangle 50"/>
          <p:cNvSpPr>
            <a:spLocks noChangeArrowheads="1"/>
          </p:cNvSpPr>
          <p:nvPr/>
        </p:nvSpPr>
        <p:spPr bwMode="auto">
          <a:xfrm>
            <a:off x="0" y="2841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cxnSp>
        <p:nvCxnSpPr>
          <p:cNvPr id="3" name="직선 연결선 2"/>
          <p:cNvCxnSpPr>
            <a:cxnSpLocks/>
          </p:cNvCxnSpPr>
          <p:nvPr/>
        </p:nvCxnSpPr>
        <p:spPr>
          <a:xfrm flipH="1" flipV="1">
            <a:off x="4139952" y="2420888"/>
            <a:ext cx="1659949" cy="1916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 name="Picture 4" descr="Profesor de dibujos animados | Vectores de dominio público">
            <a:extLst>
              <a:ext uri="{FF2B5EF4-FFF2-40B4-BE49-F238E27FC236}">
                <a16:creationId xmlns:a16="http://schemas.microsoft.com/office/drawing/2014/main" id="{278FFF75-0B2A-89BB-4135-99AC00293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740" y="4355409"/>
            <a:ext cx="1179860" cy="15751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A353251D-ED9B-421D-BB10-86AACD203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924944"/>
            <a:ext cx="6732240" cy="3311879"/>
          </a:xfrm>
          <a:prstGeom prst="rect">
            <a:avLst/>
          </a:prstGeom>
        </p:spPr>
      </p:pic>
      <p:sp>
        <p:nvSpPr>
          <p:cNvPr id="2" name="제목 1"/>
          <p:cNvSpPr>
            <a:spLocks noGrp="1"/>
          </p:cNvSpPr>
          <p:nvPr>
            <p:ph type="title"/>
          </p:nvPr>
        </p:nvSpPr>
        <p:spPr/>
        <p:txBody>
          <a:bodyPr/>
          <a:lstStyle/>
          <a:p>
            <a:r>
              <a:rPr lang="en" altLang="en-US" dirty="0"/>
              <a:t>String</a:t>
            </a:r>
            <a:r>
              <a:rPr lang="en" altLang="ko-KR" dirty="0"/>
              <a:t> </a:t>
            </a:r>
            <a:r>
              <a:rPr lang="en" altLang="en-US" dirty="0"/>
              <a:t>constant</a:t>
            </a:r>
          </a:p>
        </p:txBody>
      </p:sp>
      <p:sp>
        <p:nvSpPr>
          <p:cNvPr id="4" name="TextBox 3"/>
          <p:cNvSpPr txBox="1"/>
          <p:nvPr/>
        </p:nvSpPr>
        <p:spPr>
          <a:xfrm>
            <a:off x="755576" y="1555972"/>
            <a:ext cx="8010472" cy="683264"/>
          </a:xfrm>
          <a:prstGeom prst="rect">
            <a:avLst/>
          </a:prstGeom>
          <a:solidFill>
            <a:srgbClr val="FFFFCC"/>
          </a:solidFill>
          <a:ln>
            <a:solidFill>
              <a:schemeClr val="tx1"/>
            </a:solidFill>
          </a:ln>
        </p:spPr>
        <p:txBody>
          <a:bodyPr wrap="square" rtlCol="0">
            <a:spAutoFit/>
          </a:bodyPr>
          <a:lstStyle/>
          <a:p>
            <a:pPr latinLnBrk="0">
              <a:lnSpc>
                <a:spcPct val="120000"/>
              </a:lnSpc>
              <a:spcBef>
                <a:spcPts val="0"/>
              </a:spcBef>
              <a:spcAft>
                <a:spcPts val="0"/>
              </a:spcAft>
            </a:pPr>
            <a:r>
              <a:rPr lang="en" altLang="ko-KR" sz="1600" kern="0" dirty="0">
                <a:solidFill>
                  <a:srgbClr val="0000FF"/>
                </a:solidFill>
                <a:latin typeface="Trebuchet MS" pitchFamily="34" charset="0"/>
              </a:rPr>
              <a:t>char </a:t>
            </a:r>
            <a:r>
              <a:rPr lang="en" altLang="ko-KR" sz="1600" kern="0" dirty="0">
                <a:solidFill>
                  <a:srgbClr val="000000"/>
                </a:solidFill>
                <a:latin typeface="Trebuchet MS" pitchFamily="34" charset="0"/>
              </a:rPr>
              <a:t>*p = </a:t>
            </a:r>
            <a:r>
              <a:rPr lang="en" altLang="ko-KR" sz="1600" kern="0" dirty="0">
                <a:solidFill>
                  <a:srgbClr val="A31515"/>
                </a:solidFill>
                <a:latin typeface="Trebuchet MS" pitchFamily="34" charset="0"/>
              </a:rPr>
              <a:t>" </a:t>
            </a:r>
            <a:r>
              <a:rPr lang="en" altLang="ko-KR" sz="1600" kern="0" dirty="0" err="1">
                <a:solidFill>
                  <a:srgbClr val="A31515"/>
                </a:solidFill>
                <a:latin typeface="Trebuchet MS" pitchFamily="34" charset="0"/>
              </a:rPr>
              <a:t>HelloWorld </a:t>
            </a:r>
            <a:r>
              <a:rPr lang="en" altLang="ko-KR" sz="1600" kern="0" dirty="0">
                <a:solidFill>
                  <a:srgbClr val="A31515"/>
                </a:solidFill>
                <a:latin typeface="Trebuchet MS" pitchFamily="34" charset="0"/>
              </a:rPr>
              <a:t>";</a:t>
            </a:r>
            <a:endParaRPr lang="en-US" altLang="ko-KR"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00"/>
                </a:solidFill>
                <a:latin typeface="Trebuchet MS" pitchFamily="34" charset="0"/>
              </a:rPr>
              <a:t>p = </a:t>
            </a:r>
            <a:r>
              <a:rPr lang="en" altLang="ko-KR" sz="1600" kern="0" dirty="0">
                <a:solidFill>
                  <a:srgbClr val="A31515"/>
                </a:solidFill>
                <a:latin typeface="Trebuchet MS" pitchFamily="34" charset="0"/>
              </a:rPr>
              <a:t>"Goodbye";</a:t>
            </a:r>
            <a:endParaRPr lang="en-US" altLang="ko-KR" sz="1600" kern="0" dirty="0">
              <a:solidFill>
                <a:srgbClr val="000000"/>
              </a:solidFill>
              <a:latin typeface="Trebuchet MS" pitchFamily="34" charset="0"/>
            </a:endParaRPr>
          </a:p>
        </p:txBody>
      </p:sp>
      <p:sp>
        <p:nvSpPr>
          <p:cNvPr id="6" name="TextBox 5"/>
          <p:cNvSpPr txBox="1"/>
          <p:nvPr/>
        </p:nvSpPr>
        <p:spPr>
          <a:xfrm>
            <a:off x="1686000" y="2657811"/>
            <a:ext cx="1512168" cy="307777"/>
          </a:xfrm>
          <a:prstGeom prst="rect">
            <a:avLst/>
          </a:prstGeom>
          <a:noFill/>
        </p:spPr>
        <p:txBody>
          <a:bodyPr wrap="square" rtlCol="0">
            <a:spAutoFit/>
          </a:bodyPr>
          <a:lstStyle/>
          <a:p>
            <a:r>
              <a:rPr lang="en" altLang="ko-KR" sz="1400" dirty="0">
                <a:solidFill>
                  <a:schemeClr val="tx2"/>
                </a:solidFill>
                <a:latin typeface="Trebuchet MS" pitchFamily="34" charset="0"/>
              </a:rPr>
              <a:t>OK!</a:t>
            </a:r>
            <a:endParaRPr lang="ko-KR" altLang="en-US" sz="1400" dirty="0">
              <a:solidFill>
                <a:schemeClr val="tx2"/>
              </a:solidFill>
              <a:latin typeface="Trebuchet MS" pitchFamily="34" charset="0"/>
            </a:endParaRPr>
          </a:p>
        </p:txBody>
      </p:sp>
      <p:sp>
        <p:nvSpPr>
          <p:cNvPr id="5" name="자유형 4"/>
          <p:cNvSpPr/>
          <p:nvPr/>
        </p:nvSpPr>
        <p:spPr>
          <a:xfrm>
            <a:off x="1645920" y="2232660"/>
            <a:ext cx="289560" cy="1196340"/>
          </a:xfrm>
          <a:custGeom>
            <a:avLst/>
            <a:gdLst>
              <a:gd name="connsiteX0" fmla="*/ 251460 w 289560"/>
              <a:gd name="connsiteY0" fmla="*/ 0 h 1196340"/>
              <a:gd name="connsiteX1" fmla="*/ 190500 w 289560"/>
              <a:gd name="connsiteY1" fmla="*/ 60960 h 1196340"/>
              <a:gd name="connsiteX2" fmla="*/ 137160 w 289560"/>
              <a:gd name="connsiteY2" fmla="*/ 106680 h 1196340"/>
              <a:gd name="connsiteX3" fmla="*/ 114300 w 289560"/>
              <a:gd name="connsiteY3" fmla="*/ 137160 h 1196340"/>
              <a:gd name="connsiteX4" fmla="*/ 99060 w 289560"/>
              <a:gd name="connsiteY4" fmla="*/ 160020 h 1196340"/>
              <a:gd name="connsiteX5" fmla="*/ 76200 w 289560"/>
              <a:gd name="connsiteY5" fmla="*/ 182880 h 1196340"/>
              <a:gd name="connsiteX6" fmla="*/ 45720 w 289560"/>
              <a:gd name="connsiteY6" fmla="*/ 266700 h 1196340"/>
              <a:gd name="connsiteX7" fmla="*/ 30480 w 289560"/>
              <a:gd name="connsiteY7" fmla="*/ 289560 h 1196340"/>
              <a:gd name="connsiteX8" fmla="*/ 22860 w 289560"/>
              <a:gd name="connsiteY8" fmla="*/ 320040 h 1196340"/>
              <a:gd name="connsiteX9" fmla="*/ 0 w 289560"/>
              <a:gd name="connsiteY9" fmla="*/ 381000 h 1196340"/>
              <a:gd name="connsiteX10" fmla="*/ 7620 w 289560"/>
              <a:gd name="connsiteY10" fmla="*/ 800100 h 1196340"/>
              <a:gd name="connsiteX11" fmla="*/ 22860 w 289560"/>
              <a:gd name="connsiteY11" fmla="*/ 861060 h 1196340"/>
              <a:gd name="connsiteX12" fmla="*/ 83820 w 289560"/>
              <a:gd name="connsiteY12" fmla="*/ 967740 h 1196340"/>
              <a:gd name="connsiteX13" fmla="*/ 99060 w 289560"/>
              <a:gd name="connsiteY13" fmla="*/ 990600 h 1196340"/>
              <a:gd name="connsiteX14" fmla="*/ 106680 w 289560"/>
              <a:gd name="connsiteY14" fmla="*/ 1013460 h 1196340"/>
              <a:gd name="connsiteX15" fmla="*/ 129540 w 289560"/>
              <a:gd name="connsiteY15" fmla="*/ 1036320 h 1196340"/>
              <a:gd name="connsiteX16" fmla="*/ 152400 w 289560"/>
              <a:gd name="connsiteY16" fmla="*/ 1082040 h 1196340"/>
              <a:gd name="connsiteX17" fmla="*/ 182880 w 289560"/>
              <a:gd name="connsiteY17" fmla="*/ 1104900 h 1196340"/>
              <a:gd name="connsiteX18" fmla="*/ 220980 w 289560"/>
              <a:gd name="connsiteY18" fmla="*/ 1150620 h 1196340"/>
              <a:gd name="connsiteX19" fmla="*/ 266700 w 289560"/>
              <a:gd name="connsiteY19" fmla="*/ 1181100 h 1196340"/>
              <a:gd name="connsiteX20" fmla="*/ 289560 w 289560"/>
              <a:gd name="connsiteY20" fmla="*/ 119634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9560" h="1196340">
                <a:moveTo>
                  <a:pt x="251460" y="0"/>
                </a:moveTo>
                <a:cubicBezTo>
                  <a:pt x="231140" y="20320"/>
                  <a:pt x="213489" y="43718"/>
                  <a:pt x="190500" y="60960"/>
                </a:cubicBezTo>
                <a:cubicBezTo>
                  <a:pt x="166409" y="79029"/>
                  <a:pt x="156264" y="84392"/>
                  <a:pt x="137160" y="106680"/>
                </a:cubicBezTo>
                <a:cubicBezTo>
                  <a:pt x="128895" y="116323"/>
                  <a:pt x="121682" y="126826"/>
                  <a:pt x="114300" y="137160"/>
                </a:cubicBezTo>
                <a:cubicBezTo>
                  <a:pt x="108977" y="144612"/>
                  <a:pt x="104923" y="152985"/>
                  <a:pt x="99060" y="160020"/>
                </a:cubicBezTo>
                <a:cubicBezTo>
                  <a:pt x="92161" y="168299"/>
                  <a:pt x="83820" y="175260"/>
                  <a:pt x="76200" y="182880"/>
                </a:cubicBezTo>
                <a:cubicBezTo>
                  <a:pt x="69087" y="204218"/>
                  <a:pt x="56323" y="245494"/>
                  <a:pt x="45720" y="266700"/>
                </a:cubicBezTo>
                <a:cubicBezTo>
                  <a:pt x="41624" y="274891"/>
                  <a:pt x="35560" y="281940"/>
                  <a:pt x="30480" y="289560"/>
                </a:cubicBezTo>
                <a:cubicBezTo>
                  <a:pt x="27940" y="299720"/>
                  <a:pt x="25737" y="309970"/>
                  <a:pt x="22860" y="320040"/>
                </a:cubicBezTo>
                <a:cubicBezTo>
                  <a:pt x="16887" y="340945"/>
                  <a:pt x="8052" y="360870"/>
                  <a:pt x="0" y="381000"/>
                </a:cubicBezTo>
                <a:cubicBezTo>
                  <a:pt x="2540" y="520700"/>
                  <a:pt x="974" y="660535"/>
                  <a:pt x="7620" y="800100"/>
                </a:cubicBezTo>
                <a:cubicBezTo>
                  <a:pt x="8616" y="821022"/>
                  <a:pt x="13493" y="842326"/>
                  <a:pt x="22860" y="861060"/>
                </a:cubicBezTo>
                <a:cubicBezTo>
                  <a:pt x="61531" y="938403"/>
                  <a:pt x="40738" y="903117"/>
                  <a:pt x="83820" y="967740"/>
                </a:cubicBezTo>
                <a:cubicBezTo>
                  <a:pt x="88900" y="975360"/>
                  <a:pt x="96164" y="981912"/>
                  <a:pt x="99060" y="990600"/>
                </a:cubicBezTo>
                <a:cubicBezTo>
                  <a:pt x="101600" y="998220"/>
                  <a:pt x="102225" y="1006777"/>
                  <a:pt x="106680" y="1013460"/>
                </a:cubicBezTo>
                <a:cubicBezTo>
                  <a:pt x="112658" y="1022426"/>
                  <a:pt x="121920" y="1028700"/>
                  <a:pt x="129540" y="1036320"/>
                </a:cubicBezTo>
                <a:cubicBezTo>
                  <a:pt x="135738" y="1054913"/>
                  <a:pt x="137628" y="1067268"/>
                  <a:pt x="152400" y="1082040"/>
                </a:cubicBezTo>
                <a:cubicBezTo>
                  <a:pt x="161380" y="1091020"/>
                  <a:pt x="173237" y="1096635"/>
                  <a:pt x="182880" y="1104900"/>
                </a:cubicBezTo>
                <a:cubicBezTo>
                  <a:pt x="221838" y="1138293"/>
                  <a:pt x="191585" y="1115346"/>
                  <a:pt x="220980" y="1150620"/>
                </a:cubicBezTo>
                <a:cubicBezTo>
                  <a:pt x="251934" y="1187764"/>
                  <a:pt x="231817" y="1163659"/>
                  <a:pt x="266700" y="1181100"/>
                </a:cubicBezTo>
                <a:cubicBezTo>
                  <a:pt x="274891" y="1185196"/>
                  <a:pt x="289560" y="1196340"/>
                  <a:pt x="289560" y="119634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55616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29788" y="216622"/>
            <a:ext cx="8153400" cy="990600"/>
          </a:xfrm>
        </p:spPr>
        <p:txBody>
          <a:bodyPr/>
          <a:lstStyle/>
          <a:p>
            <a:pPr eaLnBrk="1" hangingPunct="1"/>
            <a:r>
              <a:rPr lang="en" altLang="en-US" dirty="0"/>
              <a:t>Example</a:t>
            </a:r>
            <a:r>
              <a:rPr lang="en" altLang="ko-KR" dirty="0"/>
              <a:t> </a:t>
            </a:r>
            <a:endParaRPr lang="ko-KR" altLang="en-US" dirty="0"/>
          </a:p>
        </p:txBody>
      </p:sp>
      <p:sp>
        <p:nvSpPr>
          <p:cNvPr id="14340" name="Rectangle 3"/>
          <p:cNvSpPr>
            <a:spLocks noChangeArrowheads="1"/>
          </p:cNvSpPr>
          <p:nvPr/>
        </p:nvSpPr>
        <p:spPr bwMode="auto">
          <a:xfrm>
            <a:off x="650712" y="1490019"/>
            <a:ext cx="7809868" cy="4031873"/>
          </a:xfrm>
          <a:prstGeom prst="rect">
            <a:avLst/>
          </a:prstGeom>
          <a:solidFill>
            <a:srgbClr val="FFFFCC"/>
          </a:solidFill>
          <a:ln w="3175">
            <a:solidFill>
              <a:schemeClr val="tx1"/>
            </a:solidFill>
            <a:miter lim="800000"/>
            <a:headEnd/>
            <a:tailEnd/>
          </a:ln>
          <a:effectLst>
            <a:outerShdw dist="107763" dir="2700000" algn="ctr" rotWithShape="0">
              <a:srgbClr val="808080">
                <a:alpha val="50000"/>
              </a:srgbClr>
            </a:outerShdw>
          </a:effectLst>
        </p:spPr>
        <p:txBody>
          <a:bodyPr wrap="square">
            <a:spAutoFit/>
          </a:bodyPr>
          <a:lstStyle/>
          <a:p>
            <a:r>
              <a:rPr lang="en" altLang="ko-KR" sz="1600" dirty="0">
                <a:solidFill>
                  <a:srgbClr val="808080"/>
                </a:solidFill>
                <a:latin typeface="Trebuchet MS" panose="020B0603020202020204" pitchFamily="34" charset="0"/>
                <a:ea typeface="돋움체" panose="020B0609000101010101" pitchFamily="49" charset="-127"/>
              </a:rPr>
              <a:t>#include</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&lt; </a:t>
            </a:r>
            <a:r>
              <a:rPr lang="en" altLang="ko-KR" sz="1600" dirty="0" err="1">
                <a:solidFill>
                  <a:srgbClr val="A31515"/>
                </a:solidFill>
                <a:latin typeface="Trebuchet MS" panose="020B0603020202020204" pitchFamily="34" charset="0"/>
                <a:ea typeface="돋움체" panose="020B0609000101010101" pitchFamily="49" charset="-127"/>
              </a:rPr>
              <a:t>stdio.h </a:t>
            </a:r>
            <a:r>
              <a:rPr lang="en" altLang="ko-KR" sz="1600" dirty="0">
                <a:solidFill>
                  <a:srgbClr val="A31515"/>
                </a:solidFill>
                <a:latin typeface="Trebuchet MS" panose="020B0603020202020204" pitchFamily="34" charset="0"/>
                <a:ea typeface="돋움체" panose="020B0609000101010101" pitchFamily="49" charset="-127"/>
              </a:rPr>
              <a:t>&gt;</a:t>
            </a:r>
            <a:endParaRPr lang="en-US" altLang="ko-KR" sz="1600" dirty="0">
              <a:solidFill>
                <a:srgbClr val="000000"/>
              </a:solidFill>
              <a:latin typeface="Trebuchet MS" panose="020B0603020202020204" pitchFamily="34" charset="0"/>
              <a:ea typeface="돋움체" panose="020B0609000101010101" pitchFamily="49" charset="-127"/>
            </a:endParaRP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FF"/>
                </a:solidFill>
                <a:latin typeface="Trebuchet MS" panose="020B0603020202020204" pitchFamily="34" charset="0"/>
                <a:ea typeface="돋움체" panose="020B0609000101010101" pitchFamily="49" charset="-127"/>
              </a:rPr>
              <a:t>int </a:t>
            </a:r>
            <a:r>
              <a:rPr lang="en" altLang="ko-KR" sz="1600" dirty="0">
                <a:solidFill>
                  <a:srgbClr val="000000"/>
                </a:solidFill>
                <a:latin typeface="Trebuchet MS" panose="020B0603020202020204" pitchFamily="34" charset="0"/>
                <a:ea typeface="돋움체" panose="020B0609000101010101" pitchFamily="49" charset="-127"/>
              </a:rPr>
              <a:t>main( </a:t>
            </a:r>
            <a:r>
              <a:rPr lang="en" altLang="ko-KR" sz="1600" dirty="0">
                <a:solidFill>
                  <a:srgbClr val="0000FF"/>
                </a:solidFill>
                <a:latin typeface="Trebuchet MS" panose="020B0603020202020204" pitchFamily="34" charset="0"/>
                <a:ea typeface="돋움체" panose="020B0609000101010101" pitchFamily="49" charset="-127"/>
              </a:rPr>
              <a:t>void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char </a:t>
            </a:r>
            <a:r>
              <a:rPr lang="en" altLang="ko-KR" sz="1600" dirty="0">
                <a:solidFill>
                  <a:srgbClr val="000000"/>
                </a:solidFill>
                <a:latin typeface="Trebuchet MS" panose="020B0603020202020204" pitchFamily="34" charset="0"/>
                <a:ea typeface="돋움체" panose="020B0609000101010101" pitchFamily="49" charset="-127"/>
              </a:rPr>
              <a:t>* p = </a:t>
            </a:r>
            <a:r>
              <a:rPr lang="en" altLang="ko-KR" sz="1600" dirty="0">
                <a:solidFill>
                  <a:srgbClr val="A31515"/>
                </a:solidFill>
                <a:latin typeface="Trebuchet MS" panose="020B0603020202020204" pitchFamily="34" charset="0"/>
                <a:ea typeface="돋움체" panose="020B0609000101010101" pitchFamily="49" charset="-127"/>
              </a:rPr>
              <a:t>"HelloWorld"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printf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"%s \n" </a:t>
            </a:r>
            <a:r>
              <a:rPr lang="en" altLang="ko-KR" sz="1600" dirty="0">
                <a:solidFill>
                  <a:srgbClr val="000000"/>
                </a:solidFill>
                <a:latin typeface="Trebuchet MS" panose="020B0603020202020204" pitchFamily="34" charset="0"/>
                <a:ea typeface="돋움체" panose="020B0609000101010101" pitchFamily="49" charset="-127"/>
              </a:rPr>
              <a:t>, p);</a:t>
            </a: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p = </a:t>
            </a:r>
            <a:r>
              <a:rPr lang="en" altLang="ko-KR" sz="1600" dirty="0">
                <a:solidFill>
                  <a:srgbClr val="A31515"/>
                </a:solidFill>
                <a:latin typeface="Trebuchet MS" panose="020B0603020202020204" pitchFamily="34" charset="0"/>
                <a:ea typeface="돋움체" panose="020B0609000101010101" pitchFamily="49" charset="-127"/>
              </a:rPr>
              <a:t>"Welcome to C World!"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8000"/>
                </a:solidFill>
                <a:latin typeface="Trebuchet MS" panose="020B0603020202020204" pitchFamily="34" charset="0"/>
                <a:ea typeface="돋움체" panose="020B0609000101010101" pitchFamily="49" charset="-127"/>
              </a:rPr>
              <a:t>// </a:t>
            </a:r>
            <a:r>
              <a:rPr lang="en" altLang="en-US" sz="1600" dirty="0">
                <a:solidFill>
                  <a:srgbClr val="008000"/>
                </a:solidFill>
                <a:latin typeface="Trebuchet MS" panose="020B0603020202020204" pitchFamily="34" charset="0"/>
                <a:ea typeface="돋움체" panose="020B0609000101010101" pitchFamily="49" charset="-127"/>
              </a:rPr>
              <a:t>possible</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printf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"%s \n" </a:t>
            </a:r>
            <a:r>
              <a:rPr lang="en" altLang="ko-KR" sz="1600" dirty="0">
                <a:solidFill>
                  <a:srgbClr val="000000"/>
                </a:solidFill>
                <a:latin typeface="Trebuchet MS" panose="020B0603020202020204" pitchFamily="34" charset="0"/>
                <a:ea typeface="돋움체" panose="020B0609000101010101" pitchFamily="49" charset="-127"/>
              </a:rPr>
              <a:t>, p);</a:t>
            </a: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p = </a:t>
            </a:r>
            <a:r>
              <a:rPr lang="en" altLang="ko-KR" sz="1600" dirty="0">
                <a:solidFill>
                  <a:srgbClr val="A31515"/>
                </a:solidFill>
                <a:latin typeface="Trebuchet MS" panose="020B0603020202020204" pitchFamily="34" charset="0"/>
                <a:ea typeface="돋움체" panose="020B0609000101010101" pitchFamily="49" charset="-127"/>
              </a:rPr>
              <a:t>"Goodbye"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8000"/>
                </a:solidFill>
                <a:latin typeface="Trebuchet MS" panose="020B0603020202020204" pitchFamily="34" charset="0"/>
                <a:ea typeface="돋움체" panose="020B0609000101010101" pitchFamily="49" charset="-127"/>
              </a:rPr>
              <a:t>// </a:t>
            </a:r>
            <a:r>
              <a:rPr lang="en" altLang="en-US" sz="1600" dirty="0">
                <a:solidFill>
                  <a:srgbClr val="008000"/>
                </a:solidFill>
                <a:latin typeface="Trebuchet MS" panose="020B0603020202020204" pitchFamily="34" charset="0"/>
                <a:ea typeface="돋움체" panose="020B0609000101010101" pitchFamily="49" charset="-127"/>
              </a:rPr>
              <a:t>possible</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printf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"%s \n" </a:t>
            </a:r>
            <a:r>
              <a:rPr lang="en" altLang="ko-KR" sz="1600" dirty="0">
                <a:solidFill>
                  <a:srgbClr val="000000"/>
                </a:solidFill>
                <a:latin typeface="Trebuchet MS" panose="020B0603020202020204" pitchFamily="34" charset="0"/>
                <a:ea typeface="돋움체" panose="020B0609000101010101" pitchFamily="49" charset="-127"/>
              </a:rPr>
              <a:t>, p);</a:t>
            </a: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8000"/>
                </a:solidFill>
                <a:latin typeface="Trebuchet MS" panose="020B0603020202020204" pitchFamily="34" charset="0"/>
                <a:ea typeface="돋움체" panose="020B0609000101010101" pitchFamily="49" charset="-127"/>
              </a:rPr>
              <a:t>// p[0] = 'a'; // </a:t>
            </a:r>
            <a:r>
              <a:rPr lang="en" altLang="en-US" sz="1600" dirty="0">
                <a:solidFill>
                  <a:srgbClr val="008000"/>
                </a:solidFill>
                <a:latin typeface="Trebuchet MS" panose="020B0603020202020204" pitchFamily="34" charset="0"/>
                <a:ea typeface="돋움체" panose="020B0609000101010101" pitchFamily="49" charset="-127"/>
              </a:rPr>
              <a:t>An error occurs </a:t>
            </a:r>
            <a:r>
              <a:rPr lang="en" altLang="ko-KR" sz="1600" dirty="0">
                <a:solidFill>
                  <a:srgbClr val="008000"/>
                </a:solidFill>
                <a:latin typeface="Trebuchet MS" panose="020B0603020202020204" pitchFamily="34" charset="0"/>
                <a:ea typeface="돋움체" panose="020B0609000101010101" pitchFamily="49" charset="-127"/>
              </a:rPr>
              <a:t>.</a:t>
            </a:r>
            <a:endParaRPr lang="ko-KR" altLang="en-US" sz="1600" dirty="0">
              <a:solidFill>
                <a:srgbClr val="000000"/>
              </a:solidFill>
              <a:latin typeface="Trebuchet MS" panose="020B0603020202020204" pitchFamily="34" charset="0"/>
              <a:ea typeface="돋움체" panose="020B0609000101010101" pitchFamily="49" charset="-127"/>
            </a:endParaRP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return </a:t>
            </a:r>
            <a:r>
              <a:rPr lang="en" altLang="ko-KR" sz="1600" dirty="0">
                <a:solidFill>
                  <a:srgbClr val="000000"/>
                </a:solidFill>
                <a:latin typeface="Trebuchet MS" panose="020B0603020202020204" pitchFamily="34" charset="0"/>
                <a:ea typeface="돋움체" panose="020B0609000101010101" pitchFamily="49" charset="-127"/>
              </a:rPr>
              <a:t>0;</a:t>
            </a:r>
          </a:p>
          <a:p>
            <a:r>
              <a:rPr lang="en" altLang="ko-KR" sz="1600" dirty="0">
                <a:solidFill>
                  <a:srgbClr val="000000"/>
                </a:solidFill>
                <a:latin typeface="Trebuchet MS" panose="020B0603020202020204" pitchFamily="34" charset="0"/>
                <a:ea typeface="돋움체" panose="020B0609000101010101" pitchFamily="49" charset="-127"/>
              </a:rPr>
              <a:t>}</a:t>
            </a:r>
          </a:p>
        </p:txBody>
      </p:sp>
      <p:grpSp>
        <p:nvGrpSpPr>
          <p:cNvPr id="5" name="그룹 4">
            <a:extLst>
              <a:ext uri="{FF2B5EF4-FFF2-40B4-BE49-F238E27FC236}">
                <a16:creationId xmlns:a16="http://schemas.microsoft.com/office/drawing/2014/main" id="{B832610A-90F8-4C69-80F3-82ABA9152562}"/>
              </a:ext>
            </a:extLst>
          </p:cNvPr>
          <p:cNvGrpSpPr/>
          <p:nvPr/>
        </p:nvGrpSpPr>
        <p:grpSpPr>
          <a:xfrm>
            <a:off x="683419" y="5650778"/>
            <a:ext cx="7777161" cy="990600"/>
            <a:chOff x="4874867" y="766531"/>
            <a:chExt cx="3663880" cy="1365488"/>
          </a:xfrm>
        </p:grpSpPr>
        <p:pic>
          <p:nvPicPr>
            <p:cNvPr id="6" name="그림 5">
              <a:extLst>
                <a:ext uri="{FF2B5EF4-FFF2-40B4-BE49-F238E27FC236}">
                  <a16:creationId xmlns:a16="http://schemas.microsoft.com/office/drawing/2014/main" id="{5BB02C1A-599E-4BD7-95A1-60D901F3F47C}"/>
                </a:ext>
              </a:extLst>
            </p:cNvPr>
            <p:cNvPicPr>
              <a:picLocks noChangeAspect="1"/>
            </p:cNvPicPr>
            <p:nvPr/>
          </p:nvPicPr>
          <p:blipFill>
            <a:blip r:embed="rId2"/>
            <a:stretch>
              <a:fillRect/>
            </a:stretch>
          </p:blipFill>
          <p:spPr>
            <a:xfrm>
              <a:off x="6556679" y="1781959"/>
              <a:ext cx="745785" cy="350060"/>
            </a:xfrm>
            <a:prstGeom prst="rect">
              <a:avLst/>
            </a:prstGeom>
          </p:spPr>
        </p:pic>
        <p:sp>
          <p:nvSpPr>
            <p:cNvPr id="7" name="직사각형 6">
              <a:extLst>
                <a:ext uri="{FF2B5EF4-FFF2-40B4-BE49-F238E27FC236}">
                  <a16:creationId xmlns:a16="http://schemas.microsoft.com/office/drawing/2014/main" id="{223C4236-AB86-4366-895F-CAD27B927437}"/>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400" dirty="0">
                  <a:latin typeface="Trebuchet MS" panose="020B0603020202020204" pitchFamily="34" charset="0"/>
                </a:rPr>
                <a:t>HelloWorld</a:t>
              </a:r>
            </a:p>
            <a:p>
              <a:pPr algn="just"/>
              <a:r>
                <a:rPr lang="en" altLang="ko-KR" sz="1400" dirty="0">
                  <a:latin typeface="Trebuchet MS" panose="020B0603020202020204" pitchFamily="34" charset="0"/>
                </a:rPr>
                <a:t>Welcome to C World!</a:t>
              </a:r>
            </a:p>
            <a:p>
              <a:pPr algn="just"/>
              <a:r>
                <a:rPr lang="en" altLang="ko-KR" sz="1400" dirty="0">
                  <a:latin typeface="Trebuchet MS" panose="020B0603020202020204" pitchFamily="34" charset="0"/>
                </a:rPr>
                <a:t>Goodbye</a:t>
              </a:r>
            </a:p>
          </p:txBody>
        </p:sp>
      </p:grpSp>
    </p:spTree>
    <p:extLst>
      <p:ext uri="{BB962C8B-B14F-4D97-AF65-F5344CB8AC3E}">
        <p14:creationId xmlns:p14="http://schemas.microsoft.com/office/powerpoint/2010/main" val="28554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 altLang="en-US" dirty="0"/>
              <a:t>Check points</a:t>
            </a:r>
          </a:p>
        </p:txBody>
      </p:sp>
      <p:sp>
        <p:nvSpPr>
          <p:cNvPr id="49155" name="Rectangle 7"/>
          <p:cNvSpPr>
            <a:spLocks noGrp="1" noChangeArrowheads="1"/>
          </p:cNvSpPr>
          <p:nvPr>
            <p:ph idx="1"/>
          </p:nvPr>
        </p:nvSpPr>
        <p:spPr/>
        <p:txBody>
          <a:bodyPr>
            <a:normAutofit/>
          </a:bodyPr>
          <a:lstStyle/>
          <a:p>
            <a:pPr marL="342900" lvl="0" indent="-342900">
              <a:buFont typeface="+mj-lt"/>
              <a:buAutoNum type="arabicPeriod"/>
            </a:pPr>
            <a:r>
              <a:rPr lang="en" altLang="en-US" sz="1800" dirty="0"/>
              <a:t>How are strings defined in </a:t>
            </a:r>
            <a:r>
              <a:rPr lang="en" altLang="ko-KR" sz="1800" dirty="0"/>
              <a:t>C ?</a:t>
            </a:r>
            <a:endParaRPr lang="ko-KR" altLang="en-US" sz="1800" dirty="0"/>
          </a:p>
          <a:p>
            <a:pPr marL="342900" lvl="0" indent="-342900">
              <a:buFont typeface="+mj-lt"/>
              <a:buAutoNum type="arabicPeriod"/>
            </a:pPr>
            <a:r>
              <a:rPr lang="en" altLang="en-US" sz="1800" dirty="0"/>
              <a:t>What is the role of </a:t>
            </a:r>
            <a:r>
              <a:rPr lang="en" altLang="ko-KR" sz="1800" dirty="0"/>
              <a:t>the NULL character </a:t>
            </a:r>
            <a:r>
              <a:rPr lang="en" altLang="en-US" sz="1800" dirty="0"/>
              <a:t>in a string </a:t>
            </a:r>
            <a:r>
              <a:rPr lang="en" altLang="ko-KR" sz="1800" dirty="0"/>
              <a:t>?</a:t>
            </a:r>
            <a:endParaRPr lang="ko-KR" altLang="en-US" sz="1800" dirty="0"/>
          </a:p>
          <a:p>
            <a:pPr marL="342900" lvl="0" indent="-342900">
              <a:buFont typeface="+mj-lt"/>
              <a:buAutoNum type="arabicPeriod"/>
            </a:pPr>
            <a:r>
              <a:rPr lang="en" altLang="en-US" sz="1800" dirty="0"/>
              <a:t>What is the ASCII code value of </a:t>
            </a:r>
            <a:r>
              <a:rPr lang="en" altLang="ko-KR" sz="1800" dirty="0"/>
              <a:t>the NULL character ?</a:t>
            </a:r>
            <a:endParaRPr lang="ko-KR" altLang="en-US" sz="1800" dirty="0"/>
          </a:p>
          <a:p>
            <a:pPr marL="342900" lvl="0" indent="-342900">
              <a:buFont typeface="+mj-lt"/>
              <a:buAutoNum type="arabicPeriod"/>
            </a:pPr>
            <a:r>
              <a:rPr lang="en" altLang="en-US" sz="1800" dirty="0"/>
              <a:t>What happens if I print a string that doesn't end with a </a:t>
            </a:r>
            <a:r>
              <a:rPr lang="en" altLang="ko-KR" sz="1800" dirty="0"/>
              <a:t>NULL character ?</a:t>
            </a:r>
          </a:p>
          <a:p>
            <a:pPr marL="342900" lvl="0" indent="-342900">
              <a:buFont typeface="+mj-lt"/>
              <a:buAutoNum type="arabicPeriod"/>
            </a:pPr>
            <a:r>
              <a:rPr lang="en" altLang="en-US" sz="1800" dirty="0"/>
              <a:t>Explain the difference between </a:t>
            </a:r>
            <a:r>
              <a:rPr lang="en" altLang="ko-KR" sz="1800" dirty="0"/>
              <a:t>B, 'B', and "B" .</a:t>
            </a:r>
            <a:endParaRPr lang="ko-KR" altLang="en-US" sz="1800" dirty="0"/>
          </a:p>
          <a:p>
            <a:pPr marL="342900" lvl="0" indent="-342900">
              <a:buFont typeface="+mj-lt"/>
              <a:buAutoNum type="arabicPeriod"/>
            </a:pPr>
            <a:r>
              <a:rPr lang="en" altLang="en-US" sz="1800" dirty="0"/>
              <a:t>Where are mutable strings stored </a:t>
            </a:r>
            <a:r>
              <a:rPr lang="en" altLang="ko-KR" sz="1800" dirty="0"/>
              <a:t>?</a:t>
            </a:r>
            <a:endParaRPr lang="ko-KR" altLang="en-US" sz="1800" dirty="0"/>
          </a:p>
          <a:p>
            <a:pPr marL="342900" lvl="0" indent="-342900">
              <a:buFont typeface="+mj-lt"/>
              <a:buAutoNum type="arabicPeriod"/>
            </a:pPr>
            <a:r>
              <a:rPr lang="en" altLang="en-US" sz="1800" dirty="0"/>
              <a:t>Why is the size of the character array one larger than the size of </a:t>
            </a:r>
            <a:br>
              <a:rPr lang="en" altLang="en-US" sz="1800" dirty="0"/>
            </a:br>
            <a:r>
              <a:rPr lang="en" altLang="en-US" sz="1800" dirty="0"/>
              <a:t>the string </a:t>
            </a:r>
            <a:r>
              <a:rPr lang="en" altLang="ko-KR" sz="1800" dirty="0"/>
              <a:t>?</a:t>
            </a:r>
            <a:endParaRPr lang="ko-KR" altLang="en-US" sz="1800" dirty="0"/>
          </a:p>
          <a:p>
            <a:pPr marL="342900" lvl="0" indent="-342900">
              <a:buFont typeface="+mj-lt"/>
              <a:buAutoNum type="arabicPeriod"/>
            </a:pPr>
            <a:r>
              <a:rPr lang="en" altLang="en-US" sz="1800" dirty="0"/>
              <a:t>How to initialize a character array to a string</a:t>
            </a:r>
            <a:r>
              <a:rPr lang="en" altLang="ko-KR" sz="1800" dirty="0"/>
              <a:t>.</a:t>
            </a:r>
            <a:endParaRPr lang="ko-KR" altLang="en-US" sz="1800" dirty="0"/>
          </a:p>
          <a:p>
            <a:pPr marL="342900" lvl="0" indent="-342900">
              <a:buFont typeface="+mj-lt"/>
              <a:buAutoNum type="arabicPeriod"/>
            </a:pPr>
            <a:endParaRPr lang="ko-KR" altLang="en-US" sz="1800" dirty="0"/>
          </a:p>
        </p:txBody>
      </p:sp>
      <p:sp>
        <p:nvSpPr>
          <p:cNvPr id="49156" name="Rectangle 5"/>
          <p:cNvSpPr>
            <a:spLocks noChangeArrowheads="1"/>
          </p:cNvSpPr>
          <p:nvPr/>
        </p:nvSpPr>
        <p:spPr bwMode="auto">
          <a:xfrm>
            <a:off x="0" y="303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ko-KR" altLang="en-US"/>
          </a:p>
        </p:txBody>
      </p:sp>
      <p:pic>
        <p:nvPicPr>
          <p:cNvPr id="49157" name="Picture 9" descr="MC9004349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486916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2222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 altLang="en-US"/>
              <a:t>Character input/output library</a:t>
            </a:r>
          </a:p>
        </p:txBody>
      </p:sp>
      <p:sp>
        <p:nvSpPr>
          <p:cNvPr id="15364" name="Rectangle 4"/>
          <p:cNvSpPr>
            <a:spLocks noChangeArrowheads="1"/>
          </p:cNvSpPr>
          <p:nvPr/>
        </p:nvSpPr>
        <p:spPr bwMode="auto">
          <a:xfrm>
            <a:off x="-360437" y="30626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aphicFrame>
        <p:nvGraphicFramePr>
          <p:cNvPr id="144534" name="Group 150"/>
          <p:cNvGraphicFramePr>
            <a:graphicFrameLocks noGrp="1"/>
          </p:cNvGraphicFramePr>
          <p:nvPr>
            <p:extLst>
              <p:ext uri="{D42A27DB-BD31-4B8C-83A1-F6EECF244321}">
                <p14:modId xmlns:p14="http://schemas.microsoft.com/office/powerpoint/2010/main" val="1611506192"/>
              </p:ext>
            </p:extLst>
          </p:nvPr>
        </p:nvGraphicFramePr>
        <p:xfrm>
          <a:off x="755576" y="1608495"/>
          <a:ext cx="7777162" cy="2133600"/>
        </p:xfrm>
        <a:graphic>
          <a:graphicData uri="http://schemas.openxmlformats.org/drawingml/2006/table">
            <a:tbl>
              <a:tblPr/>
              <a:tblGrid>
                <a:gridCol w="2209800">
                  <a:extLst>
                    <a:ext uri="{9D8B030D-6E8A-4147-A177-3AD203B41FA5}">
                      <a16:colId xmlns:a16="http://schemas.microsoft.com/office/drawing/2014/main" val="20000"/>
                    </a:ext>
                  </a:extLst>
                </a:gridCol>
                <a:gridCol w="5567362">
                  <a:extLst>
                    <a:ext uri="{9D8B030D-6E8A-4147-A177-3AD203B41FA5}">
                      <a16:colId xmlns:a16="http://schemas.microsoft.com/office/drawing/2014/main" val="20001"/>
                    </a:ext>
                  </a:extLst>
                </a:gridCol>
              </a:tblGrid>
              <a:tr h="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Input/output functions</a:t>
                      </a:r>
                      <a:endParaRPr kumimoji="1" lang="ko-KR" altLang="en-US"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explanation</a:t>
                      </a:r>
                      <a:endParaRPr kumimoji="1" lang="ko-KR" altLang="en-US"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int getchar(void)</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Reads and returns a single character</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void putchar(int 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Prints the character stored in variable </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int _getch(void)</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Reads and returns a single character </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 </a:t>
                      </a:r>
                      <a:r>
                        <a:rPr kumimoji="1" lang="en" altLang="en-US" sz="1400" b="0" i="0" u="none" strike="noStrike" cap="none" normalizeH="0" baseline="0" dirty="0">
                          <a:ln>
                            <a:noFill/>
                          </a:ln>
                          <a:solidFill>
                            <a:srgbClr val="FF0000"/>
                          </a:solidFill>
                          <a:effectLst/>
                          <a:latin typeface="Trebuchet MS" panose="020B0603020202020204" pitchFamily="34" charset="0"/>
                          <a:ea typeface="굴림" panose="020B0600000101010101" pitchFamily="50" charset="-127"/>
                        </a:rPr>
                        <a:t>without using a buffer </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void _putch(int c )</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Prints the character stored in variable </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 </a:t>
                      </a:r>
                      <a:r>
                        <a:rPr kumimoji="1" lang="en" altLang="en-US" sz="1400" b="0" i="0" u="none" strike="noStrike" cap="none" normalizeH="0" baseline="0" dirty="0">
                          <a:ln>
                            <a:noFill/>
                          </a:ln>
                          <a:solidFill>
                            <a:srgbClr val="FF0000"/>
                          </a:solidFill>
                          <a:effectLst/>
                          <a:latin typeface="Trebuchet MS" panose="020B0603020202020204" pitchFamily="34" charset="0"/>
                          <a:ea typeface="굴림" panose="020B0600000101010101" pitchFamily="50" charset="-127"/>
                        </a:rPr>
                        <a:t>without using a buffer </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scanf("%c", &amp;c)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Read one character and store it in variable </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anose="020B0603020202020204" pitchFamily="34" charset="0"/>
                          <a:ea typeface="굴림" panose="020B0600000101010101" pitchFamily="50" charset="-127"/>
                        </a:rPr>
                        <a:t>printf("%c", 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Prints the character stored in variable </a:t>
                      </a:r>
                      <a:r>
                        <a:rPr kumimoji="1" lang="en" altLang="ko-KR" sz="1400" b="0" i="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bl>
          </a:graphicData>
        </a:graphic>
      </p:graphicFrame>
      <p:pic>
        <p:nvPicPr>
          <p:cNvPr id="9" name="Picture 97" descr="MCj038413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977" y="4653161"/>
            <a:ext cx="18192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98"/>
          <p:cNvSpPr>
            <a:spLocks noChangeArrowheads="1"/>
          </p:cNvSpPr>
          <p:nvPr/>
        </p:nvSpPr>
        <p:spPr bwMode="auto">
          <a:xfrm>
            <a:off x="5940152" y="4437261"/>
            <a:ext cx="1079500" cy="1944688"/>
          </a:xfrm>
          <a:prstGeom prst="foldedCorner">
            <a:avLst>
              <a:gd name="adj" fmla="val 12500"/>
            </a:avLst>
          </a:prstGeom>
          <a:solidFill>
            <a:srgbClr val="FFFFCC"/>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 altLang="en-US"/>
              <a:t>program</a:t>
            </a:r>
          </a:p>
        </p:txBody>
      </p:sp>
      <p:sp>
        <p:nvSpPr>
          <p:cNvPr id="11" name="Line 99"/>
          <p:cNvSpPr>
            <a:spLocks noChangeShapeType="1"/>
          </p:cNvSpPr>
          <p:nvPr/>
        </p:nvSpPr>
        <p:spPr bwMode="auto">
          <a:xfrm>
            <a:off x="3563665" y="5589786"/>
            <a:ext cx="2087562" cy="0"/>
          </a:xfrm>
          <a:prstGeom prst="line">
            <a:avLst/>
          </a:prstGeom>
          <a:noFill/>
          <a:ln w="38100">
            <a:solidFill>
              <a:srgbClr val="FF0000"/>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Text Box 136"/>
          <p:cNvSpPr txBox="1">
            <a:spLocks noChangeArrowheads="1"/>
          </p:cNvSpPr>
          <p:nvPr/>
        </p:nvSpPr>
        <p:spPr bwMode="auto">
          <a:xfrm>
            <a:off x="3708127" y="5084961"/>
            <a:ext cx="1423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dirty="0">
                <a:solidFill>
                  <a:schemeClr val="tx2"/>
                </a:solidFill>
                <a:latin typeface="Comic Sans MS" pitchFamily="66" charset="0"/>
              </a:rPr>
              <a:t>… 'A' 'B' 'C'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6CE660ED-F1B1-6108-C72B-96779422A2D4}"/>
              </a:ext>
            </a:extLst>
          </p:cNvPr>
          <p:cNvSpPr>
            <a:spLocks noGrp="1"/>
          </p:cNvSpPr>
          <p:nvPr>
            <p:ph type="title"/>
          </p:nvPr>
        </p:nvSpPr>
        <p:spPr/>
        <p:txBody>
          <a:bodyPr/>
          <a:lstStyle/>
          <a:p>
            <a:r>
              <a:rPr lang="en" altLang="ko-KR" dirty="0" err="1"/>
              <a:t>getchar </a:t>
            </a:r>
            <a:r>
              <a:rPr lang="en" altLang="ko-KR" dirty="0"/>
              <a:t>(), </a:t>
            </a:r>
            <a:r>
              <a:rPr lang="en" altLang="ko-KR" dirty="0" err="1"/>
              <a:t>putchar </a:t>
            </a:r>
            <a:r>
              <a:rPr lang="en" altLang="ko-KR" dirty="0"/>
              <a:t>()</a:t>
            </a:r>
            <a:endParaRPr lang="ko-KR" altLang="en-US" dirty="0"/>
          </a:p>
        </p:txBody>
      </p:sp>
      <p:grpSp>
        <p:nvGrpSpPr>
          <p:cNvPr id="17" name="그룹 16">
            <a:extLst>
              <a:ext uri="{FF2B5EF4-FFF2-40B4-BE49-F238E27FC236}">
                <a16:creationId xmlns:a16="http://schemas.microsoft.com/office/drawing/2014/main" id="{ADFE6885-815C-F459-EEC2-EDB1F0176E8A}"/>
              </a:ext>
            </a:extLst>
          </p:cNvPr>
          <p:cNvGrpSpPr/>
          <p:nvPr/>
        </p:nvGrpSpPr>
        <p:grpSpPr>
          <a:xfrm>
            <a:off x="1080482" y="2277583"/>
            <a:ext cx="6273018" cy="2208692"/>
            <a:chOff x="1080482" y="2277583"/>
            <a:chExt cx="6273018" cy="2208692"/>
          </a:xfrm>
        </p:grpSpPr>
        <p:pic>
          <p:nvPicPr>
            <p:cNvPr id="1028" name="Picture 4" descr="Desktop Computer (#6) - Openclipart">
              <a:extLst>
                <a:ext uri="{FF2B5EF4-FFF2-40B4-BE49-F238E27FC236}">
                  <a16:creationId xmlns:a16="http://schemas.microsoft.com/office/drawing/2014/main" id="{62A5D24C-27C1-9710-C0F1-CB5FABD29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371725"/>
              <a:ext cx="2162175" cy="2114550"/>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5345F54E-2556-453F-D3D6-C2474DB842A0}"/>
                </a:ext>
              </a:extLst>
            </p:cNvPr>
            <p:cNvSpPr/>
            <p:nvPr/>
          </p:nvSpPr>
          <p:spPr>
            <a:xfrm>
              <a:off x="6372200" y="2875781"/>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dirty="0"/>
                <a:t>A</a:t>
              </a:r>
              <a:endParaRPr lang="ko-KR" altLang="en-US" dirty="0"/>
            </a:p>
          </p:txBody>
        </p:sp>
        <p:sp>
          <p:nvSpPr>
            <p:cNvPr id="8" name="TextBox 7">
              <a:extLst>
                <a:ext uri="{FF2B5EF4-FFF2-40B4-BE49-F238E27FC236}">
                  <a16:creationId xmlns:a16="http://schemas.microsoft.com/office/drawing/2014/main" id="{4268C3AB-63B6-4B7F-BAFC-6791643FA889}"/>
                </a:ext>
              </a:extLst>
            </p:cNvPr>
            <p:cNvSpPr txBox="1"/>
            <p:nvPr/>
          </p:nvSpPr>
          <p:spPr>
            <a:xfrm>
              <a:off x="6265058" y="2362433"/>
              <a:ext cx="646331" cy="369332"/>
            </a:xfrm>
            <a:prstGeom prst="rect">
              <a:avLst/>
            </a:prstGeom>
            <a:noFill/>
          </p:spPr>
          <p:txBody>
            <a:bodyPr wrap="none" rtlCol="0">
              <a:spAutoFit/>
            </a:bodyPr>
            <a:lstStyle/>
            <a:p>
              <a:r>
                <a:rPr lang="en" altLang="en-US"/>
                <a:t>Variable</a:t>
              </a:r>
            </a:p>
          </p:txBody>
        </p:sp>
        <p:sp>
          <p:nvSpPr>
            <p:cNvPr id="9" name="자유형: 도형 8">
              <a:extLst>
                <a:ext uri="{FF2B5EF4-FFF2-40B4-BE49-F238E27FC236}">
                  <a16:creationId xmlns:a16="http://schemas.microsoft.com/office/drawing/2014/main" id="{FCF897B9-595B-857E-6C72-7FCEAD01B2A9}"/>
                </a:ext>
              </a:extLst>
            </p:cNvPr>
            <p:cNvSpPr/>
            <p:nvPr/>
          </p:nvSpPr>
          <p:spPr>
            <a:xfrm>
              <a:off x="4633352" y="3369276"/>
              <a:ext cx="2037806" cy="791997"/>
            </a:xfrm>
            <a:custGeom>
              <a:avLst/>
              <a:gdLst>
                <a:gd name="connsiteX0" fmla="*/ 0 w 2037806"/>
                <a:gd name="connsiteY0" fmla="*/ 635726 h 791997"/>
                <a:gd name="connsiteX1" fmla="*/ 1471749 w 2037806"/>
                <a:gd name="connsiteY1" fmla="*/ 748937 h 791997"/>
                <a:gd name="connsiteX2" fmla="*/ 2037806 w 2037806"/>
                <a:gd name="connsiteY2" fmla="*/ 0 h 791997"/>
              </a:gdLst>
              <a:ahLst/>
              <a:cxnLst>
                <a:cxn ang="0">
                  <a:pos x="connsiteX0" y="connsiteY0"/>
                </a:cxn>
                <a:cxn ang="0">
                  <a:pos x="connsiteX1" y="connsiteY1"/>
                </a:cxn>
                <a:cxn ang="0">
                  <a:pos x="connsiteX2" y="connsiteY2"/>
                </a:cxn>
              </a:cxnLst>
              <a:rect l="l" t="t" r="r" b="b"/>
              <a:pathLst>
                <a:path w="2037806" h="791997">
                  <a:moveTo>
                    <a:pt x="0" y="635726"/>
                  </a:moveTo>
                  <a:cubicBezTo>
                    <a:pt x="566057" y="745308"/>
                    <a:pt x="1132115" y="854891"/>
                    <a:pt x="1471749" y="748937"/>
                  </a:cubicBezTo>
                  <a:cubicBezTo>
                    <a:pt x="1811383" y="642983"/>
                    <a:pt x="1924594" y="321491"/>
                    <a:pt x="2037806" y="0"/>
                  </a:cubicBezTo>
                </a:path>
              </a:pathLst>
            </a:cu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720065CB-F102-C16D-2F58-EFA869DD8AD4}"/>
                </a:ext>
              </a:extLst>
            </p:cNvPr>
            <p:cNvSpPr txBox="1"/>
            <p:nvPr/>
          </p:nvSpPr>
          <p:spPr>
            <a:xfrm>
              <a:off x="6182987" y="3995772"/>
              <a:ext cx="1170513" cy="369332"/>
            </a:xfrm>
            <a:prstGeom prst="rect">
              <a:avLst/>
            </a:prstGeom>
            <a:noFill/>
          </p:spPr>
          <p:txBody>
            <a:bodyPr wrap="none" rtlCol="0">
              <a:spAutoFit/>
            </a:bodyPr>
            <a:lstStyle/>
            <a:p>
              <a:r>
                <a:rPr lang="en" altLang="ko-KR"/>
                <a:t>getchar </a:t>
              </a:r>
              <a:r>
                <a:rPr lang="en" altLang="ko-KR" dirty="0"/>
                <a:t>()</a:t>
              </a:r>
              <a:endParaRPr lang="ko-KR" altLang="en-US" dirty="0"/>
            </a:p>
          </p:txBody>
        </p:sp>
        <p:sp>
          <p:nvSpPr>
            <p:cNvPr id="11" name="직사각형 10">
              <a:extLst>
                <a:ext uri="{FF2B5EF4-FFF2-40B4-BE49-F238E27FC236}">
                  <a16:creationId xmlns:a16="http://schemas.microsoft.com/office/drawing/2014/main" id="{FFDE31AF-4AF5-B3CE-A149-15CFC0C25F19}"/>
                </a:ext>
              </a:extLst>
            </p:cNvPr>
            <p:cNvSpPr/>
            <p:nvPr/>
          </p:nvSpPr>
          <p:spPr>
            <a:xfrm>
              <a:off x="1187624" y="3307432"/>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dirty="0"/>
                <a:t>B</a:t>
              </a:r>
              <a:endParaRPr lang="ko-KR" altLang="en-US" dirty="0"/>
            </a:p>
          </p:txBody>
        </p:sp>
        <p:sp>
          <p:nvSpPr>
            <p:cNvPr id="12" name="TextBox 11">
              <a:extLst>
                <a:ext uri="{FF2B5EF4-FFF2-40B4-BE49-F238E27FC236}">
                  <a16:creationId xmlns:a16="http://schemas.microsoft.com/office/drawing/2014/main" id="{D554B8D3-6E06-8CF0-BEE9-CEB3DCCF5B3C}"/>
                </a:ext>
              </a:extLst>
            </p:cNvPr>
            <p:cNvSpPr txBox="1"/>
            <p:nvPr/>
          </p:nvSpPr>
          <p:spPr>
            <a:xfrm>
              <a:off x="1080482" y="2794084"/>
              <a:ext cx="646331" cy="369332"/>
            </a:xfrm>
            <a:prstGeom prst="rect">
              <a:avLst/>
            </a:prstGeom>
            <a:noFill/>
          </p:spPr>
          <p:txBody>
            <a:bodyPr wrap="none" rtlCol="0">
              <a:spAutoFit/>
            </a:bodyPr>
            <a:lstStyle/>
            <a:p>
              <a:r>
                <a:rPr lang="en" altLang="en-US"/>
                <a:t>Variable</a:t>
              </a:r>
            </a:p>
          </p:txBody>
        </p:sp>
        <p:sp>
          <p:nvSpPr>
            <p:cNvPr id="13" name="자유형: 도형 12">
              <a:extLst>
                <a:ext uri="{FF2B5EF4-FFF2-40B4-BE49-F238E27FC236}">
                  <a16:creationId xmlns:a16="http://schemas.microsoft.com/office/drawing/2014/main" id="{C5E286A2-E795-C5E7-65F1-5F45F8830750}"/>
                </a:ext>
              </a:extLst>
            </p:cNvPr>
            <p:cNvSpPr/>
            <p:nvPr/>
          </p:nvSpPr>
          <p:spPr>
            <a:xfrm>
              <a:off x="1959821" y="2693250"/>
              <a:ext cx="2133600" cy="632483"/>
            </a:xfrm>
            <a:custGeom>
              <a:avLst/>
              <a:gdLst>
                <a:gd name="connsiteX0" fmla="*/ 0 w 2133600"/>
                <a:gd name="connsiteY0" fmla="*/ 632483 h 632483"/>
                <a:gd name="connsiteX1" fmla="*/ 801188 w 2133600"/>
                <a:gd name="connsiteY1" fmla="*/ 5466 h 632483"/>
                <a:gd name="connsiteX2" fmla="*/ 2133600 w 2133600"/>
                <a:gd name="connsiteY2" fmla="*/ 379934 h 632483"/>
              </a:gdLst>
              <a:ahLst/>
              <a:cxnLst>
                <a:cxn ang="0">
                  <a:pos x="connsiteX0" y="connsiteY0"/>
                </a:cxn>
                <a:cxn ang="0">
                  <a:pos x="connsiteX1" y="connsiteY1"/>
                </a:cxn>
                <a:cxn ang="0">
                  <a:pos x="connsiteX2" y="connsiteY2"/>
                </a:cxn>
              </a:cxnLst>
              <a:rect l="l" t="t" r="r" b="b"/>
              <a:pathLst>
                <a:path w="2133600" h="632483">
                  <a:moveTo>
                    <a:pt x="0" y="632483"/>
                  </a:moveTo>
                  <a:cubicBezTo>
                    <a:pt x="222794" y="340020"/>
                    <a:pt x="445588" y="47557"/>
                    <a:pt x="801188" y="5466"/>
                  </a:cubicBezTo>
                  <a:cubicBezTo>
                    <a:pt x="1156788" y="-36626"/>
                    <a:pt x="1645194" y="171654"/>
                    <a:pt x="2133600" y="379934"/>
                  </a:cubicBezTo>
                </a:path>
              </a:pathLst>
            </a:cu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30ED5619-102A-383A-0D43-6120C2E160EA}"/>
                </a:ext>
              </a:extLst>
            </p:cNvPr>
            <p:cNvSpPr txBox="1"/>
            <p:nvPr/>
          </p:nvSpPr>
          <p:spPr>
            <a:xfrm>
              <a:off x="2138879" y="2277583"/>
              <a:ext cx="1170513" cy="369332"/>
            </a:xfrm>
            <a:prstGeom prst="rect">
              <a:avLst/>
            </a:prstGeom>
            <a:noFill/>
          </p:spPr>
          <p:txBody>
            <a:bodyPr wrap="none" rtlCol="0">
              <a:spAutoFit/>
            </a:bodyPr>
            <a:lstStyle/>
            <a:p>
              <a:r>
                <a:rPr lang="en" altLang="ko-KR" dirty="0" err="1"/>
                <a:t>putchar </a:t>
              </a:r>
              <a:r>
                <a:rPr lang="en" altLang="ko-KR" dirty="0"/>
                <a:t>()</a:t>
              </a:r>
              <a:endParaRPr lang="ko-KR" altLang="en-US" dirty="0"/>
            </a:p>
          </p:txBody>
        </p:sp>
        <p:sp>
          <p:nvSpPr>
            <p:cNvPr id="16" name="TextBox 15">
              <a:extLst>
                <a:ext uri="{FF2B5EF4-FFF2-40B4-BE49-F238E27FC236}">
                  <a16:creationId xmlns:a16="http://schemas.microsoft.com/office/drawing/2014/main" id="{E54B3E44-A75C-8373-DA4E-49D541D980CE}"/>
                </a:ext>
              </a:extLst>
            </p:cNvPr>
            <p:cNvSpPr txBox="1"/>
            <p:nvPr/>
          </p:nvSpPr>
          <p:spPr>
            <a:xfrm>
              <a:off x="3919658" y="2640159"/>
              <a:ext cx="340158" cy="369332"/>
            </a:xfrm>
            <a:prstGeom prst="rect">
              <a:avLst/>
            </a:prstGeom>
            <a:noFill/>
          </p:spPr>
          <p:txBody>
            <a:bodyPr wrap="none" rtlCol="0">
              <a:spAutoFit/>
            </a:bodyPr>
            <a:lstStyle/>
            <a:p>
              <a:r>
                <a:rPr lang="en" altLang="ko-KR">
                  <a:solidFill>
                    <a:srgbClr val="FFFF00"/>
                  </a:solidFill>
                </a:rPr>
                <a:t>B</a:t>
              </a:r>
              <a:endParaRPr lang="ko-KR" altLang="en-US" dirty="0">
                <a:solidFill>
                  <a:srgbClr val="FFFF00"/>
                </a:solidFill>
              </a:endParaRPr>
            </a:p>
          </p:txBody>
        </p:sp>
      </p:grpSp>
    </p:spTree>
    <p:extLst>
      <p:ext uri="{BB962C8B-B14F-4D97-AF65-F5344CB8AC3E}">
        <p14:creationId xmlns:p14="http://schemas.microsoft.com/office/powerpoint/2010/main" val="662753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그룹 11">
            <a:extLst>
              <a:ext uri="{FF2B5EF4-FFF2-40B4-BE49-F238E27FC236}">
                <a16:creationId xmlns:a16="http://schemas.microsoft.com/office/drawing/2014/main" id="{E1D5419F-3CE4-4328-8DF8-08EDD07CB613}"/>
              </a:ext>
            </a:extLst>
          </p:cNvPr>
          <p:cNvGrpSpPr/>
          <p:nvPr/>
        </p:nvGrpSpPr>
        <p:grpSpPr>
          <a:xfrm>
            <a:off x="988887" y="4827344"/>
            <a:ext cx="7777161" cy="1725203"/>
            <a:chOff x="4874867" y="766531"/>
            <a:chExt cx="3663880" cy="1365488"/>
          </a:xfrm>
        </p:grpSpPr>
        <p:pic>
          <p:nvPicPr>
            <p:cNvPr id="13" name="그림 12">
              <a:extLst>
                <a:ext uri="{FF2B5EF4-FFF2-40B4-BE49-F238E27FC236}">
                  <a16:creationId xmlns:a16="http://schemas.microsoft.com/office/drawing/2014/main" id="{61B04298-4DB9-41F1-A23C-4A3AF49074C8}"/>
                </a:ext>
              </a:extLst>
            </p:cNvPr>
            <p:cNvPicPr>
              <a:picLocks noChangeAspect="1"/>
            </p:cNvPicPr>
            <p:nvPr/>
          </p:nvPicPr>
          <p:blipFill>
            <a:blip r:embed="rId2"/>
            <a:stretch>
              <a:fillRect/>
            </a:stretch>
          </p:blipFill>
          <p:spPr>
            <a:xfrm>
              <a:off x="6556679" y="1781959"/>
              <a:ext cx="745785" cy="350060"/>
            </a:xfrm>
            <a:prstGeom prst="rect">
              <a:avLst/>
            </a:prstGeom>
          </p:spPr>
        </p:pic>
        <p:sp>
          <p:nvSpPr>
            <p:cNvPr id="14" name="직사각형 13">
              <a:extLst>
                <a:ext uri="{FF2B5EF4-FFF2-40B4-BE49-F238E27FC236}">
                  <a16:creationId xmlns:a16="http://schemas.microsoft.com/office/drawing/2014/main" id="{D6D7ABAF-8A40-4EF1-9529-C0135BCBD642}"/>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400" dirty="0">
                  <a:latin typeface="Trebuchet MS" panose="020B0603020202020204" pitchFamily="34" charset="0"/>
                </a:rPr>
                <a:t>a</a:t>
              </a:r>
              <a:endParaRPr lang="ko-KR" altLang="ko-KR" sz="1400" dirty="0">
                <a:latin typeface="Trebuchet MS" panose="020B0603020202020204" pitchFamily="34" charset="0"/>
              </a:endParaRPr>
            </a:p>
            <a:p>
              <a:pPr algn="just"/>
              <a:r>
                <a:rPr lang="en" altLang="ko-KR" sz="1400" dirty="0">
                  <a:latin typeface="Trebuchet MS" panose="020B0603020202020204" pitchFamily="34" charset="0"/>
                </a:rPr>
                <a:t>a</a:t>
              </a:r>
              <a:endParaRPr lang="ko-KR" altLang="ko-KR" sz="1400" dirty="0">
                <a:latin typeface="Trebuchet MS" panose="020B0603020202020204" pitchFamily="34" charset="0"/>
              </a:endParaRPr>
            </a:p>
            <a:p>
              <a:pPr algn="just"/>
              <a:r>
                <a:rPr lang="en" altLang="ko-KR" sz="1400" dirty="0">
                  <a:latin typeface="Trebuchet MS" panose="020B0603020202020204" pitchFamily="34" charset="0"/>
                </a:rPr>
                <a:t>b</a:t>
              </a:r>
              <a:endParaRPr lang="ko-KR" altLang="ko-KR" sz="1400" dirty="0">
                <a:latin typeface="Trebuchet MS" panose="020B0603020202020204" pitchFamily="34" charset="0"/>
              </a:endParaRPr>
            </a:p>
            <a:p>
              <a:pPr algn="just"/>
              <a:r>
                <a:rPr lang="en" altLang="ko-KR" sz="1400" dirty="0">
                  <a:latin typeface="Trebuchet MS" panose="020B0603020202020204" pitchFamily="34" charset="0"/>
                </a:rPr>
                <a:t>b</a:t>
              </a:r>
              <a:endParaRPr lang="ko-KR" altLang="ko-KR" sz="1400" dirty="0">
                <a:latin typeface="Trebuchet MS" panose="020B0603020202020204" pitchFamily="34" charset="0"/>
              </a:endParaRPr>
            </a:p>
            <a:p>
              <a:pPr algn="just"/>
              <a:r>
                <a:rPr lang="en" altLang="ko-KR" sz="1400" dirty="0">
                  <a:latin typeface="Trebuchet MS" panose="020B0603020202020204" pitchFamily="34" charset="0"/>
                </a:rPr>
                <a:t>^Z</a:t>
              </a:r>
            </a:p>
          </p:txBody>
        </p:sp>
      </p:grpSp>
      <p:sp>
        <p:nvSpPr>
          <p:cNvPr id="16386" name="Rectangle 2"/>
          <p:cNvSpPr>
            <a:spLocks noGrp="1" noChangeArrowheads="1"/>
          </p:cNvSpPr>
          <p:nvPr>
            <p:ph type="title"/>
          </p:nvPr>
        </p:nvSpPr>
        <p:spPr/>
        <p:txBody>
          <a:bodyPr/>
          <a:lstStyle/>
          <a:p>
            <a:pPr eaLnBrk="1" hangingPunct="1"/>
            <a:r>
              <a:rPr lang="en" altLang="ko-KR" dirty="0">
                <a:latin typeface="Trebuchet MS" pitchFamily="34" charset="0"/>
              </a:rPr>
              <a:t>getchar(), putchar()</a:t>
            </a:r>
          </a:p>
        </p:txBody>
      </p:sp>
      <p:sp>
        <p:nvSpPr>
          <p:cNvPr id="16387" name="Rectangle 3"/>
          <p:cNvSpPr>
            <a:spLocks noChangeArrowheads="1"/>
          </p:cNvSpPr>
          <p:nvPr/>
        </p:nvSpPr>
        <p:spPr bwMode="auto">
          <a:xfrm>
            <a:off x="959475" y="1628800"/>
            <a:ext cx="7777162" cy="2751522"/>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latinLnBrk="0">
              <a:lnSpc>
                <a:spcPct val="120000"/>
              </a:lnSpc>
              <a:spcBef>
                <a:spcPts val="0"/>
              </a:spcBef>
              <a:spcAft>
                <a:spcPts val="0"/>
              </a:spcAft>
            </a:pPr>
            <a:r>
              <a:rPr lang="en" altLang="ko-KR" sz="1600" kern="0" dirty="0">
                <a:solidFill>
                  <a:srgbClr val="008000"/>
                </a:solidFill>
                <a:latin typeface="Trebuchet MS" pitchFamily="34" charset="0"/>
              </a:rPr>
              <a:t>// </a:t>
            </a:r>
            <a:r>
              <a:rPr lang="en" altLang="en-US" sz="1600" kern="0" dirty="0">
                <a:solidFill>
                  <a:srgbClr val="008000"/>
                </a:solidFill>
                <a:latin typeface="Trebuchet MS" pitchFamily="34" charset="0"/>
                <a:ea typeface="굴림"/>
              </a:rPr>
              <a:t>Usage of </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FF"/>
                </a:solidFill>
                <a:latin typeface="Trebuchet MS" pitchFamily="34" charset="0"/>
              </a:rPr>
              <a:t>#include</a:t>
            </a:r>
            <a:r>
              <a:rPr lang="en" altLang="en-US" sz="1600" kern="0" dirty="0">
                <a:solidFill>
                  <a:srgbClr val="000000"/>
                </a:solidFill>
                <a:latin typeface="Trebuchet MS" pitchFamily="34" charset="0"/>
              </a:rPr>
              <a:t> </a:t>
            </a:r>
            <a:r>
              <a:rPr lang="en" altLang="ko-KR" sz="1600" kern="0" dirty="0">
                <a:solidFill>
                  <a:srgbClr val="800000"/>
                </a:solidFill>
                <a:latin typeface="Trebuchet MS" pitchFamily="34" charset="0"/>
              </a:rPr>
              <a:t>&lt; </a:t>
            </a:r>
            <a:r>
              <a:rPr lang="en" altLang="ko-KR" sz="1600" kern="0" dirty="0" err="1">
                <a:solidFill>
                  <a:srgbClr val="800000"/>
                </a:solidFill>
                <a:latin typeface="Trebuchet MS" pitchFamily="34" charset="0"/>
              </a:rPr>
              <a:t>stdio.h </a:t>
            </a:r>
            <a:r>
              <a:rPr lang="en" altLang="ko-KR" sz="1600" kern="0" dirty="0">
                <a:solidFill>
                  <a:srgbClr val="800000"/>
                </a:solidFill>
                <a:latin typeface="Trebuchet MS" pitchFamily="34" charset="0"/>
              </a:rPr>
              <a:t>&gt;</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err="1">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main( </a:t>
            </a:r>
            <a:r>
              <a:rPr lang="en" altLang="ko-KR" sz="1600" kern="0" dirty="0">
                <a:solidFill>
                  <a:srgbClr val="0000FF"/>
                </a:solidFill>
                <a:latin typeface="Trebuchet MS" pitchFamily="34" charset="0"/>
              </a:rPr>
              <a:t>void </a:t>
            </a: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ch ;</a:t>
            </a:r>
            <a:r>
              <a:rPr lang="en" altLang="en-US" sz="1600" kern="0" dirty="0">
                <a:solidFill>
                  <a:srgbClr val="000000"/>
                </a:solidFill>
                <a:latin typeface="Trebuchet MS" pitchFamily="34" charset="0"/>
              </a:rPr>
              <a:t>  </a:t>
            </a:r>
            <a:r>
              <a:rPr lang="en" altLang="ko-KR" sz="1600" kern="0" dirty="0">
                <a:solidFill>
                  <a:srgbClr val="008000"/>
                </a:solidFill>
                <a:latin typeface="Trebuchet MS" pitchFamily="34" charset="0"/>
              </a:rPr>
              <a:t>// </a:t>
            </a:r>
            <a:r>
              <a:rPr lang="en-US" altLang="ko-KR" sz="1600" kern="0" dirty="0">
                <a:solidFill>
                  <a:srgbClr val="008000"/>
                </a:solidFill>
                <a:latin typeface="Trebuchet MS" pitchFamily="34" charset="0"/>
              </a:rPr>
              <a:t>Note the use of integers</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while </a:t>
            </a:r>
            <a:r>
              <a:rPr lang="en" altLang="ko-KR" sz="1600" kern="0" dirty="0">
                <a:solidFill>
                  <a:srgbClr val="000000"/>
                </a:solidFill>
                <a:latin typeface="Trebuchet MS" pitchFamily="34" charset="0"/>
              </a:rPr>
              <a:t>( ( ch = getchar ()) != </a:t>
            </a:r>
            <a:r>
              <a:rPr lang="en" altLang="ko-KR" sz="1600" u="sng" kern="0" dirty="0">
                <a:solidFill>
                  <a:srgbClr val="000000"/>
                </a:solidFill>
                <a:latin typeface="Trebuchet MS" pitchFamily="34" charset="0"/>
              </a:rPr>
              <a:t>EOF </a:t>
            </a: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en-US" sz="1600" dirty="0">
                <a:latin typeface="Trebuchet MS" pitchFamily="34" charset="0"/>
              </a:rPr>
              <a:t>     </a:t>
            </a:r>
            <a:r>
              <a:rPr lang="en" altLang="ko-KR" sz="1600" dirty="0">
                <a:latin typeface="Trebuchet MS" pitchFamily="34" charset="0"/>
              </a:rPr>
              <a:t>putchar ( ch );</a:t>
            </a:r>
            <a:r>
              <a:rPr lang="en" altLang="en-US" sz="1600" kern="0" dirty="0">
                <a:solidFill>
                  <a:srgbClr val="000000"/>
                </a:solidFill>
                <a:latin typeface="Trebuchet MS" pitchFamily="34" charset="0"/>
              </a:rPr>
              <a:t> </a:t>
            </a:r>
            <a:endParaRPr lang="en-US" altLang="ko-KR"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return</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0;</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p:txBody>
      </p:sp>
      <p:sp>
        <p:nvSpPr>
          <p:cNvPr id="16388" name="Rectangle 4"/>
          <p:cNvSpPr>
            <a:spLocks noChangeArrowheads="1"/>
          </p:cNvSpPr>
          <p:nvPr/>
        </p:nvSpPr>
        <p:spPr bwMode="auto">
          <a:xfrm>
            <a:off x="-156538" y="37163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41" name="TextBox 40"/>
          <p:cNvSpPr txBox="1"/>
          <p:nvPr/>
        </p:nvSpPr>
        <p:spPr>
          <a:xfrm>
            <a:off x="6240705" y="1857598"/>
            <a:ext cx="2435751" cy="923330"/>
          </a:xfrm>
          <a:prstGeom prst="rect">
            <a:avLst/>
          </a:prstGeom>
          <a:noFill/>
        </p:spPr>
        <p:txBody>
          <a:bodyPr wrap="square" rtlCol="0">
            <a:spAutoFit/>
          </a:bodyPr>
          <a:lstStyle/>
          <a:p>
            <a:r>
              <a:rPr lang="en" altLang="en-US" dirty="0">
                <a:solidFill>
                  <a:schemeClr val="tx2"/>
                </a:solidFill>
                <a:latin typeface="+mn-lt"/>
              </a:rPr>
              <a:t>Character indicating </a:t>
            </a:r>
            <a:r>
              <a:rPr lang="en" altLang="ko-KR" dirty="0">
                <a:solidFill>
                  <a:schemeClr val="tx2"/>
                </a:solidFill>
                <a:latin typeface="+mn-lt"/>
              </a:rPr>
              <a:t>End Of File ,</a:t>
            </a:r>
          </a:p>
          <a:p>
            <a:r>
              <a:rPr lang="en" altLang="ko-KR" dirty="0">
                <a:solidFill>
                  <a:schemeClr val="tx2"/>
                </a:solidFill>
                <a:latin typeface="+mn-lt"/>
              </a:rPr>
              <a:t>EOF </a:t>
            </a:r>
            <a:r>
              <a:rPr lang="en" altLang="en-US" dirty="0">
                <a:solidFill>
                  <a:schemeClr val="tx2"/>
                </a:solidFill>
                <a:latin typeface="+mn-lt"/>
              </a:rPr>
              <a:t>is an integer</a:t>
            </a:r>
            <a:r>
              <a:rPr lang="en-US" altLang="en-US" dirty="0">
                <a:solidFill>
                  <a:schemeClr val="tx2"/>
                </a:solidFill>
                <a:latin typeface="+mn-lt"/>
              </a:rPr>
              <a:t> </a:t>
            </a:r>
            <a:r>
              <a:rPr lang="en" altLang="ko-KR" dirty="0">
                <a:solidFill>
                  <a:schemeClr val="tx2"/>
                </a:solidFill>
                <a:latin typeface="+mn-lt"/>
              </a:rPr>
              <a:t>-1 .</a:t>
            </a:r>
            <a:endParaRPr lang="ko-KR" altLang="en-US" dirty="0">
              <a:solidFill>
                <a:schemeClr val="tx2"/>
              </a:solidFill>
              <a:latin typeface="+mn-lt"/>
            </a:endParaRPr>
          </a:p>
        </p:txBody>
      </p:sp>
      <p:sp>
        <p:nvSpPr>
          <p:cNvPr id="5" name="자유형 4"/>
          <p:cNvSpPr/>
          <p:nvPr/>
        </p:nvSpPr>
        <p:spPr>
          <a:xfrm>
            <a:off x="4722215" y="2764811"/>
            <a:ext cx="1793322" cy="452761"/>
          </a:xfrm>
          <a:custGeom>
            <a:avLst/>
            <a:gdLst>
              <a:gd name="connsiteX0" fmla="*/ 1793322 w 1793322"/>
              <a:gd name="connsiteY0" fmla="*/ 0 h 452761"/>
              <a:gd name="connsiteX1" fmla="*/ 1775567 w 1793322"/>
              <a:gd name="connsiteY1" fmla="*/ 44388 h 452761"/>
              <a:gd name="connsiteX2" fmla="*/ 1766689 w 1793322"/>
              <a:gd name="connsiteY2" fmla="*/ 71021 h 452761"/>
              <a:gd name="connsiteX3" fmla="*/ 1740056 w 1793322"/>
              <a:gd name="connsiteY3" fmla="*/ 97654 h 452761"/>
              <a:gd name="connsiteX4" fmla="*/ 1722301 w 1793322"/>
              <a:gd name="connsiteY4" fmla="*/ 133165 h 452761"/>
              <a:gd name="connsiteX5" fmla="*/ 1651280 w 1793322"/>
              <a:gd name="connsiteY5" fmla="*/ 230819 h 452761"/>
              <a:gd name="connsiteX6" fmla="*/ 1606891 w 1793322"/>
              <a:gd name="connsiteY6" fmla="*/ 275207 h 452761"/>
              <a:gd name="connsiteX7" fmla="*/ 1580258 w 1793322"/>
              <a:gd name="connsiteY7" fmla="*/ 301840 h 452761"/>
              <a:gd name="connsiteX8" fmla="*/ 1535870 w 1793322"/>
              <a:gd name="connsiteY8" fmla="*/ 337351 h 452761"/>
              <a:gd name="connsiteX9" fmla="*/ 1509237 w 1793322"/>
              <a:gd name="connsiteY9" fmla="*/ 363984 h 452761"/>
              <a:gd name="connsiteX10" fmla="*/ 1473726 w 1793322"/>
              <a:gd name="connsiteY10" fmla="*/ 381739 h 452761"/>
              <a:gd name="connsiteX11" fmla="*/ 1447093 w 1793322"/>
              <a:gd name="connsiteY11" fmla="*/ 399495 h 452761"/>
              <a:gd name="connsiteX12" fmla="*/ 1393827 w 1793322"/>
              <a:gd name="connsiteY12" fmla="*/ 417250 h 452761"/>
              <a:gd name="connsiteX13" fmla="*/ 1367194 w 1793322"/>
              <a:gd name="connsiteY13" fmla="*/ 435005 h 452761"/>
              <a:gd name="connsiteX14" fmla="*/ 1313928 w 1793322"/>
              <a:gd name="connsiteY14" fmla="*/ 443883 h 452761"/>
              <a:gd name="connsiteX15" fmla="*/ 1269540 w 1793322"/>
              <a:gd name="connsiteY15" fmla="*/ 452761 h 452761"/>
              <a:gd name="connsiteX16" fmla="*/ 1038720 w 1793322"/>
              <a:gd name="connsiteY16" fmla="*/ 443883 h 452761"/>
              <a:gd name="connsiteX17" fmla="*/ 923311 w 1793322"/>
              <a:gd name="connsiteY17" fmla="*/ 417250 h 452761"/>
              <a:gd name="connsiteX18" fmla="*/ 896678 w 1793322"/>
              <a:gd name="connsiteY18" fmla="*/ 408372 h 452761"/>
              <a:gd name="connsiteX19" fmla="*/ 781268 w 1793322"/>
              <a:gd name="connsiteY19" fmla="*/ 399495 h 452761"/>
              <a:gd name="connsiteX20" fmla="*/ 745757 w 1793322"/>
              <a:gd name="connsiteY20" fmla="*/ 390617 h 452761"/>
              <a:gd name="connsiteX21" fmla="*/ 692491 w 1793322"/>
              <a:gd name="connsiteY21" fmla="*/ 381739 h 452761"/>
              <a:gd name="connsiteX22" fmla="*/ 665858 w 1793322"/>
              <a:gd name="connsiteY22" fmla="*/ 372862 h 452761"/>
              <a:gd name="connsiteX23" fmla="*/ 630348 w 1793322"/>
              <a:gd name="connsiteY23" fmla="*/ 363984 h 452761"/>
              <a:gd name="connsiteX24" fmla="*/ 550449 w 1793322"/>
              <a:gd name="connsiteY24" fmla="*/ 346229 h 452761"/>
              <a:gd name="connsiteX25" fmla="*/ 514938 w 1793322"/>
              <a:gd name="connsiteY25" fmla="*/ 328473 h 452761"/>
              <a:gd name="connsiteX26" fmla="*/ 470550 w 1793322"/>
              <a:gd name="connsiteY26" fmla="*/ 319596 h 452761"/>
              <a:gd name="connsiteX27" fmla="*/ 443917 w 1793322"/>
              <a:gd name="connsiteY27" fmla="*/ 310718 h 452761"/>
              <a:gd name="connsiteX28" fmla="*/ 399528 w 1793322"/>
              <a:gd name="connsiteY28" fmla="*/ 301840 h 452761"/>
              <a:gd name="connsiteX29" fmla="*/ 337385 w 1793322"/>
              <a:gd name="connsiteY29" fmla="*/ 275207 h 452761"/>
              <a:gd name="connsiteX30" fmla="*/ 115443 w 1793322"/>
              <a:gd name="connsiteY30" fmla="*/ 284085 h 452761"/>
              <a:gd name="connsiteX31" fmla="*/ 79932 w 1793322"/>
              <a:gd name="connsiteY31" fmla="*/ 319596 h 452761"/>
              <a:gd name="connsiteX32" fmla="*/ 53299 w 1793322"/>
              <a:gd name="connsiteY32" fmla="*/ 328473 h 452761"/>
              <a:gd name="connsiteX33" fmla="*/ 26666 w 1793322"/>
              <a:gd name="connsiteY33" fmla="*/ 372862 h 452761"/>
              <a:gd name="connsiteX34" fmla="*/ 33 w 1793322"/>
              <a:gd name="connsiteY34" fmla="*/ 408372 h 45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93322" h="452761">
                <a:moveTo>
                  <a:pt x="1793322" y="0"/>
                </a:moveTo>
                <a:cubicBezTo>
                  <a:pt x="1787404" y="14796"/>
                  <a:pt x="1781162" y="29467"/>
                  <a:pt x="1775567" y="44388"/>
                </a:cubicBezTo>
                <a:cubicBezTo>
                  <a:pt x="1772281" y="53150"/>
                  <a:pt x="1771880" y="63235"/>
                  <a:pt x="1766689" y="71021"/>
                </a:cubicBezTo>
                <a:cubicBezTo>
                  <a:pt x="1759725" y="81467"/>
                  <a:pt x="1748934" y="88776"/>
                  <a:pt x="1740056" y="97654"/>
                </a:cubicBezTo>
                <a:cubicBezTo>
                  <a:pt x="1734138" y="109491"/>
                  <a:pt x="1729110" y="121817"/>
                  <a:pt x="1722301" y="133165"/>
                </a:cubicBezTo>
                <a:cubicBezTo>
                  <a:pt x="1703840" y="163933"/>
                  <a:pt x="1675648" y="203743"/>
                  <a:pt x="1651280" y="230819"/>
                </a:cubicBezTo>
                <a:cubicBezTo>
                  <a:pt x="1637282" y="246372"/>
                  <a:pt x="1621687" y="260411"/>
                  <a:pt x="1606891" y="275207"/>
                </a:cubicBezTo>
                <a:cubicBezTo>
                  <a:pt x="1598013" y="284085"/>
                  <a:pt x="1590062" y="293997"/>
                  <a:pt x="1580258" y="301840"/>
                </a:cubicBezTo>
                <a:cubicBezTo>
                  <a:pt x="1565462" y="313677"/>
                  <a:pt x="1550130" y="324873"/>
                  <a:pt x="1535870" y="337351"/>
                </a:cubicBezTo>
                <a:cubicBezTo>
                  <a:pt x="1526422" y="345619"/>
                  <a:pt x="1519453" y="356687"/>
                  <a:pt x="1509237" y="363984"/>
                </a:cubicBezTo>
                <a:cubicBezTo>
                  <a:pt x="1498468" y="371676"/>
                  <a:pt x="1485216" y="375173"/>
                  <a:pt x="1473726" y="381739"/>
                </a:cubicBezTo>
                <a:cubicBezTo>
                  <a:pt x="1464462" y="387033"/>
                  <a:pt x="1456843" y="395162"/>
                  <a:pt x="1447093" y="399495"/>
                </a:cubicBezTo>
                <a:cubicBezTo>
                  <a:pt x="1429990" y="407096"/>
                  <a:pt x="1409400" y="406869"/>
                  <a:pt x="1393827" y="417250"/>
                </a:cubicBezTo>
                <a:cubicBezTo>
                  <a:pt x="1384949" y="423168"/>
                  <a:pt x="1377316" y="431631"/>
                  <a:pt x="1367194" y="435005"/>
                </a:cubicBezTo>
                <a:cubicBezTo>
                  <a:pt x="1350117" y="440697"/>
                  <a:pt x="1331638" y="440663"/>
                  <a:pt x="1313928" y="443883"/>
                </a:cubicBezTo>
                <a:cubicBezTo>
                  <a:pt x="1299082" y="446582"/>
                  <a:pt x="1284336" y="449802"/>
                  <a:pt x="1269540" y="452761"/>
                </a:cubicBezTo>
                <a:cubicBezTo>
                  <a:pt x="1192600" y="449802"/>
                  <a:pt x="1115567" y="448686"/>
                  <a:pt x="1038720" y="443883"/>
                </a:cubicBezTo>
                <a:cubicBezTo>
                  <a:pt x="1000882" y="441518"/>
                  <a:pt x="958864" y="427916"/>
                  <a:pt x="923311" y="417250"/>
                </a:cubicBezTo>
                <a:cubicBezTo>
                  <a:pt x="914348" y="414561"/>
                  <a:pt x="905964" y="409533"/>
                  <a:pt x="896678" y="408372"/>
                </a:cubicBezTo>
                <a:cubicBezTo>
                  <a:pt x="858392" y="403586"/>
                  <a:pt x="819738" y="402454"/>
                  <a:pt x="781268" y="399495"/>
                </a:cubicBezTo>
                <a:cubicBezTo>
                  <a:pt x="769431" y="396536"/>
                  <a:pt x="757721" y="393010"/>
                  <a:pt x="745757" y="390617"/>
                </a:cubicBezTo>
                <a:cubicBezTo>
                  <a:pt x="728106" y="387087"/>
                  <a:pt x="710063" y="385644"/>
                  <a:pt x="692491" y="381739"/>
                </a:cubicBezTo>
                <a:cubicBezTo>
                  <a:pt x="683356" y="379709"/>
                  <a:pt x="674856" y="375433"/>
                  <a:pt x="665858" y="372862"/>
                </a:cubicBezTo>
                <a:cubicBezTo>
                  <a:pt x="654126" y="369510"/>
                  <a:pt x="642258" y="366631"/>
                  <a:pt x="630348" y="363984"/>
                </a:cubicBezTo>
                <a:cubicBezTo>
                  <a:pt x="528868" y="341432"/>
                  <a:pt x="637086" y="367887"/>
                  <a:pt x="550449" y="346229"/>
                </a:cubicBezTo>
                <a:cubicBezTo>
                  <a:pt x="538612" y="340310"/>
                  <a:pt x="527493" y="332658"/>
                  <a:pt x="514938" y="328473"/>
                </a:cubicBezTo>
                <a:cubicBezTo>
                  <a:pt x="500623" y="323701"/>
                  <a:pt x="485188" y="323256"/>
                  <a:pt x="470550" y="319596"/>
                </a:cubicBezTo>
                <a:cubicBezTo>
                  <a:pt x="461471" y="317326"/>
                  <a:pt x="452995" y="312988"/>
                  <a:pt x="443917" y="310718"/>
                </a:cubicBezTo>
                <a:cubicBezTo>
                  <a:pt x="429278" y="307058"/>
                  <a:pt x="414167" y="305500"/>
                  <a:pt x="399528" y="301840"/>
                </a:cubicBezTo>
                <a:cubicBezTo>
                  <a:pt x="373398" y="295308"/>
                  <a:pt x="362798" y="287914"/>
                  <a:pt x="337385" y="275207"/>
                </a:cubicBezTo>
                <a:cubicBezTo>
                  <a:pt x="263404" y="278166"/>
                  <a:pt x="188406" y="271505"/>
                  <a:pt x="115443" y="284085"/>
                </a:cubicBezTo>
                <a:cubicBezTo>
                  <a:pt x="98946" y="286929"/>
                  <a:pt x="95813" y="314303"/>
                  <a:pt x="79932" y="319596"/>
                </a:cubicBezTo>
                <a:lnTo>
                  <a:pt x="53299" y="328473"/>
                </a:lnTo>
                <a:cubicBezTo>
                  <a:pt x="-2000" y="383775"/>
                  <a:pt x="72768" y="303709"/>
                  <a:pt x="26666" y="372862"/>
                </a:cubicBezTo>
                <a:cubicBezTo>
                  <a:pt x="-2059" y="415950"/>
                  <a:pt x="33" y="383555"/>
                  <a:pt x="33" y="408372"/>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990ED-8FFD-D2D5-F68A-D2740618EEEA}"/>
              </a:ext>
            </a:extLst>
          </p:cNvPr>
          <p:cNvSpPr>
            <a:spLocks noGrp="1"/>
          </p:cNvSpPr>
          <p:nvPr>
            <p:ph type="title"/>
          </p:nvPr>
        </p:nvSpPr>
        <p:spPr/>
        <p:txBody>
          <a:bodyPr/>
          <a:lstStyle/>
          <a:p>
            <a:r>
              <a:rPr lang="en" altLang="ko-KR" dirty="0"/>
              <a:t>EOF</a:t>
            </a:r>
            <a:endParaRPr lang="ko-KR" altLang="en-US" dirty="0"/>
          </a:p>
        </p:txBody>
      </p:sp>
      <p:sp>
        <p:nvSpPr>
          <p:cNvPr id="3" name="내용 개체 틀 2">
            <a:extLst>
              <a:ext uri="{FF2B5EF4-FFF2-40B4-BE49-F238E27FC236}">
                <a16:creationId xmlns:a16="http://schemas.microsoft.com/office/drawing/2014/main" id="{A638C639-2A02-0EEB-F3D9-21D471465608}"/>
              </a:ext>
            </a:extLst>
          </p:cNvPr>
          <p:cNvSpPr>
            <a:spLocks noGrp="1"/>
          </p:cNvSpPr>
          <p:nvPr>
            <p:ph idx="1"/>
          </p:nvPr>
        </p:nvSpPr>
        <p:spPr>
          <a:xfrm>
            <a:off x="612648" y="1757164"/>
            <a:ext cx="8153400" cy="4495800"/>
          </a:xfrm>
        </p:spPr>
        <p:txBody>
          <a:bodyPr/>
          <a:lstStyle/>
          <a:p>
            <a:r>
              <a:rPr lang="en" altLang="ko-KR" dirty="0"/>
              <a:t>EOF(End Of File): </a:t>
            </a:r>
            <a:r>
              <a:rPr lang="en" altLang="en-US" dirty="0"/>
              <a:t>A special symbol indicating the end of input.</a:t>
            </a:r>
          </a:p>
        </p:txBody>
      </p:sp>
      <p:sp>
        <p:nvSpPr>
          <p:cNvPr id="4" name="직사각형 3">
            <a:extLst>
              <a:ext uri="{FF2B5EF4-FFF2-40B4-BE49-F238E27FC236}">
                <a16:creationId xmlns:a16="http://schemas.microsoft.com/office/drawing/2014/main" id="{C40B1984-9BA4-71AB-4F5D-763D0ECEC6E1}"/>
              </a:ext>
            </a:extLst>
          </p:cNvPr>
          <p:cNvSpPr/>
          <p:nvPr/>
        </p:nvSpPr>
        <p:spPr>
          <a:xfrm>
            <a:off x="2267744" y="5054724"/>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87DF8C16-31DA-F75F-E78A-0EDCEF4D802F}"/>
              </a:ext>
            </a:extLst>
          </p:cNvPr>
          <p:cNvSpPr/>
          <p:nvPr/>
        </p:nvSpPr>
        <p:spPr>
          <a:xfrm>
            <a:off x="2824572" y="5054724"/>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7AA889F2-628F-7614-59EE-6ECC55FE3101}"/>
              </a:ext>
            </a:extLst>
          </p:cNvPr>
          <p:cNvSpPr/>
          <p:nvPr/>
        </p:nvSpPr>
        <p:spPr>
          <a:xfrm>
            <a:off x="3381400" y="5054724"/>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9C5CD527-719F-29BF-DA9B-0FC97EADCC24}"/>
              </a:ext>
            </a:extLst>
          </p:cNvPr>
          <p:cNvSpPr/>
          <p:nvPr/>
        </p:nvSpPr>
        <p:spPr>
          <a:xfrm>
            <a:off x="3951956" y="5054724"/>
            <a:ext cx="88775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dirty="0" err="1"/>
              <a:t>ctrl+z</a:t>
            </a:r>
            <a:r>
              <a:rPr lang="en" altLang="ko-KR" dirty="0"/>
              <a:t> </a:t>
            </a:r>
            <a:endParaRPr lang="ko-KR" altLang="en-US" dirty="0"/>
          </a:p>
        </p:txBody>
      </p:sp>
      <p:sp>
        <p:nvSpPr>
          <p:cNvPr id="8" name="타원 7">
            <a:extLst>
              <a:ext uri="{FF2B5EF4-FFF2-40B4-BE49-F238E27FC236}">
                <a16:creationId xmlns:a16="http://schemas.microsoft.com/office/drawing/2014/main" id="{DE406E69-FC62-98E9-0A83-DC656525D44C}"/>
              </a:ext>
            </a:extLst>
          </p:cNvPr>
          <p:cNvSpPr/>
          <p:nvPr/>
        </p:nvSpPr>
        <p:spPr>
          <a:xfrm>
            <a:off x="2824572" y="3100958"/>
            <a:ext cx="1152128" cy="4320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 altLang="ko-KR" dirty="0"/>
              <a:t>EOF</a:t>
            </a:r>
            <a:endParaRPr lang="ko-KR" altLang="en-US" dirty="0"/>
          </a:p>
        </p:txBody>
      </p:sp>
      <p:sp>
        <p:nvSpPr>
          <p:cNvPr id="9" name="사각형: 모서리가 접힌 도형 8">
            <a:extLst>
              <a:ext uri="{FF2B5EF4-FFF2-40B4-BE49-F238E27FC236}">
                <a16:creationId xmlns:a16="http://schemas.microsoft.com/office/drawing/2014/main" id="{F961508D-B94F-AA3E-69EE-06B350CE8DAC}"/>
              </a:ext>
            </a:extLst>
          </p:cNvPr>
          <p:cNvSpPr/>
          <p:nvPr/>
        </p:nvSpPr>
        <p:spPr>
          <a:xfrm>
            <a:off x="1259632" y="2590800"/>
            <a:ext cx="1368152" cy="1630288"/>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 altLang="en-US" dirty="0"/>
              <a:t>program</a:t>
            </a:r>
          </a:p>
        </p:txBody>
      </p:sp>
      <p:sp>
        <p:nvSpPr>
          <p:cNvPr id="10" name="직사각형 9">
            <a:extLst>
              <a:ext uri="{FF2B5EF4-FFF2-40B4-BE49-F238E27FC236}">
                <a16:creationId xmlns:a16="http://schemas.microsoft.com/office/drawing/2014/main" id="{70FC45BA-BA3A-4589-DD01-B4F93F9B188B}"/>
              </a:ext>
            </a:extLst>
          </p:cNvPr>
          <p:cNvSpPr/>
          <p:nvPr/>
        </p:nvSpPr>
        <p:spPr>
          <a:xfrm>
            <a:off x="1662826" y="5054724"/>
            <a:ext cx="5040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dirty="0"/>
              <a:t>…</a:t>
            </a:r>
            <a:endParaRPr lang="ko-KR" altLang="en-US" dirty="0"/>
          </a:p>
        </p:txBody>
      </p:sp>
      <p:cxnSp>
        <p:nvCxnSpPr>
          <p:cNvPr id="12" name="직선 화살표 연결선 11">
            <a:extLst>
              <a:ext uri="{FF2B5EF4-FFF2-40B4-BE49-F238E27FC236}">
                <a16:creationId xmlns:a16="http://schemas.microsoft.com/office/drawing/2014/main" id="{AB1AE7B4-C99C-F7BE-D830-9400D8509FA5}"/>
              </a:ext>
            </a:extLst>
          </p:cNvPr>
          <p:cNvCxnSpPr>
            <a:cxnSpLocks/>
          </p:cNvCxnSpPr>
          <p:nvPr/>
        </p:nvCxnSpPr>
        <p:spPr>
          <a:xfrm flipH="1" flipV="1">
            <a:off x="2824572" y="3405944"/>
            <a:ext cx="1674594" cy="1648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18F011-BB5D-EA69-2CCF-675A5B8ABCBE}"/>
              </a:ext>
            </a:extLst>
          </p:cNvPr>
          <p:cNvSpPr txBox="1"/>
          <p:nvPr/>
        </p:nvSpPr>
        <p:spPr>
          <a:xfrm>
            <a:off x="3518835" y="3847192"/>
            <a:ext cx="1170513" cy="369332"/>
          </a:xfrm>
          <a:prstGeom prst="rect">
            <a:avLst/>
          </a:prstGeom>
          <a:noFill/>
        </p:spPr>
        <p:txBody>
          <a:bodyPr wrap="none" rtlCol="0">
            <a:spAutoFit/>
          </a:bodyPr>
          <a:lstStyle/>
          <a:p>
            <a:r>
              <a:rPr lang="en" altLang="ko-KR" dirty="0"/>
              <a:t>getchar()</a:t>
            </a:r>
            <a:endParaRPr lang="ko-KR" altLang="en-US" dirty="0"/>
          </a:p>
        </p:txBody>
      </p:sp>
    </p:spTree>
    <p:extLst>
      <p:ext uri="{BB962C8B-B14F-4D97-AF65-F5344CB8AC3E}">
        <p14:creationId xmlns:p14="http://schemas.microsoft.com/office/powerpoint/2010/main" val="3207313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1E9DD0-E6D6-FC7A-7A2A-D444BE0EA537}"/>
              </a:ext>
            </a:extLst>
          </p:cNvPr>
          <p:cNvSpPr>
            <a:spLocks noGrp="1"/>
          </p:cNvSpPr>
          <p:nvPr>
            <p:ph type="title"/>
          </p:nvPr>
        </p:nvSpPr>
        <p:spPr>
          <a:xfrm>
            <a:off x="361950" y="365126"/>
            <a:ext cx="8153400" cy="1325563"/>
          </a:xfrm>
        </p:spPr>
        <p:txBody>
          <a:bodyPr/>
          <a:lstStyle/>
          <a:p>
            <a:r>
              <a:rPr lang="en" altLang="en-US" dirty="0"/>
              <a:t>The return value of </a:t>
            </a:r>
            <a:r>
              <a:rPr lang="en" altLang="ko-KR" dirty="0"/>
              <a:t>getchar()</a:t>
            </a:r>
            <a:r>
              <a:rPr lang="en" altLang="en-US" dirty="0"/>
              <a:t> Why it's an integer</a:t>
            </a:r>
          </a:p>
        </p:txBody>
      </p:sp>
      <p:sp>
        <p:nvSpPr>
          <p:cNvPr id="3" name="내용 개체 틀 2">
            <a:extLst>
              <a:ext uri="{FF2B5EF4-FFF2-40B4-BE49-F238E27FC236}">
                <a16:creationId xmlns:a16="http://schemas.microsoft.com/office/drawing/2014/main" id="{D2A41B4D-7BE8-D836-429F-022532A72CBA}"/>
              </a:ext>
            </a:extLst>
          </p:cNvPr>
          <p:cNvSpPr>
            <a:spLocks noGrp="1"/>
          </p:cNvSpPr>
          <p:nvPr>
            <p:ph idx="1"/>
          </p:nvPr>
        </p:nvSpPr>
        <p:spPr>
          <a:xfrm>
            <a:off x="179512" y="1628800"/>
            <a:ext cx="8602538" cy="4495800"/>
          </a:xfrm>
        </p:spPr>
        <p:txBody>
          <a:bodyPr/>
          <a:lstStyle/>
          <a:p>
            <a:r>
              <a:rPr lang="en" altLang="en-US" dirty="0"/>
              <a:t>The return type of </a:t>
            </a:r>
            <a:r>
              <a:rPr lang="en" altLang="ko-KR" dirty="0"/>
              <a:t>getchar() is “int” </a:t>
            </a:r>
            <a:r>
              <a:rPr lang="en" altLang="en-US" dirty="0"/>
              <a:t>to distinguish the ASCII code </a:t>
            </a:r>
            <a:br>
              <a:rPr lang="en" altLang="en-US" dirty="0"/>
            </a:br>
            <a:r>
              <a:rPr lang="en" altLang="en-US" dirty="0"/>
              <a:t>from </a:t>
            </a:r>
            <a:r>
              <a:rPr lang="en" altLang="ko-KR" dirty="0"/>
              <a:t>EOF. </a:t>
            </a:r>
          </a:p>
          <a:p>
            <a:r>
              <a:rPr lang="en" altLang="en-US" dirty="0"/>
              <a:t>If you use </a:t>
            </a:r>
            <a:r>
              <a:rPr lang="en" altLang="ko-KR" dirty="0"/>
              <a:t>a 32 </a:t>
            </a:r>
            <a:r>
              <a:rPr lang="en" altLang="en-US" dirty="0"/>
              <a:t>-bit </a:t>
            </a:r>
            <a:r>
              <a:rPr lang="en" altLang="ko-KR" dirty="0"/>
              <a:t>int type, </a:t>
            </a:r>
            <a:r>
              <a:rPr lang="en" altLang="en-US" dirty="0"/>
              <a:t>you can clearly distinguish between </a:t>
            </a:r>
            <a:br>
              <a:rPr lang="en" altLang="en-US" dirty="0"/>
            </a:br>
            <a:r>
              <a:rPr lang="en" altLang="en-US" dirty="0"/>
              <a:t>the ASCII code </a:t>
            </a:r>
            <a:r>
              <a:rPr lang="en" altLang="ko-KR" dirty="0"/>
              <a:t>(0x000000000 </a:t>
            </a:r>
            <a:r>
              <a:rPr lang="en" altLang="en-US" dirty="0"/>
              <a:t>to </a:t>
            </a:r>
            <a:r>
              <a:rPr lang="en" altLang="ko-KR" dirty="0"/>
              <a:t>0x000000FF) </a:t>
            </a:r>
            <a:r>
              <a:rPr lang="en" altLang="en-US" dirty="0"/>
              <a:t>and </a:t>
            </a:r>
            <a:r>
              <a:rPr lang="en" altLang="ko-KR" dirty="0"/>
              <a:t>EOF (0xFFFFFFFF), </a:t>
            </a:r>
            <a:r>
              <a:rPr lang="en" altLang="en-US" dirty="0"/>
              <a:t>which is </a:t>
            </a:r>
            <a:r>
              <a:rPr lang="en" altLang="ko-KR" dirty="0"/>
              <a:t>a 32- </a:t>
            </a:r>
            <a:r>
              <a:rPr lang="en" altLang="en-US" dirty="0"/>
              <a:t>bit </a:t>
            </a:r>
            <a:r>
              <a:rPr lang="en" altLang="ko-KR" dirty="0"/>
              <a:t>int </a:t>
            </a:r>
            <a:r>
              <a:rPr lang="en" altLang="en-US" dirty="0"/>
              <a:t>type </a:t>
            </a:r>
            <a:r>
              <a:rPr lang="en" altLang="ko-KR" dirty="0"/>
              <a:t>-1. (</a:t>
            </a:r>
            <a:r>
              <a:rPr lang="en" altLang="en-US" dirty="0"/>
              <a:t>It's impossible to do with </a:t>
            </a:r>
            <a:r>
              <a:rPr lang="en" altLang="ko-KR" dirty="0"/>
              <a:t>8 </a:t>
            </a:r>
            <a:r>
              <a:rPr lang="en" altLang="en-US" dirty="0"/>
              <a:t>bits)</a:t>
            </a:r>
            <a:r>
              <a:rPr lang="en" altLang="ko-KR" dirty="0"/>
              <a:t>.</a:t>
            </a:r>
            <a:endParaRPr lang="ko-KR" altLang="en-US" dirty="0"/>
          </a:p>
        </p:txBody>
      </p:sp>
      <p:pic>
        <p:nvPicPr>
          <p:cNvPr id="5" name="Picture 4" descr="Desktop Computer (#6) - Openclipart">
            <a:extLst>
              <a:ext uri="{FF2B5EF4-FFF2-40B4-BE49-F238E27FC236}">
                <a16:creationId xmlns:a16="http://schemas.microsoft.com/office/drawing/2014/main" id="{4A74978E-C65F-4A9B-F517-B8BA23FD9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46" y="3920289"/>
            <a:ext cx="2162175" cy="2114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C7AECA-72E3-BA6C-AAE0-344EA9BFBEEE}"/>
              </a:ext>
            </a:extLst>
          </p:cNvPr>
          <p:cNvSpPr txBox="1"/>
          <p:nvPr/>
        </p:nvSpPr>
        <p:spPr>
          <a:xfrm>
            <a:off x="6363734" y="3848141"/>
            <a:ext cx="2516150" cy="923330"/>
          </a:xfrm>
          <a:prstGeom prst="rect">
            <a:avLst/>
          </a:prstGeom>
          <a:noFill/>
        </p:spPr>
        <p:txBody>
          <a:bodyPr wrap="square" rtlCol="0">
            <a:spAutoFit/>
          </a:bodyPr>
          <a:lstStyle/>
          <a:p>
            <a:r>
              <a:rPr lang="en" altLang="en-US" dirty="0"/>
              <a:t>ASCII code character (only the lower </a:t>
            </a:r>
            <a:r>
              <a:rPr lang="en" altLang="ko-KR" dirty="0"/>
              <a:t>8 </a:t>
            </a:r>
            <a:r>
              <a:rPr lang="en" altLang="en-US" dirty="0"/>
              <a:t>bits of </a:t>
            </a:r>
            <a:r>
              <a:rPr lang="en" altLang="ko-KR" dirty="0"/>
              <a:t>32 </a:t>
            </a:r>
            <a:r>
              <a:rPr lang="en" altLang="en-US" dirty="0"/>
              <a:t>bits are used </a:t>
            </a:r>
            <a:r>
              <a:rPr lang="en" altLang="ko-KR" dirty="0"/>
              <a:t>)</a:t>
            </a:r>
            <a:endParaRPr lang="ko-KR" altLang="en-US" dirty="0"/>
          </a:p>
        </p:txBody>
      </p:sp>
      <p:sp>
        <p:nvSpPr>
          <p:cNvPr id="8" name="자유형: 도형 7">
            <a:extLst>
              <a:ext uri="{FF2B5EF4-FFF2-40B4-BE49-F238E27FC236}">
                <a16:creationId xmlns:a16="http://schemas.microsoft.com/office/drawing/2014/main" id="{4E0AD24B-CFD0-5284-AE34-1563DCDFFD39}"/>
              </a:ext>
            </a:extLst>
          </p:cNvPr>
          <p:cNvSpPr/>
          <p:nvPr/>
        </p:nvSpPr>
        <p:spPr>
          <a:xfrm>
            <a:off x="2401104" y="4043400"/>
            <a:ext cx="2037806" cy="791997"/>
          </a:xfrm>
          <a:custGeom>
            <a:avLst/>
            <a:gdLst>
              <a:gd name="connsiteX0" fmla="*/ 0 w 2037806"/>
              <a:gd name="connsiteY0" fmla="*/ 635726 h 791997"/>
              <a:gd name="connsiteX1" fmla="*/ 1471749 w 2037806"/>
              <a:gd name="connsiteY1" fmla="*/ 748937 h 791997"/>
              <a:gd name="connsiteX2" fmla="*/ 2037806 w 2037806"/>
              <a:gd name="connsiteY2" fmla="*/ 0 h 791997"/>
            </a:gdLst>
            <a:ahLst/>
            <a:cxnLst>
              <a:cxn ang="0">
                <a:pos x="connsiteX0" y="connsiteY0"/>
              </a:cxn>
              <a:cxn ang="0">
                <a:pos x="connsiteX1" y="connsiteY1"/>
              </a:cxn>
              <a:cxn ang="0">
                <a:pos x="connsiteX2" y="connsiteY2"/>
              </a:cxn>
            </a:cxnLst>
            <a:rect l="l" t="t" r="r" b="b"/>
            <a:pathLst>
              <a:path w="2037806" h="791997">
                <a:moveTo>
                  <a:pt x="0" y="635726"/>
                </a:moveTo>
                <a:cubicBezTo>
                  <a:pt x="566057" y="745308"/>
                  <a:pt x="1132115" y="854891"/>
                  <a:pt x="1471749" y="748937"/>
                </a:cubicBezTo>
                <a:cubicBezTo>
                  <a:pt x="1811383" y="642983"/>
                  <a:pt x="1924594" y="321491"/>
                  <a:pt x="2037806" y="0"/>
                </a:cubicBezTo>
              </a:path>
            </a:pathLst>
          </a:cu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03839A7-8784-F3A3-ADF8-3660F251D374}"/>
              </a:ext>
            </a:extLst>
          </p:cNvPr>
          <p:cNvSpPr txBox="1"/>
          <p:nvPr/>
        </p:nvSpPr>
        <p:spPr>
          <a:xfrm>
            <a:off x="4121567" y="4725144"/>
            <a:ext cx="1170513" cy="369332"/>
          </a:xfrm>
          <a:prstGeom prst="rect">
            <a:avLst/>
          </a:prstGeom>
          <a:noFill/>
        </p:spPr>
        <p:txBody>
          <a:bodyPr wrap="none" rtlCol="0">
            <a:spAutoFit/>
          </a:bodyPr>
          <a:lstStyle/>
          <a:p>
            <a:r>
              <a:rPr lang="en" altLang="ko-KR"/>
              <a:t>getchar()</a:t>
            </a:r>
            <a:endParaRPr lang="ko-KR" altLang="en-US" dirty="0"/>
          </a:p>
        </p:txBody>
      </p:sp>
      <p:sp>
        <p:nvSpPr>
          <p:cNvPr id="15" name="자유형: 도형 14">
            <a:extLst>
              <a:ext uri="{FF2B5EF4-FFF2-40B4-BE49-F238E27FC236}">
                <a16:creationId xmlns:a16="http://schemas.microsoft.com/office/drawing/2014/main" id="{0094B6FB-0218-2D7F-903F-CB6B2A27E2B1}"/>
              </a:ext>
            </a:extLst>
          </p:cNvPr>
          <p:cNvSpPr/>
          <p:nvPr/>
        </p:nvSpPr>
        <p:spPr>
          <a:xfrm flipV="1">
            <a:off x="2553504" y="4987797"/>
            <a:ext cx="2037806" cy="872327"/>
          </a:xfrm>
          <a:custGeom>
            <a:avLst/>
            <a:gdLst>
              <a:gd name="connsiteX0" fmla="*/ 0 w 2037806"/>
              <a:gd name="connsiteY0" fmla="*/ 635726 h 791997"/>
              <a:gd name="connsiteX1" fmla="*/ 1471749 w 2037806"/>
              <a:gd name="connsiteY1" fmla="*/ 748937 h 791997"/>
              <a:gd name="connsiteX2" fmla="*/ 2037806 w 2037806"/>
              <a:gd name="connsiteY2" fmla="*/ 0 h 791997"/>
            </a:gdLst>
            <a:ahLst/>
            <a:cxnLst>
              <a:cxn ang="0">
                <a:pos x="connsiteX0" y="connsiteY0"/>
              </a:cxn>
              <a:cxn ang="0">
                <a:pos x="connsiteX1" y="connsiteY1"/>
              </a:cxn>
              <a:cxn ang="0">
                <a:pos x="connsiteX2" y="connsiteY2"/>
              </a:cxn>
            </a:cxnLst>
            <a:rect l="l" t="t" r="r" b="b"/>
            <a:pathLst>
              <a:path w="2037806" h="791997">
                <a:moveTo>
                  <a:pt x="0" y="635726"/>
                </a:moveTo>
                <a:cubicBezTo>
                  <a:pt x="566057" y="745308"/>
                  <a:pt x="1132115" y="854891"/>
                  <a:pt x="1471749" y="748937"/>
                </a:cubicBezTo>
                <a:cubicBezTo>
                  <a:pt x="1811383" y="642983"/>
                  <a:pt x="1924594" y="321491"/>
                  <a:pt x="2037806" y="0"/>
                </a:cubicBezTo>
              </a:path>
            </a:pathLst>
          </a:custGeom>
          <a:ln>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DBD5CD8-B002-6E4D-17D9-6A3F860451E6}"/>
              </a:ext>
            </a:extLst>
          </p:cNvPr>
          <p:cNvSpPr/>
          <p:nvPr/>
        </p:nvSpPr>
        <p:spPr>
          <a:xfrm>
            <a:off x="4689348" y="5877272"/>
            <a:ext cx="2330924" cy="576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 altLang="ko-KR" dirty="0"/>
              <a:t>0xFFFFFFFF(-1)</a:t>
            </a:r>
            <a:endParaRPr lang="ko-KR" altLang="en-US" dirty="0"/>
          </a:p>
        </p:txBody>
      </p:sp>
      <p:sp>
        <p:nvSpPr>
          <p:cNvPr id="17" name="타원 16">
            <a:extLst>
              <a:ext uri="{FF2B5EF4-FFF2-40B4-BE49-F238E27FC236}">
                <a16:creationId xmlns:a16="http://schemas.microsoft.com/office/drawing/2014/main" id="{ABE38B6E-9C03-A350-7449-D81A4B13E897}"/>
              </a:ext>
            </a:extLst>
          </p:cNvPr>
          <p:cNvSpPr/>
          <p:nvPr/>
        </p:nvSpPr>
        <p:spPr>
          <a:xfrm>
            <a:off x="4032810" y="3772940"/>
            <a:ext cx="2330924" cy="576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 altLang="ko-KR" dirty="0"/>
              <a:t>00000000 </a:t>
            </a:r>
            <a:r>
              <a:rPr lang="en" altLang="en-US" dirty="0"/>
              <a:t>to </a:t>
            </a:r>
            <a:r>
              <a:rPr lang="en" altLang="ko-KR" dirty="0"/>
              <a:t>0x000000FF</a:t>
            </a:r>
            <a:endParaRPr lang="ko-KR" altLang="en-US" dirty="0"/>
          </a:p>
        </p:txBody>
      </p:sp>
      <p:sp>
        <p:nvSpPr>
          <p:cNvPr id="18" name="TextBox 17">
            <a:extLst>
              <a:ext uri="{FF2B5EF4-FFF2-40B4-BE49-F238E27FC236}">
                <a16:creationId xmlns:a16="http://schemas.microsoft.com/office/drawing/2014/main" id="{70C43C8D-850B-2BCE-1257-2DCF7A2FA4C7}"/>
              </a:ext>
            </a:extLst>
          </p:cNvPr>
          <p:cNvSpPr txBox="1"/>
          <p:nvPr/>
        </p:nvSpPr>
        <p:spPr>
          <a:xfrm>
            <a:off x="6653099" y="5527326"/>
            <a:ext cx="644728" cy="369332"/>
          </a:xfrm>
          <a:prstGeom prst="rect">
            <a:avLst/>
          </a:prstGeom>
          <a:noFill/>
        </p:spPr>
        <p:txBody>
          <a:bodyPr wrap="none" rtlCol="0">
            <a:spAutoFit/>
          </a:bodyPr>
          <a:lstStyle/>
          <a:p>
            <a:r>
              <a:rPr lang="en" altLang="ko-KR" dirty="0"/>
              <a:t>EOF</a:t>
            </a:r>
            <a:endParaRPr lang="ko-KR" altLang="en-US" dirty="0"/>
          </a:p>
        </p:txBody>
      </p:sp>
    </p:spTree>
    <p:extLst>
      <p:ext uri="{BB962C8B-B14F-4D97-AF65-F5344CB8AC3E}">
        <p14:creationId xmlns:p14="http://schemas.microsoft.com/office/powerpoint/2010/main" val="3464699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err="1"/>
              <a:t>Buffering</a:t>
            </a:r>
            <a:r>
              <a:rPr lang="en" altLang="ko-KR" dirty="0"/>
              <a:t> </a:t>
            </a:r>
            <a:endParaRPr lang="ko-KR" altLang="en-US" dirty="0"/>
          </a:p>
        </p:txBody>
      </p:sp>
      <p:sp>
        <p:nvSpPr>
          <p:cNvPr id="3" name="내용 개체 틀 2"/>
          <p:cNvSpPr>
            <a:spLocks noGrp="1"/>
          </p:cNvSpPr>
          <p:nvPr>
            <p:ph idx="1"/>
          </p:nvPr>
        </p:nvSpPr>
        <p:spPr/>
        <p:txBody>
          <a:bodyPr/>
          <a:lstStyle/>
          <a:p>
            <a:r>
              <a:rPr lang="en" altLang="en-US" dirty="0" err="1"/>
              <a:t>press Enter </a:t>
            </a:r>
            <a:r>
              <a:rPr lang="en" altLang="en-US" dirty="0"/>
              <a:t>to get input?</a:t>
            </a:r>
          </a:p>
        </p:txBody>
      </p:sp>
      <p:pic>
        <p:nvPicPr>
          <p:cNvPr id="6" name="그림 5">
            <a:extLst>
              <a:ext uri="{FF2B5EF4-FFF2-40B4-BE49-F238E27FC236}">
                <a16:creationId xmlns:a16="http://schemas.microsoft.com/office/drawing/2014/main" id="{011FF062-153C-4C58-90E6-4E0803B07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5" y="2276872"/>
            <a:ext cx="9144000" cy="4174609"/>
          </a:xfrm>
          <a:prstGeom prst="rect">
            <a:avLst/>
          </a:prstGeom>
        </p:spPr>
      </p:pic>
      <p:sp>
        <p:nvSpPr>
          <p:cNvPr id="4" name="TextBox 3">
            <a:extLst>
              <a:ext uri="{FF2B5EF4-FFF2-40B4-BE49-F238E27FC236}">
                <a16:creationId xmlns:a16="http://schemas.microsoft.com/office/drawing/2014/main" id="{95F45F6A-BEA0-3020-9F77-648E47F9756E}"/>
              </a:ext>
            </a:extLst>
          </p:cNvPr>
          <p:cNvSpPr txBox="1"/>
          <p:nvPr/>
        </p:nvSpPr>
        <p:spPr>
          <a:xfrm>
            <a:off x="3779912" y="6156012"/>
            <a:ext cx="2927404" cy="369332"/>
          </a:xfrm>
          <a:prstGeom prst="rect">
            <a:avLst/>
          </a:prstGeom>
          <a:noFill/>
        </p:spPr>
        <p:txBody>
          <a:bodyPr wrap="none" rtlCol="0">
            <a:spAutoFit/>
          </a:bodyPr>
          <a:lstStyle/>
          <a:p>
            <a:r>
              <a:rPr lang="en-US" altLang="ko-KR" dirty="0"/>
              <a:t>OS</a:t>
            </a:r>
            <a:r>
              <a:rPr lang="ko-KR" altLang="en-US" dirty="0"/>
              <a:t> </a:t>
            </a:r>
            <a:r>
              <a:rPr lang="en-US" altLang="ko-KR" dirty="0"/>
              <a:t>Kernel memory space</a:t>
            </a:r>
            <a:endParaRPr lang="ko-KR" altLang="en-US" dirty="0"/>
          </a:p>
        </p:txBody>
      </p:sp>
    </p:spTree>
    <p:extLst>
      <p:ext uri="{BB962C8B-B14F-4D97-AF65-F5344CB8AC3E}">
        <p14:creationId xmlns:p14="http://schemas.microsoft.com/office/powerpoint/2010/main" val="3093637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 altLang="ko-KR" dirty="0"/>
              <a:t>_getch (), _getche </a:t>
            </a:r>
            <a:r>
              <a:rPr lang="en" altLang="ko-KR" dirty="0" err="1"/>
              <a:t>( </a:t>
            </a:r>
            <a:r>
              <a:rPr lang="en" altLang="ko-KR" dirty="0"/>
              <a:t>), </a:t>
            </a:r>
            <a:r>
              <a:rPr lang="en" altLang="ko-KR" dirty="0" err="1"/>
              <a:t>getchar ( </a:t>
            </a:r>
            <a:r>
              <a:rPr lang="en" altLang="ko-KR" dirty="0"/>
              <a:t>)</a:t>
            </a:r>
          </a:p>
        </p:txBody>
      </p:sp>
      <p:sp>
        <p:nvSpPr>
          <p:cNvPr id="18476" name="AutoShape 263"/>
          <p:cNvSpPr>
            <a:spLocks noChangeArrowheads="1"/>
          </p:cNvSpPr>
          <p:nvPr/>
        </p:nvSpPr>
        <p:spPr bwMode="auto">
          <a:xfrm>
            <a:off x="6444208" y="3645024"/>
            <a:ext cx="2089150" cy="2481262"/>
          </a:xfrm>
          <a:prstGeom prst="wedgeEllipseCallout">
            <a:avLst>
              <a:gd name="adj1" fmla="val -78801"/>
              <a:gd name="adj2" fmla="val 11060"/>
            </a:avLst>
          </a:prstGeom>
          <a:solidFill>
            <a:srgbClr val="FFFFCC"/>
          </a:solidFill>
          <a:ln w="9525">
            <a:solidFill>
              <a:schemeClr val="tx1"/>
            </a:solidFill>
            <a:miter lim="800000"/>
            <a:headEnd/>
            <a:tailEnd/>
          </a:ln>
          <a:effectLst/>
        </p:spPr>
        <p:txBody>
          <a:bodyPr/>
          <a:lstStyle/>
          <a:p>
            <a:pPr algn="ctr" eaLnBrk="0" latinLnBrk="0" hangingPunct="0"/>
            <a:r>
              <a:rPr kumimoji="0" lang="en" altLang="en-US" sz="1200" dirty="0">
                <a:latin typeface="Trebuchet MS" panose="020B0603020202020204" pitchFamily="34" charset="0"/>
              </a:rPr>
              <a:t>Choose the one that suits your purpose </a:t>
            </a:r>
            <a:r>
              <a:rPr kumimoji="0" lang="en" altLang="ko-KR" sz="1200" dirty="0">
                <a:latin typeface="Trebuchet MS" panose="020B0603020202020204" pitchFamily="34" charset="0"/>
              </a:rPr>
              <a:t>!</a:t>
            </a:r>
          </a:p>
          <a:p>
            <a:pPr algn="ctr" eaLnBrk="0" latinLnBrk="0" hangingPunct="0"/>
            <a:endParaRPr kumimoji="0" lang="en-US" altLang="ko-KR" sz="1200" dirty="0">
              <a:latin typeface="Trebuchet MS" panose="020B0603020202020204" pitchFamily="34" charset="0"/>
            </a:endParaRPr>
          </a:p>
          <a:p>
            <a:pPr algn="ctr" eaLnBrk="0" latinLnBrk="0" hangingPunct="0"/>
            <a:r>
              <a:rPr kumimoji="0" lang="en" altLang="en-US" sz="1200" b="1" dirty="0">
                <a:latin typeface="Trebuchet MS" panose="020B0603020202020204" pitchFamily="34" charset="0"/>
              </a:rPr>
              <a:t>If you want to receive it immediately </a:t>
            </a:r>
            <a:r>
              <a:rPr kumimoji="0" lang="en" altLang="en-US" sz="1200" dirty="0">
                <a:latin typeface="Trebuchet MS" panose="020B0603020202020204" pitchFamily="34" charset="0"/>
              </a:rPr>
              <a:t>without buffering, </a:t>
            </a:r>
            <a:r>
              <a:rPr kumimoji="0" lang="en" altLang="ko-KR" sz="1200" b="1" dirty="0">
                <a:latin typeface="Trebuchet MS" panose="020B0603020202020204" pitchFamily="34" charset="0"/>
              </a:rPr>
              <a:t>use </a:t>
            </a:r>
            <a:r>
              <a:rPr kumimoji="0" lang="en" altLang="en-US" sz="1200" dirty="0">
                <a:latin typeface="Trebuchet MS" panose="020B0603020202020204" pitchFamily="34" charset="0"/>
              </a:rPr>
              <a:t>_getch</a:t>
            </a:r>
            <a:r>
              <a:rPr kumimoji="0" lang="en" altLang="ko-KR" sz="1200" b="1" dirty="0">
                <a:latin typeface="Trebuchet MS" panose="020B0603020202020204" pitchFamily="34" charset="0"/>
              </a:rPr>
              <a:t>( ) </a:t>
            </a:r>
            <a:r>
              <a:rPr kumimoji="0" lang="en" altLang="ko-KR" sz="1200" dirty="0">
                <a:latin typeface="Trebuchet MS" panose="020B0603020202020204" pitchFamily="34" charset="0"/>
              </a:rPr>
              <a:t>.</a:t>
            </a:r>
          </a:p>
        </p:txBody>
      </p:sp>
      <p:pic>
        <p:nvPicPr>
          <p:cNvPr id="3" name="Picture 4" descr="Profesor de dibujos animados | Vectores de dominio público">
            <a:extLst>
              <a:ext uri="{FF2B5EF4-FFF2-40B4-BE49-F238E27FC236}">
                <a16:creationId xmlns:a16="http://schemas.microsoft.com/office/drawing/2014/main" id="{A2787608-8D3A-DECD-30A2-72F44C447A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165" y="4797152"/>
            <a:ext cx="1179860" cy="1575173"/>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EF1ABA65-D8D7-4558-BF1A-73C538001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2776"/>
            <a:ext cx="9144000" cy="22035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76"/>
                                        </p:tgtEl>
                                        <p:attrNameLst>
                                          <p:attrName>style.visibility</p:attrName>
                                        </p:attrNameLst>
                                      </p:cBhvr>
                                      <p:to>
                                        <p:strVal val="visible"/>
                                      </p:to>
                                    </p:set>
                                    <p:animEffect transition="in" filter="fade">
                                      <p:cBhvr>
                                        <p:cTn id="7" dur="500"/>
                                        <p:tgtEl>
                                          <p:spTgt spid="18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The importance of letters</a:t>
            </a:r>
          </a:p>
        </p:txBody>
      </p:sp>
      <p:sp>
        <p:nvSpPr>
          <p:cNvPr id="3" name="내용 개체 틀 2"/>
          <p:cNvSpPr>
            <a:spLocks noGrp="1"/>
          </p:cNvSpPr>
          <p:nvPr>
            <p:ph idx="1"/>
          </p:nvPr>
        </p:nvSpPr>
        <p:spPr/>
        <p:txBody>
          <a:bodyPr/>
          <a:lstStyle/>
          <a:p>
            <a:r>
              <a:rPr lang="en" altLang="en-US" dirty="0"/>
              <a:t>Text is of utmost importance to humans </a:t>
            </a:r>
            <a:r>
              <a:rPr lang="en" altLang="ko-KR" dirty="0"/>
              <a:t>.</a:t>
            </a:r>
            <a:endParaRPr lang="ko-KR" altLang="en-US" dirty="0"/>
          </a:p>
        </p:txBody>
      </p:sp>
      <p:pic>
        <p:nvPicPr>
          <p:cNvPr id="6" name="그림 5">
            <a:extLst>
              <a:ext uri="{FF2B5EF4-FFF2-40B4-BE49-F238E27FC236}">
                <a16:creationId xmlns:a16="http://schemas.microsoft.com/office/drawing/2014/main" id="{561EC745-F1EA-4E35-A719-ED400FEDA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4607"/>
            <a:ext cx="9144000" cy="2568785"/>
          </a:xfrm>
          <a:prstGeom prst="rect">
            <a:avLst/>
          </a:prstGeom>
        </p:spPr>
      </p:pic>
    </p:spTree>
    <p:extLst>
      <p:ext uri="{BB962C8B-B14F-4D97-AF65-F5344CB8AC3E}">
        <p14:creationId xmlns:p14="http://schemas.microsoft.com/office/powerpoint/2010/main" val="2887964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 altLang="ko-KR" dirty="0"/>
              <a:t>_ getch(), _ putch()</a:t>
            </a:r>
          </a:p>
        </p:txBody>
      </p:sp>
      <p:sp>
        <p:nvSpPr>
          <p:cNvPr id="17411" name="Rectangle 3"/>
          <p:cNvSpPr>
            <a:spLocks noChangeArrowheads="1"/>
          </p:cNvSpPr>
          <p:nvPr/>
        </p:nvSpPr>
        <p:spPr bwMode="auto">
          <a:xfrm>
            <a:off x="988886" y="1700808"/>
            <a:ext cx="7777162" cy="3020250"/>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latinLnBrk="0">
              <a:lnSpc>
                <a:spcPct val="120000"/>
              </a:lnSpc>
              <a:spcBef>
                <a:spcPts val="0"/>
              </a:spcBef>
              <a:spcAft>
                <a:spcPts val="0"/>
              </a:spcAft>
            </a:pPr>
            <a:r>
              <a:rPr lang="en" altLang="ko-KR" sz="1600" kern="0" dirty="0">
                <a:solidFill>
                  <a:srgbClr val="0000FF"/>
                </a:solidFill>
                <a:latin typeface="Trebuchet MS" pitchFamily="34" charset="0"/>
              </a:rPr>
              <a:t>#include</a:t>
            </a:r>
            <a:r>
              <a:rPr lang="en" altLang="en-US" sz="1600" kern="0" dirty="0">
                <a:solidFill>
                  <a:srgbClr val="000000"/>
                </a:solidFill>
                <a:latin typeface="Trebuchet MS" pitchFamily="34" charset="0"/>
              </a:rPr>
              <a:t> </a:t>
            </a:r>
            <a:r>
              <a:rPr lang="en" altLang="ko-KR" sz="1600" kern="0" dirty="0">
                <a:solidFill>
                  <a:srgbClr val="A31515"/>
                </a:solidFill>
                <a:latin typeface="Trebuchet MS" pitchFamily="34" charset="0"/>
              </a:rPr>
              <a:t>&lt; </a:t>
            </a:r>
            <a:r>
              <a:rPr lang="en" altLang="ko-KR" sz="1600" kern="0" dirty="0" err="1">
                <a:solidFill>
                  <a:srgbClr val="A31515"/>
                </a:solidFill>
                <a:latin typeface="Trebuchet MS" pitchFamily="34" charset="0"/>
              </a:rPr>
              <a:t>stdio.h </a:t>
            </a:r>
            <a:r>
              <a:rPr lang="en" altLang="ko-KR" sz="1600" kern="0" dirty="0">
                <a:solidFill>
                  <a:srgbClr val="A31515"/>
                </a:solidFill>
                <a:latin typeface="Trebuchet MS" pitchFamily="34" charset="0"/>
              </a:rPr>
              <a:t>&gt;</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FF"/>
                </a:solidFill>
                <a:latin typeface="Trebuchet MS" pitchFamily="34" charset="0"/>
              </a:rPr>
              <a:t>#include</a:t>
            </a:r>
            <a:r>
              <a:rPr lang="en" altLang="en-US" sz="1600" kern="0" dirty="0">
                <a:solidFill>
                  <a:srgbClr val="000000"/>
                </a:solidFill>
                <a:latin typeface="Trebuchet MS" pitchFamily="34" charset="0"/>
              </a:rPr>
              <a:t> </a:t>
            </a:r>
            <a:r>
              <a:rPr lang="en" altLang="ko-KR" sz="1600" kern="0" dirty="0">
                <a:solidFill>
                  <a:srgbClr val="A31515"/>
                </a:solidFill>
                <a:latin typeface="Trebuchet MS" pitchFamily="34" charset="0"/>
              </a:rPr>
              <a:t>&lt; </a:t>
            </a:r>
            <a:r>
              <a:rPr lang="en" altLang="ko-KR" sz="1600" kern="0" dirty="0" err="1">
                <a:solidFill>
                  <a:srgbClr val="A31515"/>
                </a:solidFill>
                <a:latin typeface="Trebuchet MS" pitchFamily="34" charset="0"/>
              </a:rPr>
              <a:t>conio.h </a:t>
            </a:r>
            <a:r>
              <a:rPr lang="en" altLang="ko-KR" sz="1600" kern="0" dirty="0">
                <a:solidFill>
                  <a:srgbClr val="A31515"/>
                </a:solidFill>
                <a:latin typeface="Trebuchet MS" pitchFamily="34" charset="0"/>
              </a:rPr>
              <a:t>&gt;</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endParaRPr lang="en-US" altLang="ko-KR" sz="1600" kern="0" dirty="0">
              <a:solidFill>
                <a:srgbClr val="0000FF"/>
              </a:solidFill>
              <a:latin typeface="Trebuchet MS" pitchFamily="34" charset="0"/>
            </a:endParaRPr>
          </a:p>
          <a:p>
            <a:pPr latinLnBrk="0">
              <a:lnSpc>
                <a:spcPct val="120000"/>
              </a:lnSpc>
              <a:spcBef>
                <a:spcPts val="0"/>
              </a:spcBef>
              <a:spcAft>
                <a:spcPts val="0"/>
              </a:spcAft>
            </a:pPr>
            <a:r>
              <a:rPr lang="en" altLang="ko-KR" sz="1600" kern="0" dirty="0" err="1">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main( </a:t>
            </a:r>
            <a:r>
              <a:rPr lang="en" altLang="ko-KR" sz="1600" kern="0" dirty="0">
                <a:solidFill>
                  <a:srgbClr val="0000FF"/>
                </a:solidFill>
                <a:latin typeface="Trebuchet MS" pitchFamily="34" charset="0"/>
              </a:rPr>
              <a:t>void </a:t>
            </a: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ch ;</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while </a:t>
            </a:r>
            <a:r>
              <a:rPr lang="en" altLang="ko-KR" sz="1600" kern="0" dirty="0">
                <a:solidFill>
                  <a:srgbClr val="000000"/>
                </a:solidFill>
                <a:latin typeface="Trebuchet MS" pitchFamily="34" charset="0"/>
              </a:rPr>
              <a:t>(( ch = _ getch ()) != </a:t>
            </a:r>
            <a:r>
              <a:rPr lang="en" altLang="ko-KR" sz="1600" kern="0" dirty="0">
                <a:solidFill>
                  <a:srgbClr val="A31515"/>
                </a:solidFill>
                <a:latin typeface="Trebuchet MS" pitchFamily="34" charset="0"/>
              </a:rPr>
              <a:t>'q’</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en-US" sz="1600" dirty="0">
                <a:latin typeface="Trebuchet MS" pitchFamily="34" charset="0"/>
              </a:rPr>
              <a:t>    </a:t>
            </a:r>
            <a:r>
              <a:rPr lang="en" altLang="ko-KR" sz="1600" dirty="0">
                <a:latin typeface="Trebuchet MS" pitchFamily="34" charset="0"/>
              </a:rPr>
              <a:t>_ putch( ch );</a:t>
            </a:r>
          </a:p>
          <a:p>
            <a:pPr lvl="1" latinLnBrk="0">
              <a:lnSpc>
                <a:spcPct val="120000"/>
              </a:lnSpc>
              <a:spcBef>
                <a:spcPts val="0"/>
              </a:spcBef>
              <a:spcAft>
                <a:spcPts val="0"/>
              </a:spcAft>
            </a:pPr>
            <a:r>
              <a:rPr lang="en" altLang="ko-KR" sz="1600" kern="0" dirty="0">
                <a:solidFill>
                  <a:srgbClr val="0000FF"/>
                </a:solidFill>
                <a:latin typeface="Trebuchet MS" pitchFamily="34" charset="0"/>
              </a:rPr>
              <a:t>return</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0;</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p:txBody>
      </p:sp>
      <p:sp>
        <p:nvSpPr>
          <p:cNvPr id="17412" name="Rectangle 4"/>
          <p:cNvSpPr>
            <a:spLocks noChangeArrowheads="1"/>
          </p:cNvSpPr>
          <p:nvPr/>
        </p:nvSpPr>
        <p:spPr bwMode="auto">
          <a:xfrm>
            <a:off x="-127127" y="37883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148515" name="Text Box 35"/>
          <p:cNvSpPr txBox="1">
            <a:spLocks noChangeArrowheads="1"/>
          </p:cNvSpPr>
          <p:nvPr/>
        </p:nvSpPr>
        <p:spPr bwMode="auto">
          <a:xfrm>
            <a:off x="6245072" y="2204070"/>
            <a:ext cx="18553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dirty="0">
                <a:solidFill>
                  <a:schemeClr val="tx2"/>
                </a:solidFill>
              </a:rPr>
              <a:t>Do not use buffers </a:t>
            </a:r>
            <a:r>
              <a:rPr lang="en" altLang="ko-KR" sz="1400" dirty="0">
                <a:solidFill>
                  <a:schemeClr val="tx2"/>
                </a:solidFill>
              </a:rPr>
              <a:t>,</a:t>
            </a:r>
          </a:p>
          <a:p>
            <a:pPr eaLnBrk="1" hangingPunct="1"/>
            <a:r>
              <a:rPr lang="en" altLang="en-US" sz="1400" dirty="0">
                <a:solidFill>
                  <a:schemeClr val="tx2"/>
                </a:solidFill>
              </a:rPr>
              <a:t>No echo </a:t>
            </a:r>
            <a:r>
              <a:rPr lang="en" altLang="ko-KR" sz="1400" dirty="0">
                <a:solidFill>
                  <a:schemeClr val="tx2"/>
                </a:solidFill>
              </a:rPr>
              <a:t>!</a:t>
            </a:r>
            <a:endParaRPr lang="ko-KR" altLang="en-US" sz="1400" dirty="0">
              <a:solidFill>
                <a:schemeClr val="tx2"/>
              </a:solidFill>
            </a:endParaRPr>
          </a:p>
        </p:txBody>
      </p:sp>
      <p:sp>
        <p:nvSpPr>
          <p:cNvPr id="3" name="자유형 2"/>
          <p:cNvSpPr/>
          <p:nvPr/>
        </p:nvSpPr>
        <p:spPr>
          <a:xfrm>
            <a:off x="3608111" y="2421323"/>
            <a:ext cx="2674188" cy="1078302"/>
          </a:xfrm>
          <a:custGeom>
            <a:avLst/>
            <a:gdLst>
              <a:gd name="connsiteX0" fmla="*/ 2674188 w 2674188"/>
              <a:gd name="connsiteY0" fmla="*/ 0 h 1078302"/>
              <a:gd name="connsiteX1" fmla="*/ 2320505 w 2674188"/>
              <a:gd name="connsiteY1" fmla="*/ 17253 h 1078302"/>
              <a:gd name="connsiteX2" fmla="*/ 1768415 w 2674188"/>
              <a:gd name="connsiteY2" fmla="*/ 25879 h 1078302"/>
              <a:gd name="connsiteX3" fmla="*/ 1742536 w 2674188"/>
              <a:gd name="connsiteY3" fmla="*/ 60385 h 1078302"/>
              <a:gd name="connsiteX4" fmla="*/ 1733909 w 2674188"/>
              <a:gd name="connsiteY4" fmla="*/ 86264 h 1078302"/>
              <a:gd name="connsiteX5" fmla="*/ 1716656 w 2674188"/>
              <a:gd name="connsiteY5" fmla="*/ 112143 h 1078302"/>
              <a:gd name="connsiteX6" fmla="*/ 1733909 w 2674188"/>
              <a:gd name="connsiteY6" fmla="*/ 258792 h 1078302"/>
              <a:gd name="connsiteX7" fmla="*/ 1742536 w 2674188"/>
              <a:gd name="connsiteY7" fmla="*/ 301924 h 1078302"/>
              <a:gd name="connsiteX8" fmla="*/ 1759788 w 2674188"/>
              <a:gd name="connsiteY8" fmla="*/ 327804 h 1078302"/>
              <a:gd name="connsiteX9" fmla="*/ 1794294 w 2674188"/>
              <a:gd name="connsiteY9" fmla="*/ 405441 h 1078302"/>
              <a:gd name="connsiteX10" fmla="*/ 1785668 w 2674188"/>
              <a:gd name="connsiteY10" fmla="*/ 457200 h 1078302"/>
              <a:gd name="connsiteX11" fmla="*/ 1751162 w 2674188"/>
              <a:gd name="connsiteY11" fmla="*/ 474453 h 1078302"/>
              <a:gd name="connsiteX12" fmla="*/ 1690777 w 2674188"/>
              <a:gd name="connsiteY12" fmla="*/ 500332 h 1078302"/>
              <a:gd name="connsiteX13" fmla="*/ 1647645 w 2674188"/>
              <a:gd name="connsiteY13" fmla="*/ 517585 h 1078302"/>
              <a:gd name="connsiteX14" fmla="*/ 1587260 w 2674188"/>
              <a:gd name="connsiteY14" fmla="*/ 534838 h 1078302"/>
              <a:gd name="connsiteX15" fmla="*/ 1561381 w 2674188"/>
              <a:gd name="connsiteY15" fmla="*/ 543464 h 1078302"/>
              <a:gd name="connsiteX16" fmla="*/ 1431985 w 2674188"/>
              <a:gd name="connsiteY16" fmla="*/ 552090 h 1078302"/>
              <a:gd name="connsiteX17" fmla="*/ 1207698 w 2674188"/>
              <a:gd name="connsiteY17" fmla="*/ 577970 h 1078302"/>
              <a:gd name="connsiteX18" fmla="*/ 1147313 w 2674188"/>
              <a:gd name="connsiteY18" fmla="*/ 586596 h 1078302"/>
              <a:gd name="connsiteX19" fmla="*/ 948905 w 2674188"/>
              <a:gd name="connsiteY19" fmla="*/ 603849 h 1078302"/>
              <a:gd name="connsiteX20" fmla="*/ 793630 w 2674188"/>
              <a:gd name="connsiteY20" fmla="*/ 629728 h 1078302"/>
              <a:gd name="connsiteX21" fmla="*/ 733245 w 2674188"/>
              <a:gd name="connsiteY21" fmla="*/ 655607 h 1078302"/>
              <a:gd name="connsiteX22" fmla="*/ 690113 w 2674188"/>
              <a:gd name="connsiteY22" fmla="*/ 672860 h 1078302"/>
              <a:gd name="connsiteX23" fmla="*/ 664234 w 2674188"/>
              <a:gd name="connsiteY23" fmla="*/ 681487 h 1078302"/>
              <a:gd name="connsiteX24" fmla="*/ 586596 w 2674188"/>
              <a:gd name="connsiteY24" fmla="*/ 733245 h 1078302"/>
              <a:gd name="connsiteX25" fmla="*/ 560717 w 2674188"/>
              <a:gd name="connsiteY25" fmla="*/ 750498 h 1078302"/>
              <a:gd name="connsiteX26" fmla="*/ 491705 w 2674188"/>
              <a:gd name="connsiteY26" fmla="*/ 785004 h 1078302"/>
              <a:gd name="connsiteX27" fmla="*/ 457200 w 2674188"/>
              <a:gd name="connsiteY27" fmla="*/ 810883 h 1078302"/>
              <a:gd name="connsiteX28" fmla="*/ 431320 w 2674188"/>
              <a:gd name="connsiteY28" fmla="*/ 819509 h 1078302"/>
              <a:gd name="connsiteX29" fmla="*/ 388188 w 2674188"/>
              <a:gd name="connsiteY29" fmla="*/ 845389 h 1078302"/>
              <a:gd name="connsiteX30" fmla="*/ 336430 w 2674188"/>
              <a:gd name="connsiteY30" fmla="*/ 879894 h 1078302"/>
              <a:gd name="connsiteX31" fmla="*/ 310551 w 2674188"/>
              <a:gd name="connsiteY31" fmla="*/ 888521 h 1078302"/>
              <a:gd name="connsiteX32" fmla="*/ 284671 w 2674188"/>
              <a:gd name="connsiteY32" fmla="*/ 905773 h 1078302"/>
              <a:gd name="connsiteX33" fmla="*/ 250166 w 2674188"/>
              <a:gd name="connsiteY33" fmla="*/ 931653 h 1078302"/>
              <a:gd name="connsiteX34" fmla="*/ 215660 w 2674188"/>
              <a:gd name="connsiteY34" fmla="*/ 940279 h 1078302"/>
              <a:gd name="connsiteX35" fmla="*/ 155275 w 2674188"/>
              <a:gd name="connsiteY35" fmla="*/ 974785 h 1078302"/>
              <a:gd name="connsiteX36" fmla="*/ 129396 w 2674188"/>
              <a:gd name="connsiteY36" fmla="*/ 983411 h 1078302"/>
              <a:gd name="connsiteX37" fmla="*/ 103517 w 2674188"/>
              <a:gd name="connsiteY37" fmla="*/ 1000664 h 1078302"/>
              <a:gd name="connsiteX38" fmla="*/ 69011 w 2674188"/>
              <a:gd name="connsiteY38" fmla="*/ 1009290 h 1078302"/>
              <a:gd name="connsiteX39" fmla="*/ 43132 w 2674188"/>
              <a:gd name="connsiteY39" fmla="*/ 1035170 h 1078302"/>
              <a:gd name="connsiteX40" fmla="*/ 25879 w 2674188"/>
              <a:gd name="connsiteY40" fmla="*/ 1061049 h 1078302"/>
              <a:gd name="connsiteX41" fmla="*/ 0 w 2674188"/>
              <a:gd name="connsiteY41" fmla="*/ 1078302 h 107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74188" h="1078302">
                <a:moveTo>
                  <a:pt x="2674188" y="0"/>
                </a:moveTo>
                <a:cubicBezTo>
                  <a:pt x="2556294" y="5751"/>
                  <a:pt x="2438491" y="13882"/>
                  <a:pt x="2320505" y="17253"/>
                </a:cubicBezTo>
                <a:cubicBezTo>
                  <a:pt x="2136528" y="22509"/>
                  <a:pt x="1951957" y="12182"/>
                  <a:pt x="1768415" y="25879"/>
                </a:cubicBezTo>
                <a:cubicBezTo>
                  <a:pt x="1754077" y="26949"/>
                  <a:pt x="1751162" y="48883"/>
                  <a:pt x="1742536" y="60385"/>
                </a:cubicBezTo>
                <a:cubicBezTo>
                  <a:pt x="1739660" y="69011"/>
                  <a:pt x="1737976" y="78131"/>
                  <a:pt x="1733909" y="86264"/>
                </a:cubicBezTo>
                <a:cubicBezTo>
                  <a:pt x="1729272" y="95537"/>
                  <a:pt x="1716656" y="101775"/>
                  <a:pt x="1716656" y="112143"/>
                </a:cubicBezTo>
                <a:cubicBezTo>
                  <a:pt x="1716656" y="161363"/>
                  <a:pt x="1727259" y="210023"/>
                  <a:pt x="1733909" y="258792"/>
                </a:cubicBezTo>
                <a:cubicBezTo>
                  <a:pt x="1735890" y="273320"/>
                  <a:pt x="1737388" y="288195"/>
                  <a:pt x="1742536" y="301924"/>
                </a:cubicBezTo>
                <a:cubicBezTo>
                  <a:pt x="1746176" y="311632"/>
                  <a:pt x="1755577" y="318330"/>
                  <a:pt x="1759788" y="327804"/>
                </a:cubicBezTo>
                <a:cubicBezTo>
                  <a:pt x="1800846" y="420187"/>
                  <a:pt x="1755251" y="346878"/>
                  <a:pt x="1794294" y="405441"/>
                </a:cubicBezTo>
                <a:cubicBezTo>
                  <a:pt x="1791419" y="422694"/>
                  <a:pt x="1794938" y="442368"/>
                  <a:pt x="1785668" y="457200"/>
                </a:cubicBezTo>
                <a:cubicBezTo>
                  <a:pt x="1778852" y="468105"/>
                  <a:pt x="1762327" y="468073"/>
                  <a:pt x="1751162" y="474453"/>
                </a:cubicBezTo>
                <a:cubicBezTo>
                  <a:pt x="1687482" y="510841"/>
                  <a:pt x="1767288" y="474828"/>
                  <a:pt x="1690777" y="500332"/>
                </a:cubicBezTo>
                <a:cubicBezTo>
                  <a:pt x="1676087" y="505229"/>
                  <a:pt x="1662335" y="512688"/>
                  <a:pt x="1647645" y="517585"/>
                </a:cubicBezTo>
                <a:cubicBezTo>
                  <a:pt x="1627785" y="524205"/>
                  <a:pt x="1607311" y="528823"/>
                  <a:pt x="1587260" y="534838"/>
                </a:cubicBezTo>
                <a:cubicBezTo>
                  <a:pt x="1578551" y="537451"/>
                  <a:pt x="1570418" y="542460"/>
                  <a:pt x="1561381" y="543464"/>
                </a:cubicBezTo>
                <a:cubicBezTo>
                  <a:pt x="1518418" y="548237"/>
                  <a:pt x="1475117" y="549215"/>
                  <a:pt x="1431985" y="552090"/>
                </a:cubicBezTo>
                <a:cubicBezTo>
                  <a:pt x="1243692" y="583472"/>
                  <a:pt x="1415239" y="558204"/>
                  <a:pt x="1207698" y="577970"/>
                </a:cubicBezTo>
                <a:cubicBezTo>
                  <a:pt x="1187457" y="579898"/>
                  <a:pt x="1167545" y="584573"/>
                  <a:pt x="1147313" y="586596"/>
                </a:cubicBezTo>
                <a:cubicBezTo>
                  <a:pt x="1081257" y="593202"/>
                  <a:pt x="948905" y="603849"/>
                  <a:pt x="948905" y="603849"/>
                </a:cubicBezTo>
                <a:cubicBezTo>
                  <a:pt x="851859" y="628111"/>
                  <a:pt x="903488" y="618743"/>
                  <a:pt x="793630" y="629728"/>
                </a:cubicBezTo>
                <a:cubicBezTo>
                  <a:pt x="721816" y="647683"/>
                  <a:pt x="792818" y="625821"/>
                  <a:pt x="733245" y="655607"/>
                </a:cubicBezTo>
                <a:cubicBezTo>
                  <a:pt x="719395" y="662532"/>
                  <a:pt x="704612" y="667423"/>
                  <a:pt x="690113" y="672860"/>
                </a:cubicBezTo>
                <a:cubicBezTo>
                  <a:pt x="681599" y="676053"/>
                  <a:pt x="672183" y="677071"/>
                  <a:pt x="664234" y="681487"/>
                </a:cubicBezTo>
                <a:cubicBezTo>
                  <a:pt x="664217" y="681497"/>
                  <a:pt x="599544" y="724613"/>
                  <a:pt x="586596" y="733245"/>
                </a:cubicBezTo>
                <a:cubicBezTo>
                  <a:pt x="577970" y="738996"/>
                  <a:pt x="569990" y="745861"/>
                  <a:pt x="560717" y="750498"/>
                </a:cubicBezTo>
                <a:cubicBezTo>
                  <a:pt x="537713" y="762000"/>
                  <a:pt x="512280" y="769572"/>
                  <a:pt x="491705" y="785004"/>
                </a:cubicBezTo>
                <a:cubicBezTo>
                  <a:pt x="480203" y="793630"/>
                  <a:pt x="469683" y="803750"/>
                  <a:pt x="457200" y="810883"/>
                </a:cubicBezTo>
                <a:cubicBezTo>
                  <a:pt x="449305" y="815394"/>
                  <a:pt x="439453" y="815442"/>
                  <a:pt x="431320" y="819509"/>
                </a:cubicBezTo>
                <a:cubicBezTo>
                  <a:pt x="416323" y="827007"/>
                  <a:pt x="402334" y="836387"/>
                  <a:pt x="388188" y="845389"/>
                </a:cubicBezTo>
                <a:cubicBezTo>
                  <a:pt x="370695" y="856521"/>
                  <a:pt x="356101" y="873337"/>
                  <a:pt x="336430" y="879894"/>
                </a:cubicBezTo>
                <a:cubicBezTo>
                  <a:pt x="327804" y="882770"/>
                  <a:pt x="318684" y="884455"/>
                  <a:pt x="310551" y="888521"/>
                </a:cubicBezTo>
                <a:cubicBezTo>
                  <a:pt x="301278" y="893158"/>
                  <a:pt x="293108" y="899747"/>
                  <a:pt x="284671" y="905773"/>
                </a:cubicBezTo>
                <a:cubicBezTo>
                  <a:pt x="272972" y="914130"/>
                  <a:pt x="263025" y="925223"/>
                  <a:pt x="250166" y="931653"/>
                </a:cubicBezTo>
                <a:cubicBezTo>
                  <a:pt x="239562" y="936955"/>
                  <a:pt x="227162" y="937404"/>
                  <a:pt x="215660" y="940279"/>
                </a:cubicBezTo>
                <a:cubicBezTo>
                  <a:pt x="189670" y="957606"/>
                  <a:pt x="185920" y="961651"/>
                  <a:pt x="155275" y="974785"/>
                </a:cubicBezTo>
                <a:cubicBezTo>
                  <a:pt x="146917" y="978367"/>
                  <a:pt x="138022" y="980536"/>
                  <a:pt x="129396" y="983411"/>
                </a:cubicBezTo>
                <a:cubicBezTo>
                  <a:pt x="120770" y="989162"/>
                  <a:pt x="113046" y="996580"/>
                  <a:pt x="103517" y="1000664"/>
                </a:cubicBezTo>
                <a:cubicBezTo>
                  <a:pt x="92620" y="1005334"/>
                  <a:pt x="79305" y="1003408"/>
                  <a:pt x="69011" y="1009290"/>
                </a:cubicBezTo>
                <a:cubicBezTo>
                  <a:pt x="58419" y="1015343"/>
                  <a:pt x="50942" y="1025798"/>
                  <a:pt x="43132" y="1035170"/>
                </a:cubicBezTo>
                <a:cubicBezTo>
                  <a:pt x="36495" y="1043135"/>
                  <a:pt x="33210" y="1053718"/>
                  <a:pt x="25879" y="1061049"/>
                </a:cubicBezTo>
                <a:cubicBezTo>
                  <a:pt x="18548" y="1068380"/>
                  <a:pt x="0" y="1078302"/>
                  <a:pt x="0" y="1078302"/>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588382B4-8DEF-4F61-A11A-DA9452FA73BD}"/>
              </a:ext>
            </a:extLst>
          </p:cNvPr>
          <p:cNvGrpSpPr/>
          <p:nvPr/>
        </p:nvGrpSpPr>
        <p:grpSpPr>
          <a:xfrm>
            <a:off x="988887" y="5157192"/>
            <a:ext cx="7777161" cy="1074835"/>
            <a:chOff x="4874867" y="766531"/>
            <a:chExt cx="3663880" cy="1365488"/>
          </a:xfrm>
        </p:grpSpPr>
        <p:pic>
          <p:nvPicPr>
            <p:cNvPr id="9" name="그림 8">
              <a:extLst>
                <a:ext uri="{FF2B5EF4-FFF2-40B4-BE49-F238E27FC236}">
                  <a16:creationId xmlns:a16="http://schemas.microsoft.com/office/drawing/2014/main" id="{6DA8B722-F37C-4DEF-8879-2E39A3AAB6D6}"/>
                </a:ext>
              </a:extLst>
            </p:cNvPr>
            <p:cNvPicPr>
              <a:picLocks noChangeAspect="1"/>
            </p:cNvPicPr>
            <p:nvPr/>
          </p:nvPicPr>
          <p:blipFill>
            <a:blip r:embed="rId2"/>
            <a:stretch>
              <a:fillRect/>
            </a:stretch>
          </p:blipFill>
          <p:spPr>
            <a:xfrm>
              <a:off x="6556679" y="1781959"/>
              <a:ext cx="745785" cy="350060"/>
            </a:xfrm>
            <a:prstGeom prst="rect">
              <a:avLst/>
            </a:prstGeom>
          </p:spPr>
        </p:pic>
        <p:sp>
          <p:nvSpPr>
            <p:cNvPr id="10" name="직사각형 9">
              <a:extLst>
                <a:ext uri="{FF2B5EF4-FFF2-40B4-BE49-F238E27FC236}">
                  <a16:creationId xmlns:a16="http://schemas.microsoft.com/office/drawing/2014/main" id="{A3602A95-AF2A-4432-ACB3-85DC121601E0}"/>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400" dirty="0" err="1">
                  <a:latin typeface="Comic Sans MS" pitchFamily="66" charset="0"/>
                </a:rPr>
                <a:t>abc</a:t>
              </a:r>
              <a:endParaRPr lang="en-US" altLang="ko-KR" sz="1400" dirty="0">
                <a:latin typeface="Comic Sans MS" pitchFamily="66" charset="0"/>
              </a:endParaRPr>
            </a:p>
          </p:txBody>
        </p:sp>
      </p:grpSp>
      <p:sp>
        <p:nvSpPr>
          <p:cNvPr id="2" name="TextBox 1">
            <a:extLst>
              <a:ext uri="{FF2B5EF4-FFF2-40B4-BE49-F238E27FC236}">
                <a16:creationId xmlns:a16="http://schemas.microsoft.com/office/drawing/2014/main" id="{E2B1BFBC-6DA3-327E-0950-BE1D7B1CCCD0}"/>
              </a:ext>
            </a:extLst>
          </p:cNvPr>
          <p:cNvSpPr txBox="1"/>
          <p:nvPr/>
        </p:nvSpPr>
        <p:spPr>
          <a:xfrm>
            <a:off x="5380361" y="1187460"/>
            <a:ext cx="3296095" cy="369332"/>
          </a:xfrm>
          <a:prstGeom prst="rect">
            <a:avLst/>
          </a:prstGeom>
          <a:noFill/>
        </p:spPr>
        <p:txBody>
          <a:bodyPr wrap="none" rtlCol="0">
            <a:spAutoFit/>
          </a:bodyPr>
          <a:lstStyle/>
          <a:p>
            <a:r>
              <a:rPr lang="en-US" altLang="ko-KR" dirty="0"/>
              <a:t>Useful for editing programs!</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8515"/>
                                        </p:tgtEl>
                                        <p:attrNameLst>
                                          <p:attrName>style.visibility</p:attrName>
                                        </p:attrNameLst>
                                      </p:cBhvr>
                                      <p:to>
                                        <p:strVal val="visible"/>
                                      </p:to>
                                    </p:set>
                                    <p:animEffect transition="in" filter="fade">
                                      <p:cBhvr>
                                        <p:cTn id="7" dur="500"/>
                                        <p:tgtEl>
                                          <p:spTgt spid="14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 altLang="en-US"/>
              <a:t>String input/output library functions</a:t>
            </a:r>
          </a:p>
        </p:txBody>
      </p:sp>
      <p:graphicFrame>
        <p:nvGraphicFramePr>
          <p:cNvPr id="150618" name="Group 90"/>
          <p:cNvGraphicFramePr>
            <a:graphicFrameLocks noGrp="1"/>
          </p:cNvGraphicFramePr>
          <p:nvPr>
            <p:extLst>
              <p:ext uri="{D42A27DB-BD31-4B8C-83A1-F6EECF244321}">
                <p14:modId xmlns:p14="http://schemas.microsoft.com/office/powerpoint/2010/main" val="2099694402"/>
              </p:ext>
            </p:extLst>
          </p:nvPr>
        </p:nvGraphicFramePr>
        <p:xfrm>
          <a:off x="899592" y="1711326"/>
          <a:ext cx="7704137" cy="1524000"/>
        </p:xfrm>
        <a:graphic>
          <a:graphicData uri="http://schemas.openxmlformats.org/drawingml/2006/table">
            <a:tbl>
              <a:tblPr/>
              <a:tblGrid>
                <a:gridCol w="2664296">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0">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Input/output functions</a:t>
                      </a:r>
                      <a:endParaRPr kumimoji="1" lang="ko-KR" altLang="en-US"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explanation</a:t>
                      </a:r>
                      <a:endParaRPr kumimoji="1" lang="ko-KR" altLang="en-US"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int scanf("%s", s)</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Read a string and store it in a character array </a:t>
                      </a:r>
                      <a:endParaRPr kumimoji="1" lang="ko-KR" altLang="en-US"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int printf("%s", s)</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Prints the string stored in array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s[].</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chemeClr val="bg1">
                              <a:lumMod val="65000"/>
                            </a:schemeClr>
                          </a:solidFill>
                          <a:effectLst/>
                          <a:latin typeface="Trebuchet MS" pitchFamily="34" charset="0"/>
                          <a:ea typeface="굴림" pitchFamily="50" charset="-127"/>
                        </a:rPr>
                        <a:t>char * gets_s(char *s, int size)</a:t>
                      </a:r>
                      <a:endParaRPr kumimoji="1" lang="en-US" altLang="ko-KR" sz="1400" b="0" i="0" u="none" strike="noStrike" cap="none" normalizeH="0" baseline="0" dirty="0">
                        <a:ln>
                          <a:noFill/>
                        </a:ln>
                        <a:solidFill>
                          <a:schemeClr val="bg1">
                            <a:lumMod val="65000"/>
                          </a:schemeClr>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chemeClr val="bg1">
                              <a:lumMod val="65000"/>
                            </a:schemeClr>
                          </a:solidFill>
                          <a:effectLst/>
                          <a:latin typeface="Trebuchet MS" pitchFamily="34" charset="0"/>
                          <a:ea typeface="굴림" pitchFamily="50" charset="-127"/>
                        </a:rPr>
                        <a:t>Read a line of string and store it in the character array </a:t>
                      </a:r>
                      <a:r>
                        <a:rPr kumimoji="1" lang="en" altLang="ko-KR" sz="1400" b="0" i="0" u="none" strike="noStrike" cap="none" normalizeH="0" baseline="0" dirty="0">
                          <a:ln>
                            <a:noFill/>
                          </a:ln>
                          <a:solidFill>
                            <a:schemeClr val="bg1">
                              <a:lumMod val="65000"/>
                            </a:schemeClr>
                          </a:solidFill>
                          <a:effectLst/>
                          <a:latin typeface="Trebuchet MS" pitchFamily="34" charset="0"/>
                          <a:ea typeface="굴림" pitchFamily="50" charset="-127"/>
                        </a:rPr>
                        <a:t>s[] .</a:t>
                      </a:r>
                      <a:endParaRPr kumimoji="1" lang="en-US" altLang="ko-KR" sz="1400" b="0" i="0" u="none" strike="noStrike" cap="none" normalizeH="0" baseline="0" dirty="0">
                        <a:ln>
                          <a:noFill/>
                        </a:ln>
                        <a:solidFill>
                          <a:schemeClr val="bg1">
                            <a:lumMod val="65000"/>
                          </a:schemeClr>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int puts(const char *s)</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Prints a single line of string stored in array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s[].</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pic>
        <p:nvPicPr>
          <p:cNvPr id="19480" name="Picture 97" descr="MCj038413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985" y="4292972"/>
            <a:ext cx="18192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1" name="AutoShape 98"/>
          <p:cNvSpPr>
            <a:spLocks noChangeArrowheads="1"/>
          </p:cNvSpPr>
          <p:nvPr/>
        </p:nvSpPr>
        <p:spPr bwMode="auto">
          <a:xfrm>
            <a:off x="6012160" y="4077072"/>
            <a:ext cx="1079500" cy="1944688"/>
          </a:xfrm>
          <a:prstGeom prst="foldedCorner">
            <a:avLst>
              <a:gd name="adj" fmla="val 12500"/>
            </a:avLst>
          </a:prstGeom>
          <a:solidFill>
            <a:srgbClr val="FFFFCC"/>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r>
              <a:rPr lang="en" altLang="en-US"/>
              <a:t>program</a:t>
            </a:r>
          </a:p>
        </p:txBody>
      </p:sp>
      <p:sp>
        <p:nvSpPr>
          <p:cNvPr id="19482" name="Line 99"/>
          <p:cNvSpPr>
            <a:spLocks noChangeShapeType="1"/>
          </p:cNvSpPr>
          <p:nvPr/>
        </p:nvSpPr>
        <p:spPr bwMode="auto">
          <a:xfrm>
            <a:off x="3635673" y="5229597"/>
            <a:ext cx="2087562" cy="0"/>
          </a:xfrm>
          <a:prstGeom prst="line">
            <a:avLst/>
          </a:prstGeom>
          <a:noFill/>
          <a:ln w="38100">
            <a:solidFill>
              <a:srgbClr val="FF0000"/>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483" name="Freeform 108"/>
          <p:cNvSpPr>
            <a:spLocks/>
          </p:cNvSpPr>
          <p:nvPr/>
        </p:nvSpPr>
        <p:spPr bwMode="auto">
          <a:xfrm>
            <a:off x="4405610" y="6185272"/>
            <a:ext cx="100013" cy="277813"/>
          </a:xfrm>
          <a:custGeom>
            <a:avLst/>
            <a:gdLst>
              <a:gd name="T0" fmla="*/ 2147483647 w 949"/>
              <a:gd name="T1" fmla="*/ 2147483647 h 2625"/>
              <a:gd name="T2" fmla="*/ 2147483647 w 949"/>
              <a:gd name="T3" fmla="*/ 2147483647 h 2625"/>
              <a:gd name="T4" fmla="*/ 2147483647 w 949"/>
              <a:gd name="T5" fmla="*/ 2147483647 h 2625"/>
              <a:gd name="T6" fmla="*/ 2147483647 w 949"/>
              <a:gd name="T7" fmla="*/ 2147483647 h 2625"/>
              <a:gd name="T8" fmla="*/ 2147483647 w 949"/>
              <a:gd name="T9" fmla="*/ 2147483647 h 2625"/>
              <a:gd name="T10" fmla="*/ 2147483647 w 949"/>
              <a:gd name="T11" fmla="*/ 2147483647 h 2625"/>
              <a:gd name="T12" fmla="*/ 2147483647 w 949"/>
              <a:gd name="T13" fmla="*/ 2147483647 h 2625"/>
              <a:gd name="T14" fmla="*/ 2147483647 w 949"/>
              <a:gd name="T15" fmla="*/ 2147483647 h 2625"/>
              <a:gd name="T16" fmla="*/ 2147483647 w 949"/>
              <a:gd name="T17" fmla="*/ 2147483647 h 2625"/>
              <a:gd name="T18" fmla="*/ 2147483647 w 949"/>
              <a:gd name="T19" fmla="*/ 2147483647 h 2625"/>
              <a:gd name="T20" fmla="*/ 2147483647 w 949"/>
              <a:gd name="T21" fmla="*/ 2147483647 h 2625"/>
              <a:gd name="T22" fmla="*/ 2147483647 w 949"/>
              <a:gd name="T23" fmla="*/ 2147483647 h 2625"/>
              <a:gd name="T24" fmla="*/ 2147483647 w 949"/>
              <a:gd name="T25" fmla="*/ 2147483647 h 2625"/>
              <a:gd name="T26" fmla="*/ 2147483647 w 949"/>
              <a:gd name="T27" fmla="*/ 2147483647 h 2625"/>
              <a:gd name="T28" fmla="*/ 2147483647 w 949"/>
              <a:gd name="T29" fmla="*/ 2147483647 h 2625"/>
              <a:gd name="T30" fmla="*/ 2147483647 w 949"/>
              <a:gd name="T31" fmla="*/ 2147483647 h 2625"/>
              <a:gd name="T32" fmla="*/ 2147483647 w 949"/>
              <a:gd name="T33" fmla="*/ 2147483647 h 2625"/>
              <a:gd name="T34" fmla="*/ 2147483647 w 949"/>
              <a:gd name="T35" fmla="*/ 2147483647 h 2625"/>
              <a:gd name="T36" fmla="*/ 2147483647 w 949"/>
              <a:gd name="T37" fmla="*/ 2147483647 h 2625"/>
              <a:gd name="T38" fmla="*/ 2147483647 w 949"/>
              <a:gd name="T39" fmla="*/ 2147483647 h 2625"/>
              <a:gd name="T40" fmla="*/ 2147483647 w 949"/>
              <a:gd name="T41" fmla="*/ 2147483647 h 2625"/>
              <a:gd name="T42" fmla="*/ 2147483647 w 949"/>
              <a:gd name="T43" fmla="*/ 2147483647 h 2625"/>
              <a:gd name="T44" fmla="*/ 2147483647 w 949"/>
              <a:gd name="T45" fmla="*/ 2147483647 h 2625"/>
              <a:gd name="T46" fmla="*/ 2147483647 w 949"/>
              <a:gd name="T47" fmla="*/ 2147483647 h 2625"/>
              <a:gd name="T48" fmla="*/ 2147483647 w 949"/>
              <a:gd name="T49" fmla="*/ 2147483647 h 2625"/>
              <a:gd name="T50" fmla="*/ 2147483647 w 949"/>
              <a:gd name="T51" fmla="*/ 2147483647 h 2625"/>
              <a:gd name="T52" fmla="*/ 2147483647 w 949"/>
              <a:gd name="T53" fmla="*/ 2147483647 h 2625"/>
              <a:gd name="T54" fmla="*/ 2147483647 w 949"/>
              <a:gd name="T55" fmla="*/ 2147483647 h 2625"/>
              <a:gd name="T56" fmla="*/ 2147483647 w 949"/>
              <a:gd name="T57" fmla="*/ 2147483647 h 2625"/>
              <a:gd name="T58" fmla="*/ 2147483647 w 949"/>
              <a:gd name="T59" fmla="*/ 2147483647 h 2625"/>
              <a:gd name="T60" fmla="*/ 2147483647 w 949"/>
              <a:gd name="T61" fmla="*/ 2147483647 h 2625"/>
              <a:gd name="T62" fmla="*/ 2147483647 w 949"/>
              <a:gd name="T63" fmla="*/ 2147483647 h 2625"/>
              <a:gd name="T64" fmla="*/ 2147483647 w 949"/>
              <a:gd name="T65" fmla="*/ 2147483647 h 2625"/>
              <a:gd name="T66" fmla="*/ 2147483647 w 949"/>
              <a:gd name="T67" fmla="*/ 2147483647 h 2625"/>
              <a:gd name="T68" fmla="*/ 2147483647 w 949"/>
              <a:gd name="T69" fmla="*/ 2147483647 h 2625"/>
              <a:gd name="T70" fmla="*/ 2147483647 w 949"/>
              <a:gd name="T71" fmla="*/ 2147483647 h 2625"/>
              <a:gd name="T72" fmla="*/ 2147483647 w 949"/>
              <a:gd name="T73" fmla="*/ 2147483647 h 2625"/>
              <a:gd name="T74" fmla="*/ 2147483647 w 949"/>
              <a:gd name="T75" fmla="*/ 2147483647 h 2625"/>
              <a:gd name="T76" fmla="*/ 2147483647 w 949"/>
              <a:gd name="T77" fmla="*/ 2147483647 h 2625"/>
              <a:gd name="T78" fmla="*/ 2147483647 w 949"/>
              <a:gd name="T79" fmla="*/ 2147483647 h 2625"/>
              <a:gd name="T80" fmla="*/ 2147483647 w 949"/>
              <a:gd name="T81" fmla="*/ 2147483647 h 2625"/>
              <a:gd name="T82" fmla="*/ 2147483647 w 949"/>
              <a:gd name="T83" fmla="*/ 2147483647 h 2625"/>
              <a:gd name="T84" fmla="*/ 2147483647 w 949"/>
              <a:gd name="T85" fmla="*/ 2147483647 h 2625"/>
              <a:gd name="T86" fmla="*/ 2147483647 w 949"/>
              <a:gd name="T87" fmla="*/ 2147483647 h 2625"/>
              <a:gd name="T88" fmla="*/ 2147483647 w 949"/>
              <a:gd name="T89" fmla="*/ 2147483647 h 2625"/>
              <a:gd name="T90" fmla="*/ 2147483647 w 949"/>
              <a:gd name="T91" fmla="*/ 2147483647 h 2625"/>
              <a:gd name="T92" fmla="*/ 2147483647 w 949"/>
              <a:gd name="T93" fmla="*/ 2147483647 h 2625"/>
              <a:gd name="T94" fmla="*/ 2147483647 w 949"/>
              <a:gd name="T95" fmla="*/ 2147483647 h 2625"/>
              <a:gd name="T96" fmla="*/ 2147483647 w 949"/>
              <a:gd name="T97" fmla="*/ 2147483647 h 2625"/>
              <a:gd name="T98" fmla="*/ 2147483647 w 949"/>
              <a:gd name="T99" fmla="*/ 2147483647 h 2625"/>
              <a:gd name="T100" fmla="*/ 2147483647 w 949"/>
              <a:gd name="T101" fmla="*/ 2147483647 h 2625"/>
              <a:gd name="T102" fmla="*/ 2147483647 w 949"/>
              <a:gd name="T103" fmla="*/ 2147483647 h 2625"/>
              <a:gd name="T104" fmla="*/ 2147483647 w 949"/>
              <a:gd name="T105" fmla="*/ 2147483647 h 2625"/>
              <a:gd name="T106" fmla="*/ 2147483647 w 949"/>
              <a:gd name="T107" fmla="*/ 2147483647 h 2625"/>
              <a:gd name="T108" fmla="*/ 2147483647 w 949"/>
              <a:gd name="T109" fmla="*/ 2147483647 h 2625"/>
              <a:gd name="T110" fmla="*/ 2147483647 w 949"/>
              <a:gd name="T111" fmla="*/ 2147483647 h 2625"/>
              <a:gd name="T112" fmla="*/ 2147483647 w 949"/>
              <a:gd name="T113" fmla="*/ 2147483647 h 2625"/>
              <a:gd name="T114" fmla="*/ 2147483647 w 949"/>
              <a:gd name="T115" fmla="*/ 2147483647 h 2625"/>
              <a:gd name="T116" fmla="*/ 2147483647 w 949"/>
              <a:gd name="T117" fmla="*/ 0 h 2625"/>
              <a:gd name="T118" fmla="*/ 2147483647 w 949"/>
              <a:gd name="T119" fmla="*/ 2147483647 h 2625"/>
              <a:gd name="T120" fmla="*/ 2147483647 w 949"/>
              <a:gd name="T121" fmla="*/ 2147483647 h 26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949" h="2625">
                <a:moveTo>
                  <a:pt x="728" y="283"/>
                </a:moveTo>
                <a:lnTo>
                  <a:pt x="734" y="296"/>
                </a:lnTo>
                <a:lnTo>
                  <a:pt x="738" y="307"/>
                </a:lnTo>
                <a:lnTo>
                  <a:pt x="740" y="319"/>
                </a:lnTo>
                <a:lnTo>
                  <a:pt x="740" y="330"/>
                </a:lnTo>
                <a:lnTo>
                  <a:pt x="740" y="342"/>
                </a:lnTo>
                <a:lnTo>
                  <a:pt x="737" y="353"/>
                </a:lnTo>
                <a:lnTo>
                  <a:pt x="734" y="365"/>
                </a:lnTo>
                <a:lnTo>
                  <a:pt x="728" y="377"/>
                </a:lnTo>
                <a:lnTo>
                  <a:pt x="722" y="389"/>
                </a:lnTo>
                <a:lnTo>
                  <a:pt x="714" y="403"/>
                </a:lnTo>
                <a:lnTo>
                  <a:pt x="705" y="416"/>
                </a:lnTo>
                <a:lnTo>
                  <a:pt x="695" y="430"/>
                </a:lnTo>
                <a:lnTo>
                  <a:pt x="670" y="461"/>
                </a:lnTo>
                <a:lnTo>
                  <a:pt x="640" y="497"/>
                </a:lnTo>
                <a:lnTo>
                  <a:pt x="520" y="656"/>
                </a:lnTo>
                <a:lnTo>
                  <a:pt x="495" y="698"/>
                </a:lnTo>
                <a:lnTo>
                  <a:pt x="466" y="746"/>
                </a:lnTo>
                <a:lnTo>
                  <a:pt x="436" y="797"/>
                </a:lnTo>
                <a:lnTo>
                  <a:pt x="403" y="854"/>
                </a:lnTo>
                <a:lnTo>
                  <a:pt x="369" y="913"/>
                </a:lnTo>
                <a:lnTo>
                  <a:pt x="334" y="975"/>
                </a:lnTo>
                <a:lnTo>
                  <a:pt x="299" y="1039"/>
                </a:lnTo>
                <a:lnTo>
                  <a:pt x="265" y="1103"/>
                </a:lnTo>
                <a:lnTo>
                  <a:pt x="230" y="1166"/>
                </a:lnTo>
                <a:lnTo>
                  <a:pt x="197" y="1229"/>
                </a:lnTo>
                <a:lnTo>
                  <a:pt x="165" y="1289"/>
                </a:lnTo>
                <a:lnTo>
                  <a:pt x="135" y="1345"/>
                </a:lnTo>
                <a:lnTo>
                  <a:pt x="107" y="1398"/>
                </a:lnTo>
                <a:lnTo>
                  <a:pt x="82" y="1445"/>
                </a:lnTo>
                <a:lnTo>
                  <a:pt x="61" y="1487"/>
                </a:lnTo>
                <a:lnTo>
                  <a:pt x="43" y="1521"/>
                </a:lnTo>
                <a:lnTo>
                  <a:pt x="35" y="1539"/>
                </a:lnTo>
                <a:lnTo>
                  <a:pt x="28" y="1556"/>
                </a:lnTo>
                <a:lnTo>
                  <a:pt x="21" y="1573"/>
                </a:lnTo>
                <a:lnTo>
                  <a:pt x="15" y="1589"/>
                </a:lnTo>
                <a:lnTo>
                  <a:pt x="11" y="1605"/>
                </a:lnTo>
                <a:lnTo>
                  <a:pt x="7" y="1622"/>
                </a:lnTo>
                <a:lnTo>
                  <a:pt x="4" y="1638"/>
                </a:lnTo>
                <a:lnTo>
                  <a:pt x="1" y="1652"/>
                </a:lnTo>
                <a:lnTo>
                  <a:pt x="0" y="1668"/>
                </a:lnTo>
                <a:lnTo>
                  <a:pt x="0" y="1683"/>
                </a:lnTo>
                <a:lnTo>
                  <a:pt x="0" y="1697"/>
                </a:lnTo>
                <a:lnTo>
                  <a:pt x="1" y="1712"/>
                </a:lnTo>
                <a:lnTo>
                  <a:pt x="5" y="1726"/>
                </a:lnTo>
                <a:lnTo>
                  <a:pt x="8" y="1739"/>
                </a:lnTo>
                <a:lnTo>
                  <a:pt x="11" y="1753"/>
                </a:lnTo>
                <a:lnTo>
                  <a:pt x="16" y="1766"/>
                </a:lnTo>
                <a:lnTo>
                  <a:pt x="22" y="1779"/>
                </a:lnTo>
                <a:lnTo>
                  <a:pt x="29" y="1792"/>
                </a:lnTo>
                <a:lnTo>
                  <a:pt x="36" y="1803"/>
                </a:lnTo>
                <a:lnTo>
                  <a:pt x="44" y="1815"/>
                </a:lnTo>
                <a:lnTo>
                  <a:pt x="54" y="1826"/>
                </a:lnTo>
                <a:lnTo>
                  <a:pt x="64" y="1838"/>
                </a:lnTo>
                <a:lnTo>
                  <a:pt x="75" y="1848"/>
                </a:lnTo>
                <a:lnTo>
                  <a:pt x="87" y="1858"/>
                </a:lnTo>
                <a:lnTo>
                  <a:pt x="100" y="1867"/>
                </a:lnTo>
                <a:lnTo>
                  <a:pt x="114" y="1877"/>
                </a:lnTo>
                <a:lnTo>
                  <a:pt x="127" y="1885"/>
                </a:lnTo>
                <a:lnTo>
                  <a:pt x="143" y="1894"/>
                </a:lnTo>
                <a:lnTo>
                  <a:pt x="159" y="1902"/>
                </a:lnTo>
                <a:lnTo>
                  <a:pt x="176" y="1909"/>
                </a:lnTo>
                <a:lnTo>
                  <a:pt x="193" y="1916"/>
                </a:lnTo>
                <a:lnTo>
                  <a:pt x="212" y="1922"/>
                </a:lnTo>
                <a:lnTo>
                  <a:pt x="236" y="1929"/>
                </a:lnTo>
                <a:lnTo>
                  <a:pt x="262" y="1934"/>
                </a:lnTo>
                <a:lnTo>
                  <a:pt x="287" y="1939"/>
                </a:lnTo>
                <a:lnTo>
                  <a:pt x="313" y="1942"/>
                </a:lnTo>
                <a:lnTo>
                  <a:pt x="339" y="1944"/>
                </a:lnTo>
                <a:lnTo>
                  <a:pt x="367" y="1945"/>
                </a:lnTo>
                <a:lnTo>
                  <a:pt x="393" y="1945"/>
                </a:lnTo>
                <a:lnTo>
                  <a:pt x="419" y="1945"/>
                </a:lnTo>
                <a:lnTo>
                  <a:pt x="464" y="1946"/>
                </a:lnTo>
                <a:lnTo>
                  <a:pt x="503" y="1948"/>
                </a:lnTo>
                <a:lnTo>
                  <a:pt x="520" y="1949"/>
                </a:lnTo>
                <a:lnTo>
                  <a:pt x="535" y="1951"/>
                </a:lnTo>
                <a:lnTo>
                  <a:pt x="550" y="1953"/>
                </a:lnTo>
                <a:lnTo>
                  <a:pt x="563" y="1956"/>
                </a:lnTo>
                <a:lnTo>
                  <a:pt x="574" y="1961"/>
                </a:lnTo>
                <a:lnTo>
                  <a:pt x="584" y="1965"/>
                </a:lnTo>
                <a:lnTo>
                  <a:pt x="593" y="1970"/>
                </a:lnTo>
                <a:lnTo>
                  <a:pt x="600" y="1975"/>
                </a:lnTo>
                <a:lnTo>
                  <a:pt x="607" y="1983"/>
                </a:lnTo>
                <a:lnTo>
                  <a:pt x="612" y="1991"/>
                </a:lnTo>
                <a:lnTo>
                  <a:pt x="616" y="1999"/>
                </a:lnTo>
                <a:lnTo>
                  <a:pt x="619" y="2010"/>
                </a:lnTo>
                <a:lnTo>
                  <a:pt x="621" y="2022"/>
                </a:lnTo>
                <a:lnTo>
                  <a:pt x="623" y="2035"/>
                </a:lnTo>
                <a:lnTo>
                  <a:pt x="624" y="2048"/>
                </a:lnTo>
                <a:lnTo>
                  <a:pt x="624" y="2059"/>
                </a:lnTo>
                <a:lnTo>
                  <a:pt x="623" y="2072"/>
                </a:lnTo>
                <a:lnTo>
                  <a:pt x="621" y="2083"/>
                </a:lnTo>
                <a:lnTo>
                  <a:pt x="619" y="2096"/>
                </a:lnTo>
                <a:lnTo>
                  <a:pt x="616" y="2107"/>
                </a:lnTo>
                <a:lnTo>
                  <a:pt x="610" y="2132"/>
                </a:lnTo>
                <a:lnTo>
                  <a:pt x="602" y="2156"/>
                </a:lnTo>
                <a:lnTo>
                  <a:pt x="593" y="2180"/>
                </a:lnTo>
                <a:lnTo>
                  <a:pt x="583" y="2204"/>
                </a:lnTo>
                <a:lnTo>
                  <a:pt x="573" y="2229"/>
                </a:lnTo>
                <a:lnTo>
                  <a:pt x="564" y="2255"/>
                </a:lnTo>
                <a:lnTo>
                  <a:pt x="554" y="2281"/>
                </a:lnTo>
                <a:lnTo>
                  <a:pt x="548" y="2308"/>
                </a:lnTo>
                <a:lnTo>
                  <a:pt x="545" y="2320"/>
                </a:lnTo>
                <a:lnTo>
                  <a:pt x="544" y="2334"/>
                </a:lnTo>
                <a:lnTo>
                  <a:pt x="542" y="2347"/>
                </a:lnTo>
                <a:lnTo>
                  <a:pt x="542" y="2361"/>
                </a:lnTo>
                <a:lnTo>
                  <a:pt x="542" y="2375"/>
                </a:lnTo>
                <a:lnTo>
                  <a:pt x="544" y="2388"/>
                </a:lnTo>
                <a:lnTo>
                  <a:pt x="546" y="2402"/>
                </a:lnTo>
                <a:lnTo>
                  <a:pt x="549" y="2417"/>
                </a:lnTo>
                <a:lnTo>
                  <a:pt x="553" y="2429"/>
                </a:lnTo>
                <a:lnTo>
                  <a:pt x="559" y="2443"/>
                </a:lnTo>
                <a:lnTo>
                  <a:pt x="565" y="2455"/>
                </a:lnTo>
                <a:lnTo>
                  <a:pt x="572" y="2469"/>
                </a:lnTo>
                <a:lnTo>
                  <a:pt x="580" y="2482"/>
                </a:lnTo>
                <a:lnTo>
                  <a:pt x="588" y="2493"/>
                </a:lnTo>
                <a:lnTo>
                  <a:pt x="597" y="2506"/>
                </a:lnTo>
                <a:lnTo>
                  <a:pt x="608" y="2517"/>
                </a:lnTo>
                <a:lnTo>
                  <a:pt x="618" y="2528"/>
                </a:lnTo>
                <a:lnTo>
                  <a:pt x="630" y="2538"/>
                </a:lnTo>
                <a:lnTo>
                  <a:pt x="641" y="2549"/>
                </a:lnTo>
                <a:lnTo>
                  <a:pt x="654" y="2559"/>
                </a:lnTo>
                <a:lnTo>
                  <a:pt x="668" y="2568"/>
                </a:lnTo>
                <a:lnTo>
                  <a:pt x="681" y="2577"/>
                </a:lnTo>
                <a:lnTo>
                  <a:pt x="696" y="2584"/>
                </a:lnTo>
                <a:lnTo>
                  <a:pt x="711" y="2593"/>
                </a:lnTo>
                <a:lnTo>
                  <a:pt x="725" y="2599"/>
                </a:lnTo>
                <a:lnTo>
                  <a:pt x="741" y="2605"/>
                </a:lnTo>
                <a:lnTo>
                  <a:pt x="757" y="2611"/>
                </a:lnTo>
                <a:lnTo>
                  <a:pt x="773" y="2615"/>
                </a:lnTo>
                <a:lnTo>
                  <a:pt x="787" y="2619"/>
                </a:lnTo>
                <a:lnTo>
                  <a:pt x="803" y="2621"/>
                </a:lnTo>
                <a:lnTo>
                  <a:pt x="819" y="2623"/>
                </a:lnTo>
                <a:lnTo>
                  <a:pt x="833" y="2624"/>
                </a:lnTo>
                <a:lnTo>
                  <a:pt x="849" y="2625"/>
                </a:lnTo>
                <a:lnTo>
                  <a:pt x="864" y="2624"/>
                </a:lnTo>
                <a:lnTo>
                  <a:pt x="878" y="2623"/>
                </a:lnTo>
                <a:lnTo>
                  <a:pt x="893" y="2621"/>
                </a:lnTo>
                <a:lnTo>
                  <a:pt x="908" y="2619"/>
                </a:lnTo>
                <a:lnTo>
                  <a:pt x="921" y="2615"/>
                </a:lnTo>
                <a:lnTo>
                  <a:pt x="935" y="2611"/>
                </a:lnTo>
                <a:lnTo>
                  <a:pt x="949" y="2605"/>
                </a:lnTo>
                <a:lnTo>
                  <a:pt x="911" y="2516"/>
                </a:lnTo>
                <a:lnTo>
                  <a:pt x="902" y="2520"/>
                </a:lnTo>
                <a:lnTo>
                  <a:pt x="893" y="2523"/>
                </a:lnTo>
                <a:lnTo>
                  <a:pt x="884" y="2525"/>
                </a:lnTo>
                <a:lnTo>
                  <a:pt x="875" y="2527"/>
                </a:lnTo>
                <a:lnTo>
                  <a:pt x="865" y="2528"/>
                </a:lnTo>
                <a:lnTo>
                  <a:pt x="855" y="2528"/>
                </a:lnTo>
                <a:lnTo>
                  <a:pt x="846" y="2528"/>
                </a:lnTo>
                <a:lnTo>
                  <a:pt x="835" y="2528"/>
                </a:lnTo>
                <a:lnTo>
                  <a:pt x="814" y="2525"/>
                </a:lnTo>
                <a:lnTo>
                  <a:pt x="795" y="2520"/>
                </a:lnTo>
                <a:lnTo>
                  <a:pt x="773" y="2514"/>
                </a:lnTo>
                <a:lnTo>
                  <a:pt x="753" y="2505"/>
                </a:lnTo>
                <a:lnTo>
                  <a:pt x="732" y="2494"/>
                </a:lnTo>
                <a:lnTo>
                  <a:pt x="714" y="2482"/>
                </a:lnTo>
                <a:lnTo>
                  <a:pt x="696" y="2469"/>
                </a:lnTo>
                <a:lnTo>
                  <a:pt x="681" y="2454"/>
                </a:lnTo>
                <a:lnTo>
                  <a:pt x="674" y="2447"/>
                </a:lnTo>
                <a:lnTo>
                  <a:pt x="669" y="2439"/>
                </a:lnTo>
                <a:lnTo>
                  <a:pt x="662" y="2431"/>
                </a:lnTo>
                <a:lnTo>
                  <a:pt x="657" y="2423"/>
                </a:lnTo>
                <a:lnTo>
                  <a:pt x="653" y="2415"/>
                </a:lnTo>
                <a:lnTo>
                  <a:pt x="649" y="2406"/>
                </a:lnTo>
                <a:lnTo>
                  <a:pt x="646" y="2398"/>
                </a:lnTo>
                <a:lnTo>
                  <a:pt x="642" y="2389"/>
                </a:lnTo>
                <a:lnTo>
                  <a:pt x="640" y="2381"/>
                </a:lnTo>
                <a:lnTo>
                  <a:pt x="639" y="2373"/>
                </a:lnTo>
                <a:lnTo>
                  <a:pt x="638" y="2364"/>
                </a:lnTo>
                <a:lnTo>
                  <a:pt x="638" y="2356"/>
                </a:lnTo>
                <a:lnTo>
                  <a:pt x="640" y="2338"/>
                </a:lnTo>
                <a:lnTo>
                  <a:pt x="645" y="2320"/>
                </a:lnTo>
                <a:lnTo>
                  <a:pt x="650" y="2301"/>
                </a:lnTo>
                <a:lnTo>
                  <a:pt x="657" y="2281"/>
                </a:lnTo>
                <a:lnTo>
                  <a:pt x="664" y="2262"/>
                </a:lnTo>
                <a:lnTo>
                  <a:pt x="673" y="2239"/>
                </a:lnTo>
                <a:lnTo>
                  <a:pt x="684" y="2212"/>
                </a:lnTo>
                <a:lnTo>
                  <a:pt x="695" y="2184"/>
                </a:lnTo>
                <a:lnTo>
                  <a:pt x="704" y="2155"/>
                </a:lnTo>
                <a:lnTo>
                  <a:pt x="713" y="2123"/>
                </a:lnTo>
                <a:lnTo>
                  <a:pt x="716" y="2107"/>
                </a:lnTo>
                <a:lnTo>
                  <a:pt x="718" y="2092"/>
                </a:lnTo>
                <a:lnTo>
                  <a:pt x="719" y="2075"/>
                </a:lnTo>
                <a:lnTo>
                  <a:pt x="720" y="2059"/>
                </a:lnTo>
                <a:lnTo>
                  <a:pt x="720" y="2041"/>
                </a:lnTo>
                <a:lnTo>
                  <a:pt x="719" y="2025"/>
                </a:lnTo>
                <a:lnTo>
                  <a:pt x="717" y="2007"/>
                </a:lnTo>
                <a:lnTo>
                  <a:pt x="714" y="1989"/>
                </a:lnTo>
                <a:lnTo>
                  <a:pt x="711" y="1976"/>
                </a:lnTo>
                <a:lnTo>
                  <a:pt x="706" y="1965"/>
                </a:lnTo>
                <a:lnTo>
                  <a:pt x="702" y="1953"/>
                </a:lnTo>
                <a:lnTo>
                  <a:pt x="697" y="1943"/>
                </a:lnTo>
                <a:lnTo>
                  <a:pt x="692" y="1933"/>
                </a:lnTo>
                <a:lnTo>
                  <a:pt x="685" y="1925"/>
                </a:lnTo>
                <a:lnTo>
                  <a:pt x="679" y="1917"/>
                </a:lnTo>
                <a:lnTo>
                  <a:pt x="672" y="1909"/>
                </a:lnTo>
                <a:lnTo>
                  <a:pt x="664" y="1902"/>
                </a:lnTo>
                <a:lnTo>
                  <a:pt x="656" y="1896"/>
                </a:lnTo>
                <a:lnTo>
                  <a:pt x="649" y="1889"/>
                </a:lnTo>
                <a:lnTo>
                  <a:pt x="639" y="1884"/>
                </a:lnTo>
                <a:lnTo>
                  <a:pt x="631" y="1879"/>
                </a:lnTo>
                <a:lnTo>
                  <a:pt x="621" y="1875"/>
                </a:lnTo>
                <a:lnTo>
                  <a:pt x="611" y="1870"/>
                </a:lnTo>
                <a:lnTo>
                  <a:pt x="602" y="1867"/>
                </a:lnTo>
                <a:lnTo>
                  <a:pt x="581" y="1861"/>
                </a:lnTo>
                <a:lnTo>
                  <a:pt x="559" y="1857"/>
                </a:lnTo>
                <a:lnTo>
                  <a:pt x="536" y="1854"/>
                </a:lnTo>
                <a:lnTo>
                  <a:pt x="513" y="1852"/>
                </a:lnTo>
                <a:lnTo>
                  <a:pt x="467" y="1849"/>
                </a:lnTo>
                <a:lnTo>
                  <a:pt x="420" y="1848"/>
                </a:lnTo>
                <a:lnTo>
                  <a:pt x="397" y="1848"/>
                </a:lnTo>
                <a:lnTo>
                  <a:pt x="373" y="1847"/>
                </a:lnTo>
                <a:lnTo>
                  <a:pt x="350" y="1847"/>
                </a:lnTo>
                <a:lnTo>
                  <a:pt x="327" y="1845"/>
                </a:lnTo>
                <a:lnTo>
                  <a:pt x="305" y="1843"/>
                </a:lnTo>
                <a:lnTo>
                  <a:pt x="283" y="1840"/>
                </a:lnTo>
                <a:lnTo>
                  <a:pt x="262" y="1836"/>
                </a:lnTo>
                <a:lnTo>
                  <a:pt x="243" y="1831"/>
                </a:lnTo>
                <a:lnTo>
                  <a:pt x="217" y="1821"/>
                </a:lnTo>
                <a:lnTo>
                  <a:pt x="192" y="1811"/>
                </a:lnTo>
                <a:lnTo>
                  <a:pt x="182" y="1805"/>
                </a:lnTo>
                <a:lnTo>
                  <a:pt x="171" y="1799"/>
                </a:lnTo>
                <a:lnTo>
                  <a:pt x="162" y="1793"/>
                </a:lnTo>
                <a:lnTo>
                  <a:pt x="154" y="1787"/>
                </a:lnTo>
                <a:lnTo>
                  <a:pt x="145" y="1780"/>
                </a:lnTo>
                <a:lnTo>
                  <a:pt x="138" y="1774"/>
                </a:lnTo>
                <a:lnTo>
                  <a:pt x="131" y="1767"/>
                </a:lnTo>
                <a:lnTo>
                  <a:pt x="124" y="1759"/>
                </a:lnTo>
                <a:lnTo>
                  <a:pt x="119" y="1752"/>
                </a:lnTo>
                <a:lnTo>
                  <a:pt x="114" y="1745"/>
                </a:lnTo>
                <a:lnTo>
                  <a:pt x="110" y="1737"/>
                </a:lnTo>
                <a:lnTo>
                  <a:pt x="106" y="1729"/>
                </a:lnTo>
                <a:lnTo>
                  <a:pt x="103" y="1722"/>
                </a:lnTo>
                <a:lnTo>
                  <a:pt x="100" y="1713"/>
                </a:lnTo>
                <a:lnTo>
                  <a:pt x="99" y="1704"/>
                </a:lnTo>
                <a:lnTo>
                  <a:pt x="98" y="1695"/>
                </a:lnTo>
                <a:lnTo>
                  <a:pt x="97" y="1686"/>
                </a:lnTo>
                <a:lnTo>
                  <a:pt x="97" y="1677"/>
                </a:lnTo>
                <a:lnTo>
                  <a:pt x="98" y="1666"/>
                </a:lnTo>
                <a:lnTo>
                  <a:pt x="99" y="1657"/>
                </a:lnTo>
                <a:lnTo>
                  <a:pt x="103" y="1635"/>
                </a:lnTo>
                <a:lnTo>
                  <a:pt x="110" y="1613"/>
                </a:lnTo>
                <a:lnTo>
                  <a:pt x="119" y="1589"/>
                </a:lnTo>
                <a:lnTo>
                  <a:pt x="129" y="1564"/>
                </a:lnTo>
                <a:lnTo>
                  <a:pt x="149" y="1527"/>
                </a:lnTo>
                <a:lnTo>
                  <a:pt x="171" y="1483"/>
                </a:lnTo>
                <a:lnTo>
                  <a:pt x="198" y="1433"/>
                </a:lnTo>
                <a:lnTo>
                  <a:pt x="226" y="1380"/>
                </a:lnTo>
                <a:lnTo>
                  <a:pt x="256" y="1322"/>
                </a:lnTo>
                <a:lnTo>
                  <a:pt x="289" y="1261"/>
                </a:lnTo>
                <a:lnTo>
                  <a:pt x="321" y="1199"/>
                </a:lnTo>
                <a:lnTo>
                  <a:pt x="356" y="1138"/>
                </a:lnTo>
                <a:lnTo>
                  <a:pt x="391" y="1075"/>
                </a:lnTo>
                <a:lnTo>
                  <a:pt x="425" y="1013"/>
                </a:lnTo>
                <a:lnTo>
                  <a:pt x="459" y="952"/>
                </a:lnTo>
                <a:lnTo>
                  <a:pt x="491" y="894"/>
                </a:lnTo>
                <a:lnTo>
                  <a:pt x="522" y="841"/>
                </a:lnTo>
                <a:lnTo>
                  <a:pt x="551" y="792"/>
                </a:lnTo>
                <a:lnTo>
                  <a:pt x="578" y="747"/>
                </a:lnTo>
                <a:lnTo>
                  <a:pt x="602" y="709"/>
                </a:lnTo>
                <a:lnTo>
                  <a:pt x="715" y="559"/>
                </a:lnTo>
                <a:lnTo>
                  <a:pt x="746" y="522"/>
                </a:lnTo>
                <a:lnTo>
                  <a:pt x="775" y="484"/>
                </a:lnTo>
                <a:lnTo>
                  <a:pt x="788" y="467"/>
                </a:lnTo>
                <a:lnTo>
                  <a:pt x="800" y="448"/>
                </a:lnTo>
                <a:lnTo>
                  <a:pt x="810" y="428"/>
                </a:lnTo>
                <a:lnTo>
                  <a:pt x="820" y="409"/>
                </a:lnTo>
                <a:lnTo>
                  <a:pt x="827" y="389"/>
                </a:lnTo>
                <a:lnTo>
                  <a:pt x="832" y="369"/>
                </a:lnTo>
                <a:lnTo>
                  <a:pt x="834" y="360"/>
                </a:lnTo>
                <a:lnTo>
                  <a:pt x="837" y="349"/>
                </a:lnTo>
                <a:lnTo>
                  <a:pt x="838" y="339"/>
                </a:lnTo>
                <a:lnTo>
                  <a:pt x="838" y="328"/>
                </a:lnTo>
                <a:lnTo>
                  <a:pt x="837" y="318"/>
                </a:lnTo>
                <a:lnTo>
                  <a:pt x="837" y="307"/>
                </a:lnTo>
                <a:lnTo>
                  <a:pt x="834" y="297"/>
                </a:lnTo>
                <a:lnTo>
                  <a:pt x="832" y="285"/>
                </a:lnTo>
                <a:lnTo>
                  <a:pt x="829" y="275"/>
                </a:lnTo>
                <a:lnTo>
                  <a:pt x="825" y="263"/>
                </a:lnTo>
                <a:lnTo>
                  <a:pt x="821" y="252"/>
                </a:lnTo>
                <a:lnTo>
                  <a:pt x="814" y="240"/>
                </a:lnTo>
                <a:lnTo>
                  <a:pt x="805" y="218"/>
                </a:lnTo>
                <a:lnTo>
                  <a:pt x="797" y="197"/>
                </a:lnTo>
                <a:lnTo>
                  <a:pt x="789" y="177"/>
                </a:lnTo>
                <a:lnTo>
                  <a:pt x="784" y="157"/>
                </a:lnTo>
                <a:lnTo>
                  <a:pt x="781" y="140"/>
                </a:lnTo>
                <a:lnTo>
                  <a:pt x="778" y="123"/>
                </a:lnTo>
                <a:lnTo>
                  <a:pt x="777" y="107"/>
                </a:lnTo>
                <a:lnTo>
                  <a:pt x="776" y="92"/>
                </a:lnTo>
                <a:lnTo>
                  <a:pt x="777" y="67"/>
                </a:lnTo>
                <a:lnTo>
                  <a:pt x="779" y="48"/>
                </a:lnTo>
                <a:lnTo>
                  <a:pt x="781" y="36"/>
                </a:lnTo>
                <a:lnTo>
                  <a:pt x="782" y="31"/>
                </a:lnTo>
                <a:lnTo>
                  <a:pt x="691" y="0"/>
                </a:lnTo>
                <a:lnTo>
                  <a:pt x="689" y="7"/>
                </a:lnTo>
                <a:lnTo>
                  <a:pt x="684" y="25"/>
                </a:lnTo>
                <a:lnTo>
                  <a:pt x="682" y="37"/>
                </a:lnTo>
                <a:lnTo>
                  <a:pt x="681" y="50"/>
                </a:lnTo>
                <a:lnTo>
                  <a:pt x="680" y="67"/>
                </a:lnTo>
                <a:lnTo>
                  <a:pt x="679" y="85"/>
                </a:lnTo>
                <a:lnTo>
                  <a:pt x="680" y="105"/>
                </a:lnTo>
                <a:lnTo>
                  <a:pt x="681" y="126"/>
                </a:lnTo>
                <a:lnTo>
                  <a:pt x="684" y="149"/>
                </a:lnTo>
                <a:lnTo>
                  <a:pt x="690" y="174"/>
                </a:lnTo>
                <a:lnTo>
                  <a:pt x="696" y="199"/>
                </a:lnTo>
                <a:lnTo>
                  <a:pt x="704" y="227"/>
                </a:lnTo>
                <a:lnTo>
                  <a:pt x="715" y="254"/>
                </a:lnTo>
                <a:lnTo>
                  <a:pt x="728" y="2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9484" name="Freeform 111"/>
          <p:cNvSpPr>
            <a:spLocks/>
          </p:cNvSpPr>
          <p:nvPr/>
        </p:nvSpPr>
        <p:spPr bwMode="auto">
          <a:xfrm>
            <a:off x="4424660" y="6201147"/>
            <a:ext cx="414338" cy="479425"/>
          </a:xfrm>
          <a:custGeom>
            <a:avLst/>
            <a:gdLst>
              <a:gd name="T0" fmla="*/ 2147483647 w 3923"/>
              <a:gd name="T1" fmla="*/ 2147483647 h 4521"/>
              <a:gd name="T2" fmla="*/ 2147483647 w 3923"/>
              <a:gd name="T3" fmla="*/ 2147483647 h 4521"/>
              <a:gd name="T4" fmla="*/ 2147483647 w 3923"/>
              <a:gd name="T5" fmla="*/ 2147483647 h 4521"/>
              <a:gd name="T6" fmla="*/ 2147483647 w 3923"/>
              <a:gd name="T7" fmla="*/ 2147483647 h 4521"/>
              <a:gd name="T8" fmla="*/ 2147483647 w 3923"/>
              <a:gd name="T9" fmla="*/ 2147483647 h 4521"/>
              <a:gd name="T10" fmla="*/ 2147483647 w 3923"/>
              <a:gd name="T11" fmla="*/ 2147483647 h 4521"/>
              <a:gd name="T12" fmla="*/ 2147483647 w 3923"/>
              <a:gd name="T13" fmla="*/ 2147483647 h 4521"/>
              <a:gd name="T14" fmla="*/ 2147483647 w 3923"/>
              <a:gd name="T15" fmla="*/ 2147483647 h 4521"/>
              <a:gd name="T16" fmla="*/ 2147483647 w 3923"/>
              <a:gd name="T17" fmla="*/ 2147483647 h 4521"/>
              <a:gd name="T18" fmla="*/ 2147483647 w 3923"/>
              <a:gd name="T19" fmla="*/ 2147483647 h 4521"/>
              <a:gd name="T20" fmla="*/ 2147483647 w 3923"/>
              <a:gd name="T21" fmla="*/ 2147483647 h 4521"/>
              <a:gd name="T22" fmla="*/ 2147483647 w 3923"/>
              <a:gd name="T23" fmla="*/ 2147483647 h 4521"/>
              <a:gd name="T24" fmla="*/ 2147483647 w 3923"/>
              <a:gd name="T25" fmla="*/ 2147483647 h 4521"/>
              <a:gd name="T26" fmla="*/ 2147483647 w 3923"/>
              <a:gd name="T27" fmla="*/ 2147483647 h 4521"/>
              <a:gd name="T28" fmla="*/ 2147483647 w 3923"/>
              <a:gd name="T29" fmla="*/ 2147483647 h 4521"/>
              <a:gd name="T30" fmla="*/ 2147483647 w 3923"/>
              <a:gd name="T31" fmla="*/ 2147483647 h 4521"/>
              <a:gd name="T32" fmla="*/ 2147483647 w 3923"/>
              <a:gd name="T33" fmla="*/ 2147483647 h 4521"/>
              <a:gd name="T34" fmla="*/ 2147483647 w 3923"/>
              <a:gd name="T35" fmla="*/ 2147483647 h 4521"/>
              <a:gd name="T36" fmla="*/ 2147483647 w 3923"/>
              <a:gd name="T37" fmla="*/ 2147483647 h 4521"/>
              <a:gd name="T38" fmla="*/ 2147483647 w 3923"/>
              <a:gd name="T39" fmla="*/ 2147483647 h 4521"/>
              <a:gd name="T40" fmla="*/ 2147483647 w 3923"/>
              <a:gd name="T41" fmla="*/ 2147483647 h 4521"/>
              <a:gd name="T42" fmla="*/ 2147483647 w 3923"/>
              <a:gd name="T43" fmla="*/ 2147483647 h 4521"/>
              <a:gd name="T44" fmla="*/ 2147483647 w 3923"/>
              <a:gd name="T45" fmla="*/ 2147483647 h 4521"/>
              <a:gd name="T46" fmla="*/ 2147483647 w 3923"/>
              <a:gd name="T47" fmla="*/ 2147483647 h 4521"/>
              <a:gd name="T48" fmla="*/ 2147483647 w 3923"/>
              <a:gd name="T49" fmla="*/ 2147483647 h 4521"/>
              <a:gd name="T50" fmla="*/ 2147483647 w 3923"/>
              <a:gd name="T51" fmla="*/ 2147483647 h 4521"/>
              <a:gd name="T52" fmla="*/ 2147483647 w 3923"/>
              <a:gd name="T53" fmla="*/ 2147483647 h 4521"/>
              <a:gd name="T54" fmla="*/ 2147483647 w 3923"/>
              <a:gd name="T55" fmla="*/ 2147483647 h 4521"/>
              <a:gd name="T56" fmla="*/ 2147483647 w 3923"/>
              <a:gd name="T57" fmla="*/ 2147483647 h 4521"/>
              <a:gd name="T58" fmla="*/ 2147483647 w 3923"/>
              <a:gd name="T59" fmla="*/ 2147483647 h 4521"/>
              <a:gd name="T60" fmla="*/ 2147483647 w 3923"/>
              <a:gd name="T61" fmla="*/ 2147483647 h 4521"/>
              <a:gd name="T62" fmla="*/ 2147483647 w 3923"/>
              <a:gd name="T63" fmla="*/ 2147483647 h 4521"/>
              <a:gd name="T64" fmla="*/ 2147483647 w 3923"/>
              <a:gd name="T65" fmla="*/ 2147483647 h 4521"/>
              <a:gd name="T66" fmla="*/ 2147483647 w 3923"/>
              <a:gd name="T67" fmla="*/ 2147483647 h 4521"/>
              <a:gd name="T68" fmla="*/ 2147483647 w 3923"/>
              <a:gd name="T69" fmla="*/ 2147483647 h 4521"/>
              <a:gd name="T70" fmla="*/ 2147483647 w 3923"/>
              <a:gd name="T71" fmla="*/ 2147483647 h 4521"/>
              <a:gd name="T72" fmla="*/ 2147483647 w 3923"/>
              <a:gd name="T73" fmla="*/ 2147483647 h 4521"/>
              <a:gd name="T74" fmla="*/ 2147483647 w 3923"/>
              <a:gd name="T75" fmla="*/ 2147483647 h 4521"/>
              <a:gd name="T76" fmla="*/ 2147483647 w 3923"/>
              <a:gd name="T77" fmla="*/ 2147483647 h 4521"/>
              <a:gd name="T78" fmla="*/ 2147483647 w 3923"/>
              <a:gd name="T79" fmla="*/ 2147483647 h 4521"/>
              <a:gd name="T80" fmla="*/ 2147483647 w 3923"/>
              <a:gd name="T81" fmla="*/ 2147483647 h 4521"/>
              <a:gd name="T82" fmla="*/ 2147483647 w 3923"/>
              <a:gd name="T83" fmla="*/ 2147483647 h 4521"/>
              <a:gd name="T84" fmla="*/ 2147483647 w 3923"/>
              <a:gd name="T85" fmla="*/ 2147483647 h 4521"/>
              <a:gd name="T86" fmla="*/ 2147483647 w 3923"/>
              <a:gd name="T87" fmla="*/ 2147483647 h 4521"/>
              <a:gd name="T88" fmla="*/ 2147483647 w 3923"/>
              <a:gd name="T89" fmla="*/ 2147483647 h 4521"/>
              <a:gd name="T90" fmla="*/ 2147483647 w 3923"/>
              <a:gd name="T91" fmla="*/ 2147483647 h 4521"/>
              <a:gd name="T92" fmla="*/ 2147483647 w 3923"/>
              <a:gd name="T93" fmla="*/ 2147483647 h 4521"/>
              <a:gd name="T94" fmla="*/ 2147483647 w 3923"/>
              <a:gd name="T95" fmla="*/ 2147483647 h 4521"/>
              <a:gd name="T96" fmla="*/ 2147483647 w 3923"/>
              <a:gd name="T97" fmla="*/ 2147483647 h 4521"/>
              <a:gd name="T98" fmla="*/ 2147483647 w 3923"/>
              <a:gd name="T99" fmla="*/ 2147483647 h 4521"/>
              <a:gd name="T100" fmla="*/ 2147483647 w 3923"/>
              <a:gd name="T101" fmla="*/ 2147483647 h 4521"/>
              <a:gd name="T102" fmla="*/ 2147483647 w 3923"/>
              <a:gd name="T103" fmla="*/ 2147483647 h 4521"/>
              <a:gd name="T104" fmla="*/ 2147483647 w 3923"/>
              <a:gd name="T105" fmla="*/ 2147483647 h 4521"/>
              <a:gd name="T106" fmla="*/ 2147483647 w 3923"/>
              <a:gd name="T107" fmla="*/ 2147483647 h 45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923" h="4521">
                <a:moveTo>
                  <a:pt x="1516" y="39"/>
                </a:moveTo>
                <a:lnTo>
                  <a:pt x="1370" y="58"/>
                </a:lnTo>
                <a:lnTo>
                  <a:pt x="1277" y="70"/>
                </a:lnTo>
                <a:lnTo>
                  <a:pt x="1197" y="82"/>
                </a:lnTo>
                <a:lnTo>
                  <a:pt x="1161" y="88"/>
                </a:lnTo>
                <a:lnTo>
                  <a:pt x="1128" y="97"/>
                </a:lnTo>
                <a:lnTo>
                  <a:pt x="1096" y="105"/>
                </a:lnTo>
                <a:lnTo>
                  <a:pt x="1066" y="116"/>
                </a:lnTo>
                <a:lnTo>
                  <a:pt x="1052" y="122"/>
                </a:lnTo>
                <a:lnTo>
                  <a:pt x="1037" y="128"/>
                </a:lnTo>
                <a:lnTo>
                  <a:pt x="1024" y="135"/>
                </a:lnTo>
                <a:lnTo>
                  <a:pt x="1010" y="142"/>
                </a:lnTo>
                <a:lnTo>
                  <a:pt x="997" y="150"/>
                </a:lnTo>
                <a:lnTo>
                  <a:pt x="984" y="159"/>
                </a:lnTo>
                <a:lnTo>
                  <a:pt x="971" y="168"/>
                </a:lnTo>
                <a:lnTo>
                  <a:pt x="959" y="178"/>
                </a:lnTo>
                <a:lnTo>
                  <a:pt x="945" y="188"/>
                </a:lnTo>
                <a:lnTo>
                  <a:pt x="932" y="200"/>
                </a:lnTo>
                <a:lnTo>
                  <a:pt x="920" y="211"/>
                </a:lnTo>
                <a:lnTo>
                  <a:pt x="906" y="225"/>
                </a:lnTo>
                <a:lnTo>
                  <a:pt x="880" y="253"/>
                </a:lnTo>
                <a:lnTo>
                  <a:pt x="853" y="285"/>
                </a:lnTo>
                <a:lnTo>
                  <a:pt x="828" y="316"/>
                </a:lnTo>
                <a:lnTo>
                  <a:pt x="800" y="353"/>
                </a:lnTo>
                <a:lnTo>
                  <a:pt x="771" y="396"/>
                </a:lnTo>
                <a:lnTo>
                  <a:pt x="739" y="442"/>
                </a:lnTo>
                <a:lnTo>
                  <a:pt x="706" y="493"/>
                </a:lnTo>
                <a:lnTo>
                  <a:pt x="670" y="548"/>
                </a:lnTo>
                <a:lnTo>
                  <a:pt x="633" y="604"/>
                </a:lnTo>
                <a:lnTo>
                  <a:pt x="597" y="664"/>
                </a:lnTo>
                <a:lnTo>
                  <a:pt x="558" y="726"/>
                </a:lnTo>
                <a:lnTo>
                  <a:pt x="519" y="789"/>
                </a:lnTo>
                <a:lnTo>
                  <a:pt x="481" y="852"/>
                </a:lnTo>
                <a:lnTo>
                  <a:pt x="443" y="916"/>
                </a:lnTo>
                <a:lnTo>
                  <a:pt x="405" y="979"/>
                </a:lnTo>
                <a:lnTo>
                  <a:pt x="367" y="1040"/>
                </a:lnTo>
                <a:lnTo>
                  <a:pt x="330" y="1101"/>
                </a:lnTo>
                <a:lnTo>
                  <a:pt x="296" y="1160"/>
                </a:lnTo>
                <a:lnTo>
                  <a:pt x="165" y="1378"/>
                </a:lnTo>
                <a:lnTo>
                  <a:pt x="139" y="1420"/>
                </a:lnTo>
                <a:lnTo>
                  <a:pt x="116" y="1458"/>
                </a:lnTo>
                <a:lnTo>
                  <a:pt x="96" y="1493"/>
                </a:lnTo>
                <a:lnTo>
                  <a:pt x="78" y="1525"/>
                </a:lnTo>
                <a:lnTo>
                  <a:pt x="64" y="1555"/>
                </a:lnTo>
                <a:lnTo>
                  <a:pt x="50" y="1581"/>
                </a:lnTo>
                <a:lnTo>
                  <a:pt x="39" y="1605"/>
                </a:lnTo>
                <a:lnTo>
                  <a:pt x="29" y="1626"/>
                </a:lnTo>
                <a:lnTo>
                  <a:pt x="16" y="1661"/>
                </a:lnTo>
                <a:lnTo>
                  <a:pt x="6" y="1686"/>
                </a:lnTo>
                <a:lnTo>
                  <a:pt x="1" y="1702"/>
                </a:lnTo>
                <a:lnTo>
                  <a:pt x="0" y="1710"/>
                </a:lnTo>
                <a:lnTo>
                  <a:pt x="94" y="1729"/>
                </a:lnTo>
                <a:lnTo>
                  <a:pt x="95" y="1725"/>
                </a:lnTo>
                <a:lnTo>
                  <a:pt x="99" y="1712"/>
                </a:lnTo>
                <a:lnTo>
                  <a:pt x="108" y="1690"/>
                </a:lnTo>
                <a:lnTo>
                  <a:pt x="122" y="1659"/>
                </a:lnTo>
                <a:lnTo>
                  <a:pt x="140" y="1617"/>
                </a:lnTo>
                <a:lnTo>
                  <a:pt x="168" y="1566"/>
                </a:lnTo>
                <a:lnTo>
                  <a:pt x="183" y="1536"/>
                </a:lnTo>
                <a:lnTo>
                  <a:pt x="202" y="1503"/>
                </a:lnTo>
                <a:lnTo>
                  <a:pt x="223" y="1467"/>
                </a:lnTo>
                <a:lnTo>
                  <a:pt x="246" y="1429"/>
                </a:lnTo>
                <a:lnTo>
                  <a:pt x="379" y="1209"/>
                </a:lnTo>
                <a:lnTo>
                  <a:pt x="412" y="1155"/>
                </a:lnTo>
                <a:lnTo>
                  <a:pt x="447" y="1096"/>
                </a:lnTo>
                <a:lnTo>
                  <a:pt x="482" y="1036"/>
                </a:lnTo>
                <a:lnTo>
                  <a:pt x="520" y="974"/>
                </a:lnTo>
                <a:lnTo>
                  <a:pt x="558" y="911"/>
                </a:lnTo>
                <a:lnTo>
                  <a:pt x="596" y="849"/>
                </a:lnTo>
                <a:lnTo>
                  <a:pt x="634" y="787"/>
                </a:lnTo>
                <a:lnTo>
                  <a:pt x="672" y="725"/>
                </a:lnTo>
                <a:lnTo>
                  <a:pt x="710" y="665"/>
                </a:lnTo>
                <a:lnTo>
                  <a:pt x="747" y="607"/>
                </a:lnTo>
                <a:lnTo>
                  <a:pt x="782" y="553"/>
                </a:lnTo>
                <a:lnTo>
                  <a:pt x="816" y="502"/>
                </a:lnTo>
                <a:lnTo>
                  <a:pt x="847" y="455"/>
                </a:lnTo>
                <a:lnTo>
                  <a:pt x="877" y="413"/>
                </a:lnTo>
                <a:lnTo>
                  <a:pt x="904" y="377"/>
                </a:lnTo>
                <a:lnTo>
                  <a:pt x="927" y="346"/>
                </a:lnTo>
                <a:lnTo>
                  <a:pt x="950" y="319"/>
                </a:lnTo>
                <a:lnTo>
                  <a:pt x="972" y="296"/>
                </a:lnTo>
                <a:lnTo>
                  <a:pt x="993" y="275"/>
                </a:lnTo>
                <a:lnTo>
                  <a:pt x="1014" y="257"/>
                </a:lnTo>
                <a:lnTo>
                  <a:pt x="1035" y="242"/>
                </a:lnTo>
                <a:lnTo>
                  <a:pt x="1057" y="228"/>
                </a:lnTo>
                <a:lnTo>
                  <a:pt x="1079" y="215"/>
                </a:lnTo>
                <a:lnTo>
                  <a:pt x="1103" y="206"/>
                </a:lnTo>
                <a:lnTo>
                  <a:pt x="1129" y="196"/>
                </a:lnTo>
                <a:lnTo>
                  <a:pt x="1156" y="189"/>
                </a:lnTo>
                <a:lnTo>
                  <a:pt x="1186" y="183"/>
                </a:lnTo>
                <a:lnTo>
                  <a:pt x="1218" y="177"/>
                </a:lnTo>
                <a:lnTo>
                  <a:pt x="1292" y="165"/>
                </a:lnTo>
                <a:lnTo>
                  <a:pt x="1381" y="153"/>
                </a:lnTo>
                <a:lnTo>
                  <a:pt x="1529" y="135"/>
                </a:lnTo>
                <a:lnTo>
                  <a:pt x="1628" y="123"/>
                </a:lnTo>
                <a:lnTo>
                  <a:pt x="1720" y="113"/>
                </a:lnTo>
                <a:lnTo>
                  <a:pt x="1806" y="105"/>
                </a:lnTo>
                <a:lnTo>
                  <a:pt x="1887" y="101"/>
                </a:lnTo>
                <a:lnTo>
                  <a:pt x="1961" y="99"/>
                </a:lnTo>
                <a:lnTo>
                  <a:pt x="2028" y="99"/>
                </a:lnTo>
                <a:lnTo>
                  <a:pt x="2059" y="99"/>
                </a:lnTo>
                <a:lnTo>
                  <a:pt x="2090" y="100"/>
                </a:lnTo>
                <a:lnTo>
                  <a:pt x="2118" y="102"/>
                </a:lnTo>
                <a:lnTo>
                  <a:pt x="2145" y="104"/>
                </a:lnTo>
                <a:lnTo>
                  <a:pt x="2170" y="107"/>
                </a:lnTo>
                <a:lnTo>
                  <a:pt x="2194" y="110"/>
                </a:lnTo>
                <a:lnTo>
                  <a:pt x="2216" y="114"/>
                </a:lnTo>
                <a:lnTo>
                  <a:pt x="2237" y="118"/>
                </a:lnTo>
                <a:lnTo>
                  <a:pt x="2256" y="122"/>
                </a:lnTo>
                <a:lnTo>
                  <a:pt x="2274" y="126"/>
                </a:lnTo>
                <a:lnTo>
                  <a:pt x="2291" y="131"/>
                </a:lnTo>
                <a:lnTo>
                  <a:pt x="2306" y="137"/>
                </a:lnTo>
                <a:lnTo>
                  <a:pt x="2319" y="143"/>
                </a:lnTo>
                <a:lnTo>
                  <a:pt x="2331" y="148"/>
                </a:lnTo>
                <a:lnTo>
                  <a:pt x="2341" y="155"/>
                </a:lnTo>
                <a:lnTo>
                  <a:pt x="2351" y="162"/>
                </a:lnTo>
                <a:lnTo>
                  <a:pt x="2358" y="168"/>
                </a:lnTo>
                <a:lnTo>
                  <a:pt x="2364" y="175"/>
                </a:lnTo>
                <a:lnTo>
                  <a:pt x="2369" y="183"/>
                </a:lnTo>
                <a:lnTo>
                  <a:pt x="2373" y="190"/>
                </a:lnTo>
                <a:lnTo>
                  <a:pt x="2378" y="212"/>
                </a:lnTo>
                <a:lnTo>
                  <a:pt x="2383" y="235"/>
                </a:lnTo>
                <a:lnTo>
                  <a:pt x="2385" y="259"/>
                </a:lnTo>
                <a:lnTo>
                  <a:pt x="2387" y="285"/>
                </a:lnTo>
                <a:lnTo>
                  <a:pt x="2389" y="311"/>
                </a:lnTo>
                <a:lnTo>
                  <a:pt x="2389" y="337"/>
                </a:lnTo>
                <a:lnTo>
                  <a:pt x="2389" y="364"/>
                </a:lnTo>
                <a:lnTo>
                  <a:pt x="2389" y="391"/>
                </a:lnTo>
                <a:lnTo>
                  <a:pt x="2387" y="438"/>
                </a:lnTo>
                <a:lnTo>
                  <a:pt x="2387" y="484"/>
                </a:lnTo>
                <a:lnTo>
                  <a:pt x="2389" y="507"/>
                </a:lnTo>
                <a:lnTo>
                  <a:pt x="2391" y="529"/>
                </a:lnTo>
                <a:lnTo>
                  <a:pt x="2393" y="552"/>
                </a:lnTo>
                <a:lnTo>
                  <a:pt x="2396" y="573"/>
                </a:lnTo>
                <a:lnTo>
                  <a:pt x="2401" y="594"/>
                </a:lnTo>
                <a:lnTo>
                  <a:pt x="2406" y="615"/>
                </a:lnTo>
                <a:lnTo>
                  <a:pt x="2414" y="635"/>
                </a:lnTo>
                <a:lnTo>
                  <a:pt x="2422" y="654"/>
                </a:lnTo>
                <a:lnTo>
                  <a:pt x="2433" y="671"/>
                </a:lnTo>
                <a:lnTo>
                  <a:pt x="2444" y="689"/>
                </a:lnTo>
                <a:lnTo>
                  <a:pt x="2451" y="698"/>
                </a:lnTo>
                <a:lnTo>
                  <a:pt x="2458" y="705"/>
                </a:lnTo>
                <a:lnTo>
                  <a:pt x="2466" y="713"/>
                </a:lnTo>
                <a:lnTo>
                  <a:pt x="2475" y="721"/>
                </a:lnTo>
                <a:lnTo>
                  <a:pt x="2661" y="841"/>
                </a:lnTo>
                <a:lnTo>
                  <a:pt x="2726" y="880"/>
                </a:lnTo>
                <a:lnTo>
                  <a:pt x="2795" y="922"/>
                </a:lnTo>
                <a:lnTo>
                  <a:pt x="2829" y="944"/>
                </a:lnTo>
                <a:lnTo>
                  <a:pt x="2863" y="966"/>
                </a:lnTo>
                <a:lnTo>
                  <a:pt x="2895" y="989"/>
                </a:lnTo>
                <a:lnTo>
                  <a:pt x="2928" y="1012"/>
                </a:lnTo>
                <a:lnTo>
                  <a:pt x="2957" y="1036"/>
                </a:lnTo>
                <a:lnTo>
                  <a:pt x="2985" y="1059"/>
                </a:lnTo>
                <a:lnTo>
                  <a:pt x="3011" y="1083"/>
                </a:lnTo>
                <a:lnTo>
                  <a:pt x="3034" y="1107"/>
                </a:lnTo>
                <a:lnTo>
                  <a:pt x="3044" y="1120"/>
                </a:lnTo>
                <a:lnTo>
                  <a:pt x="3054" y="1133"/>
                </a:lnTo>
                <a:lnTo>
                  <a:pt x="3063" y="1144"/>
                </a:lnTo>
                <a:lnTo>
                  <a:pt x="3070" y="1157"/>
                </a:lnTo>
                <a:lnTo>
                  <a:pt x="3078" y="1168"/>
                </a:lnTo>
                <a:lnTo>
                  <a:pt x="3083" y="1181"/>
                </a:lnTo>
                <a:lnTo>
                  <a:pt x="3088" y="1192"/>
                </a:lnTo>
                <a:lnTo>
                  <a:pt x="3091" y="1205"/>
                </a:lnTo>
                <a:lnTo>
                  <a:pt x="3108" y="1275"/>
                </a:lnTo>
                <a:lnTo>
                  <a:pt x="3138" y="1405"/>
                </a:lnTo>
                <a:lnTo>
                  <a:pt x="3178" y="1586"/>
                </a:lnTo>
                <a:lnTo>
                  <a:pt x="3228" y="1806"/>
                </a:lnTo>
                <a:lnTo>
                  <a:pt x="3283" y="2059"/>
                </a:lnTo>
                <a:lnTo>
                  <a:pt x="3345" y="2337"/>
                </a:lnTo>
                <a:lnTo>
                  <a:pt x="3410" y="2630"/>
                </a:lnTo>
                <a:lnTo>
                  <a:pt x="3476" y="2929"/>
                </a:lnTo>
                <a:lnTo>
                  <a:pt x="3542" y="3226"/>
                </a:lnTo>
                <a:lnTo>
                  <a:pt x="3606" y="3512"/>
                </a:lnTo>
                <a:lnTo>
                  <a:pt x="3665" y="3780"/>
                </a:lnTo>
                <a:lnTo>
                  <a:pt x="3718" y="4019"/>
                </a:lnTo>
                <a:lnTo>
                  <a:pt x="3763" y="4221"/>
                </a:lnTo>
                <a:lnTo>
                  <a:pt x="3797" y="4377"/>
                </a:lnTo>
                <a:lnTo>
                  <a:pt x="3819" y="4480"/>
                </a:lnTo>
                <a:lnTo>
                  <a:pt x="3829" y="4521"/>
                </a:lnTo>
                <a:lnTo>
                  <a:pt x="3923" y="4500"/>
                </a:lnTo>
                <a:lnTo>
                  <a:pt x="3911" y="4445"/>
                </a:lnTo>
                <a:lnTo>
                  <a:pt x="3886" y="4329"/>
                </a:lnTo>
                <a:lnTo>
                  <a:pt x="3849" y="4165"/>
                </a:lnTo>
                <a:lnTo>
                  <a:pt x="3804" y="3957"/>
                </a:lnTo>
                <a:lnTo>
                  <a:pt x="3750" y="3716"/>
                </a:lnTo>
                <a:lnTo>
                  <a:pt x="3691" y="3450"/>
                </a:lnTo>
                <a:lnTo>
                  <a:pt x="3629" y="3165"/>
                </a:lnTo>
                <a:lnTo>
                  <a:pt x="3563" y="2871"/>
                </a:lnTo>
                <a:lnTo>
                  <a:pt x="3498" y="2577"/>
                </a:lnTo>
                <a:lnTo>
                  <a:pt x="3434" y="2290"/>
                </a:lnTo>
                <a:lnTo>
                  <a:pt x="3374" y="2017"/>
                </a:lnTo>
                <a:lnTo>
                  <a:pt x="3319" y="1770"/>
                </a:lnTo>
                <a:lnTo>
                  <a:pt x="3270" y="1554"/>
                </a:lnTo>
                <a:lnTo>
                  <a:pt x="3231" y="1379"/>
                </a:lnTo>
                <a:lnTo>
                  <a:pt x="3202" y="1251"/>
                </a:lnTo>
                <a:lnTo>
                  <a:pt x="3185" y="1181"/>
                </a:lnTo>
                <a:lnTo>
                  <a:pt x="3181" y="1165"/>
                </a:lnTo>
                <a:lnTo>
                  <a:pt x="3175" y="1150"/>
                </a:lnTo>
                <a:lnTo>
                  <a:pt x="3168" y="1135"/>
                </a:lnTo>
                <a:lnTo>
                  <a:pt x="3161" y="1120"/>
                </a:lnTo>
                <a:lnTo>
                  <a:pt x="3152" y="1104"/>
                </a:lnTo>
                <a:lnTo>
                  <a:pt x="3143" y="1090"/>
                </a:lnTo>
                <a:lnTo>
                  <a:pt x="3132" y="1075"/>
                </a:lnTo>
                <a:lnTo>
                  <a:pt x="3121" y="1060"/>
                </a:lnTo>
                <a:lnTo>
                  <a:pt x="3108" y="1047"/>
                </a:lnTo>
                <a:lnTo>
                  <a:pt x="3096" y="1032"/>
                </a:lnTo>
                <a:lnTo>
                  <a:pt x="3082" y="1018"/>
                </a:lnTo>
                <a:lnTo>
                  <a:pt x="3067" y="1004"/>
                </a:lnTo>
                <a:lnTo>
                  <a:pt x="3037" y="976"/>
                </a:lnTo>
                <a:lnTo>
                  <a:pt x="3004" y="950"/>
                </a:lnTo>
                <a:lnTo>
                  <a:pt x="2970" y="924"/>
                </a:lnTo>
                <a:lnTo>
                  <a:pt x="2934" y="898"/>
                </a:lnTo>
                <a:lnTo>
                  <a:pt x="2897" y="874"/>
                </a:lnTo>
                <a:lnTo>
                  <a:pt x="2861" y="849"/>
                </a:lnTo>
                <a:lnTo>
                  <a:pt x="2785" y="802"/>
                </a:lnTo>
                <a:lnTo>
                  <a:pt x="2711" y="758"/>
                </a:lnTo>
                <a:lnTo>
                  <a:pt x="2537" y="647"/>
                </a:lnTo>
                <a:lnTo>
                  <a:pt x="2527" y="638"/>
                </a:lnTo>
                <a:lnTo>
                  <a:pt x="2519" y="626"/>
                </a:lnTo>
                <a:lnTo>
                  <a:pt x="2511" y="615"/>
                </a:lnTo>
                <a:lnTo>
                  <a:pt x="2505" y="602"/>
                </a:lnTo>
                <a:lnTo>
                  <a:pt x="2500" y="589"/>
                </a:lnTo>
                <a:lnTo>
                  <a:pt x="2496" y="574"/>
                </a:lnTo>
                <a:lnTo>
                  <a:pt x="2492" y="558"/>
                </a:lnTo>
                <a:lnTo>
                  <a:pt x="2489" y="541"/>
                </a:lnTo>
                <a:lnTo>
                  <a:pt x="2487" y="525"/>
                </a:lnTo>
                <a:lnTo>
                  <a:pt x="2486" y="507"/>
                </a:lnTo>
                <a:lnTo>
                  <a:pt x="2485" y="489"/>
                </a:lnTo>
                <a:lnTo>
                  <a:pt x="2484" y="470"/>
                </a:lnTo>
                <a:lnTo>
                  <a:pt x="2484" y="432"/>
                </a:lnTo>
                <a:lnTo>
                  <a:pt x="2485" y="392"/>
                </a:lnTo>
                <a:lnTo>
                  <a:pt x="2485" y="363"/>
                </a:lnTo>
                <a:lnTo>
                  <a:pt x="2485" y="333"/>
                </a:lnTo>
                <a:lnTo>
                  <a:pt x="2485" y="302"/>
                </a:lnTo>
                <a:lnTo>
                  <a:pt x="2484" y="273"/>
                </a:lnTo>
                <a:lnTo>
                  <a:pt x="2481" y="244"/>
                </a:lnTo>
                <a:lnTo>
                  <a:pt x="2478" y="215"/>
                </a:lnTo>
                <a:lnTo>
                  <a:pt x="2475" y="201"/>
                </a:lnTo>
                <a:lnTo>
                  <a:pt x="2471" y="187"/>
                </a:lnTo>
                <a:lnTo>
                  <a:pt x="2468" y="173"/>
                </a:lnTo>
                <a:lnTo>
                  <a:pt x="2464" y="160"/>
                </a:lnTo>
                <a:lnTo>
                  <a:pt x="2458" y="145"/>
                </a:lnTo>
                <a:lnTo>
                  <a:pt x="2450" y="131"/>
                </a:lnTo>
                <a:lnTo>
                  <a:pt x="2442" y="118"/>
                </a:lnTo>
                <a:lnTo>
                  <a:pt x="2432" y="105"/>
                </a:lnTo>
                <a:lnTo>
                  <a:pt x="2420" y="94"/>
                </a:lnTo>
                <a:lnTo>
                  <a:pt x="2406" y="83"/>
                </a:lnTo>
                <a:lnTo>
                  <a:pt x="2392" y="73"/>
                </a:lnTo>
                <a:lnTo>
                  <a:pt x="2375" y="63"/>
                </a:lnTo>
                <a:lnTo>
                  <a:pt x="2356" y="54"/>
                </a:lnTo>
                <a:lnTo>
                  <a:pt x="2337" y="45"/>
                </a:lnTo>
                <a:lnTo>
                  <a:pt x="2315" y="38"/>
                </a:lnTo>
                <a:lnTo>
                  <a:pt x="2293" y="31"/>
                </a:lnTo>
                <a:lnTo>
                  <a:pt x="2269" y="25"/>
                </a:lnTo>
                <a:lnTo>
                  <a:pt x="2243" y="19"/>
                </a:lnTo>
                <a:lnTo>
                  <a:pt x="2215" y="14"/>
                </a:lnTo>
                <a:lnTo>
                  <a:pt x="2186" y="11"/>
                </a:lnTo>
                <a:lnTo>
                  <a:pt x="2156" y="7"/>
                </a:lnTo>
                <a:lnTo>
                  <a:pt x="2124" y="5"/>
                </a:lnTo>
                <a:lnTo>
                  <a:pt x="2091" y="2"/>
                </a:lnTo>
                <a:lnTo>
                  <a:pt x="2055" y="0"/>
                </a:lnTo>
                <a:lnTo>
                  <a:pt x="2018" y="0"/>
                </a:lnTo>
                <a:lnTo>
                  <a:pt x="1980" y="0"/>
                </a:lnTo>
                <a:lnTo>
                  <a:pt x="1941" y="1"/>
                </a:lnTo>
                <a:lnTo>
                  <a:pt x="1900" y="2"/>
                </a:lnTo>
                <a:lnTo>
                  <a:pt x="1857" y="5"/>
                </a:lnTo>
                <a:lnTo>
                  <a:pt x="1813" y="8"/>
                </a:lnTo>
                <a:lnTo>
                  <a:pt x="1767" y="11"/>
                </a:lnTo>
                <a:lnTo>
                  <a:pt x="1720" y="15"/>
                </a:lnTo>
                <a:lnTo>
                  <a:pt x="1621" y="26"/>
                </a:lnTo>
                <a:lnTo>
                  <a:pt x="151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ko-KR" altLang="en-US"/>
          </a:p>
        </p:txBody>
      </p:sp>
      <p:sp>
        <p:nvSpPr>
          <p:cNvPr id="19485" name="Text Box 136"/>
          <p:cNvSpPr txBox="1">
            <a:spLocks noChangeArrowheads="1"/>
          </p:cNvSpPr>
          <p:nvPr/>
        </p:nvSpPr>
        <p:spPr bwMode="auto">
          <a:xfrm>
            <a:off x="3780135" y="4724772"/>
            <a:ext cx="1843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tx2"/>
                </a:solidFill>
                <a:latin typeface="Comic Sans MS" pitchFamily="66" charset="0"/>
              </a:rPr>
              <a:t>… Hello World!...</a:t>
            </a:r>
          </a:p>
        </p:txBody>
      </p:sp>
      <p:sp>
        <p:nvSpPr>
          <p:cNvPr id="3" name="TextBox 2">
            <a:extLst>
              <a:ext uri="{FF2B5EF4-FFF2-40B4-BE49-F238E27FC236}">
                <a16:creationId xmlns:a16="http://schemas.microsoft.com/office/drawing/2014/main" id="{3005BAFF-6AF0-189A-3399-FE85F85AE872}"/>
              </a:ext>
            </a:extLst>
          </p:cNvPr>
          <p:cNvSpPr txBox="1"/>
          <p:nvPr/>
        </p:nvSpPr>
        <p:spPr>
          <a:xfrm>
            <a:off x="125760" y="2636912"/>
            <a:ext cx="845840" cy="261610"/>
          </a:xfrm>
          <a:prstGeom prst="rect">
            <a:avLst/>
          </a:prstGeom>
          <a:noFill/>
        </p:spPr>
        <p:txBody>
          <a:bodyPr wrap="square">
            <a:spAutoFit/>
          </a:bodyPr>
          <a:lstStyle/>
          <a:p>
            <a:r>
              <a:rPr lang="en-US" altLang="ko-KR" sz="1100">
                <a:solidFill>
                  <a:srgbClr val="FF0000"/>
                </a:solidFill>
              </a:rPr>
              <a:t>Windows </a:t>
            </a:r>
            <a:endParaRPr lang="ko-KR" altLang="en-US" sz="1100"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 altLang="en-US"/>
              <a:t>Example</a:t>
            </a:r>
          </a:p>
        </p:txBody>
      </p:sp>
      <p:sp>
        <p:nvSpPr>
          <p:cNvPr id="22531" name="Rectangle 3"/>
          <p:cNvSpPr>
            <a:spLocks noChangeArrowheads="1"/>
          </p:cNvSpPr>
          <p:nvPr/>
        </p:nvSpPr>
        <p:spPr bwMode="auto">
          <a:xfrm>
            <a:off x="800766" y="1320274"/>
            <a:ext cx="7777162" cy="3785652"/>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R="0" algn="l" rtl="0"/>
            <a:r>
              <a:rPr lang="en" altLang="ko-KR" sz="1600" b="0" i="0" u="none" strike="noStrike" baseline="0" dirty="0">
                <a:solidFill>
                  <a:srgbClr val="808080"/>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marR="0" algn="l" rtl="0"/>
            <a:endParaRPr lang="ko-KR" altLang="en-US" sz="1600" b="0" i="0" u="none" strike="noStrike" baseline="0" dirty="0">
              <a:solidFill>
                <a:srgbClr val="000000"/>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name[100];</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address[100];</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printf ( </a:t>
            </a:r>
            <a:r>
              <a:rPr lang="en" altLang="ko-KR" sz="1600" b="0" i="0" u="none" strike="noStrike" baseline="0" dirty="0">
                <a:solidFill>
                  <a:srgbClr val="A31515"/>
                </a:solidFill>
                <a:latin typeface="Century Schoolbook" panose="02040604050505020304" pitchFamily="18" charset="0"/>
              </a:rPr>
              <a:t>"</a:t>
            </a:r>
            <a:r>
              <a:rPr lang="en" altLang="en-US" sz="1600" b="0" i="0" u="none" strike="noStrike" baseline="0" dirty="0">
                <a:solidFill>
                  <a:srgbClr val="A31515"/>
                </a:solidFill>
                <a:latin typeface="Century Schoolbook" panose="02040604050505020304" pitchFamily="18" charset="0"/>
              </a:rPr>
              <a:t>Enter your name </a:t>
            </a:r>
            <a:r>
              <a:rPr lang="en" altLang="ko-KR" sz="1600" b="0" i="0" u="none" strike="noStrike" baseline="0" dirty="0">
                <a:solidFill>
                  <a:srgbClr val="A31515"/>
                </a:solidFill>
                <a:latin typeface="Century Schoolbook" panose="02040604050505020304" pitchFamily="18" charset="0"/>
              </a:rPr>
              <a:t>: "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scanf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"%s" </a:t>
            </a:r>
            <a:r>
              <a:rPr lang="en" altLang="ko-KR" sz="1600" b="0" i="0" u="none" strike="noStrike" baseline="0" dirty="0">
                <a:solidFill>
                  <a:srgbClr val="000000"/>
                </a:solidFill>
                <a:latin typeface="Century Schoolbook" panose="02040604050505020304" pitchFamily="18" charset="0"/>
              </a:rPr>
              <a:t>, name);</a:t>
            </a: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printf ( </a:t>
            </a:r>
            <a:r>
              <a:rPr lang="en" altLang="ko-KR" sz="1600" b="0" i="0" u="none" strike="noStrike" baseline="0" dirty="0">
                <a:solidFill>
                  <a:srgbClr val="A31515"/>
                </a:solidFill>
                <a:latin typeface="Century Schoolbook" panose="02040604050505020304" pitchFamily="18" charset="0"/>
              </a:rPr>
              <a:t>"</a:t>
            </a:r>
            <a:r>
              <a:rPr lang="en" altLang="en-US" sz="1600" b="0" i="0" u="none" strike="noStrike" baseline="0" dirty="0">
                <a:solidFill>
                  <a:srgbClr val="A31515"/>
                </a:solidFill>
                <a:latin typeface="Century Schoolbook" panose="02040604050505020304" pitchFamily="18" charset="0"/>
              </a:rPr>
              <a:t>Enter your current address </a:t>
            </a:r>
            <a:r>
              <a:rPr lang="en" altLang="ko-KR" sz="1600" b="0" i="0" u="none" strike="noStrike" baseline="0" dirty="0">
                <a:solidFill>
                  <a:srgbClr val="A31515"/>
                </a:solidFill>
                <a:latin typeface="Century Schoolbook" panose="02040604050505020304" pitchFamily="18" charset="0"/>
              </a:rPr>
              <a:t>: "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scanf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"%s" </a:t>
            </a:r>
            <a:r>
              <a:rPr lang="en" altLang="ko-KR" sz="1600" b="0" i="0" u="none" strike="noStrike" baseline="0" dirty="0">
                <a:solidFill>
                  <a:srgbClr val="000000"/>
                </a:solidFill>
                <a:latin typeface="Century Schoolbook" panose="02040604050505020304" pitchFamily="18" charset="0"/>
              </a:rPr>
              <a:t>, address);</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 printf ( </a:t>
            </a:r>
            <a:r>
              <a:rPr lang="en" altLang="ko-KR" sz="1600" b="0" i="0" u="none" strike="noStrike" baseline="0" dirty="0">
                <a:solidFill>
                  <a:srgbClr val="A31515"/>
                </a:solidFill>
                <a:latin typeface="Century Schoolbook" panose="02040604050505020304" pitchFamily="18" charset="0"/>
              </a:rPr>
              <a:t>"</a:t>
            </a:r>
            <a:r>
              <a:rPr lang="en" altLang="en-US" sz="1600" b="0" i="0" u="none" strike="noStrike" baseline="0" dirty="0">
                <a:solidFill>
                  <a:srgbClr val="A31515"/>
                </a:solidFill>
                <a:latin typeface="Century Schoolbook" panose="02040604050505020304" pitchFamily="18" charset="0"/>
              </a:rPr>
              <a:t>Hello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Mr. % </a:t>
            </a:r>
            <a:r>
              <a:rPr lang="en" altLang="ko-KR" sz="1600" b="0" i="0" u="none" strike="noStrike" baseline="0" dirty="0">
                <a:solidFill>
                  <a:srgbClr val="A31515"/>
                </a:solidFill>
                <a:latin typeface="Century Schoolbook" panose="02040604050505020304" pitchFamily="18" charset="0"/>
              </a:rPr>
              <a:t>s </a:t>
            </a:r>
            <a:r>
              <a:rPr lang="en" altLang="en-US" sz="1600" b="0" i="0" u="none" strike="noStrike" baseline="0" dirty="0">
                <a:solidFill>
                  <a:srgbClr val="A31515"/>
                </a:solidFill>
                <a:latin typeface="Century Schoolbook" panose="02040604050505020304" pitchFamily="18" charset="0"/>
              </a:rPr>
              <a:t>who lives in %s </a:t>
            </a:r>
            <a:r>
              <a:rPr lang="en" altLang="ko-KR" sz="1600" b="0" i="0" u="none" strike="noStrike" baseline="0" dirty="0">
                <a:solidFill>
                  <a:srgbClr val="A31515"/>
                </a:solidFill>
                <a:latin typeface="Century Schoolbook" panose="02040604050505020304" pitchFamily="18" charset="0"/>
              </a:rPr>
              <a:t>.\n" </a:t>
            </a:r>
            <a:r>
              <a:rPr lang="en" altLang="ko-KR" sz="1600" b="0" i="0" u="none" strike="noStrike" baseline="0" dirty="0">
                <a:solidFill>
                  <a:srgbClr val="000000"/>
                </a:solidFill>
                <a:latin typeface="Century Schoolbook" panose="02040604050505020304" pitchFamily="18" charset="0"/>
              </a:rPr>
              <a:t>, address, name);</a:t>
            </a:r>
          </a:p>
          <a:p>
            <a:pPr lvl="1"/>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return </a:t>
            </a:r>
            <a:r>
              <a:rPr lang="en" altLang="ko-KR" sz="1600" b="0" i="0" u="none" strike="noStrike" baseline="0" dirty="0">
                <a:solidFill>
                  <a:srgbClr val="000000"/>
                </a:solidFill>
                <a:latin typeface="Century Schoolbook" panose="02040604050505020304" pitchFamily="18" charset="0"/>
              </a:rPr>
              <a:t>0;</a:t>
            </a:r>
          </a:p>
          <a:p>
            <a:pPr marR="0" algn="l" rtl="0"/>
            <a:r>
              <a:rPr lang="en" altLang="ko-KR" sz="1600" b="0" i="0" u="none" strike="noStrike" baseline="0" dirty="0">
                <a:solidFill>
                  <a:srgbClr val="000000"/>
                </a:solidFill>
                <a:latin typeface="Century Schoolbook" panose="02040604050505020304" pitchFamily="18" charset="0"/>
              </a:rPr>
              <a:t>}</a:t>
            </a:r>
            <a:endParaRPr lang="en-US" altLang="ko-KR" sz="1600" dirty="0">
              <a:solidFill>
                <a:srgbClr val="000000"/>
              </a:solidFill>
              <a:latin typeface="Trebuchet MS" panose="020B0603020202020204" pitchFamily="34" charset="0"/>
              <a:ea typeface="돋움체" panose="020B0609000101010101" pitchFamily="49" charset="-127"/>
            </a:endParaRPr>
          </a:p>
        </p:txBody>
      </p:sp>
      <p:sp>
        <p:nvSpPr>
          <p:cNvPr id="2253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170" name="그룹 169">
            <a:extLst>
              <a:ext uri="{FF2B5EF4-FFF2-40B4-BE49-F238E27FC236}">
                <a16:creationId xmlns:a16="http://schemas.microsoft.com/office/drawing/2014/main" id="{9EC61177-7A7C-4AC6-B700-83D5275C1765}"/>
              </a:ext>
            </a:extLst>
          </p:cNvPr>
          <p:cNvGrpSpPr/>
          <p:nvPr/>
        </p:nvGrpSpPr>
        <p:grpSpPr>
          <a:xfrm>
            <a:off x="800767" y="5301208"/>
            <a:ext cx="7777161" cy="1384067"/>
            <a:chOff x="4874867" y="766531"/>
            <a:chExt cx="3663880" cy="1365488"/>
          </a:xfrm>
        </p:grpSpPr>
        <p:pic>
          <p:nvPicPr>
            <p:cNvPr id="171" name="그림 170">
              <a:extLst>
                <a:ext uri="{FF2B5EF4-FFF2-40B4-BE49-F238E27FC236}">
                  <a16:creationId xmlns:a16="http://schemas.microsoft.com/office/drawing/2014/main" id="{247708F4-D535-4BC2-8040-0C9D4813581C}"/>
                </a:ext>
              </a:extLst>
            </p:cNvPr>
            <p:cNvPicPr>
              <a:picLocks noChangeAspect="1"/>
            </p:cNvPicPr>
            <p:nvPr/>
          </p:nvPicPr>
          <p:blipFill>
            <a:blip r:embed="rId2"/>
            <a:stretch>
              <a:fillRect/>
            </a:stretch>
          </p:blipFill>
          <p:spPr>
            <a:xfrm>
              <a:off x="6556679" y="1781959"/>
              <a:ext cx="745785" cy="350060"/>
            </a:xfrm>
            <a:prstGeom prst="rect">
              <a:avLst/>
            </a:prstGeom>
          </p:spPr>
        </p:pic>
        <p:sp>
          <p:nvSpPr>
            <p:cNvPr id="172" name="직사각형 171">
              <a:extLst>
                <a:ext uri="{FF2B5EF4-FFF2-40B4-BE49-F238E27FC236}">
                  <a16:creationId xmlns:a16="http://schemas.microsoft.com/office/drawing/2014/main" id="{C89D46E0-56BB-46DB-8F67-EFC16FBF0C66}"/>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b="1" dirty="0" err="1">
                  <a:solidFill>
                    <a:schemeClr val="bg1"/>
                  </a:solidFill>
                  <a:latin typeface="Trebuchet MS" panose="020B0603020202020204" pitchFamily="34" charset="0"/>
                  <a:ea typeface="굴림" panose="020B0600000101010101" pitchFamily="50" charset="-127"/>
                </a:rPr>
                <a:t>Enter </a:t>
              </a:r>
              <a:r>
                <a:rPr lang="en" altLang="en-US" sz="1400" b="1" dirty="0">
                  <a:solidFill>
                    <a:schemeClr val="bg1"/>
                  </a:solidFill>
                  <a:latin typeface="Trebuchet MS" panose="020B0603020202020204" pitchFamily="34" charset="0"/>
                  <a:ea typeface="굴림" panose="020B0600000101010101" pitchFamily="50" charset="-127"/>
                </a:rPr>
                <a:t>your name </a:t>
              </a:r>
              <a:r>
                <a:rPr lang="en" altLang="ko-KR" sz="1400" b="1" dirty="0">
                  <a:solidFill>
                    <a:schemeClr val="bg1"/>
                  </a:solidFill>
                  <a:latin typeface="Trebuchet MS" panose="020B0603020202020204" pitchFamily="34" charset="0"/>
                  <a:ea typeface="굴림" panose="020B0600000101010101" pitchFamily="50" charset="-127"/>
                </a:rPr>
                <a:t>: </a:t>
              </a:r>
              <a:r>
                <a:rPr lang="en" altLang="en-US" sz="1400" b="1" dirty="0">
                  <a:solidFill>
                    <a:schemeClr val="bg1"/>
                  </a:solidFill>
                  <a:latin typeface="Trebuchet MS" panose="020B0603020202020204" pitchFamily="34" charset="0"/>
                  <a:ea typeface="굴림" panose="020B0600000101010101" pitchFamily="50" charset="-127"/>
                </a:rPr>
                <a:t>Hong Gil-dong</a:t>
              </a:r>
            </a:p>
            <a:p>
              <a:r>
                <a:rPr lang="en" altLang="en-US" sz="1400" b="1" dirty="0" err="1">
                  <a:solidFill>
                    <a:schemeClr val="bg1"/>
                  </a:solidFill>
                  <a:latin typeface="Trebuchet MS" panose="020B0603020202020204" pitchFamily="34" charset="0"/>
                  <a:ea typeface="굴림" panose="020B0600000101010101" pitchFamily="50" charset="-127"/>
                </a:rPr>
                <a:t>Enter </a:t>
              </a:r>
              <a:r>
                <a:rPr lang="en" altLang="en-US" sz="1400" b="1" dirty="0">
                  <a:solidFill>
                    <a:schemeClr val="bg1"/>
                  </a:solidFill>
                  <a:latin typeface="Trebuchet MS" panose="020B0603020202020204" pitchFamily="34" charset="0"/>
                  <a:ea typeface="굴림" panose="020B0600000101010101" pitchFamily="50" charset="-127"/>
                </a:rPr>
                <a:t>your current address </a:t>
              </a:r>
              <a:r>
                <a:rPr lang="en" altLang="ko-KR" sz="1400" b="1" dirty="0">
                  <a:solidFill>
                    <a:schemeClr val="bg1"/>
                  </a:solidFill>
                  <a:latin typeface="Trebuchet MS" panose="020B0603020202020204" pitchFamily="34" charset="0"/>
                  <a:ea typeface="굴림" panose="020B0600000101010101" pitchFamily="50" charset="-127"/>
                </a:rPr>
                <a:t>: 1 </a:t>
              </a:r>
              <a:r>
                <a:rPr lang="en" altLang="en-US" sz="1400" b="1" dirty="0">
                  <a:solidFill>
                    <a:schemeClr val="bg1"/>
                  </a:solidFill>
                  <a:latin typeface="Trebuchet MS" panose="020B0603020202020204" pitchFamily="34" charset="0"/>
                  <a:ea typeface="굴림" panose="020B0600000101010101" pitchFamily="50" charset="-127"/>
                </a:rPr>
                <a:t>Jongno -gu, Seoul</a:t>
              </a:r>
            </a:p>
            <a:p>
              <a:endParaRPr lang="ko-KR" altLang="en-US" sz="1400" b="1" dirty="0">
                <a:solidFill>
                  <a:schemeClr val="bg1"/>
                </a:solidFill>
                <a:latin typeface="Trebuchet MS" panose="020B0603020202020204" pitchFamily="34" charset="0"/>
                <a:ea typeface="굴림" panose="020B0600000101010101" pitchFamily="50" charset="-127"/>
              </a:endParaRPr>
            </a:p>
            <a:p>
              <a:r>
                <a:rPr lang="en" altLang="en-US" sz="1400" b="1" dirty="0">
                  <a:solidFill>
                    <a:schemeClr val="bg1"/>
                  </a:solidFill>
                  <a:latin typeface="Trebuchet MS" panose="020B0603020202020204" pitchFamily="34" charset="0"/>
                  <a:ea typeface="굴림" panose="020B0600000101010101" pitchFamily="50" charset="-127"/>
                </a:rPr>
                <a:t>Hello </a:t>
              </a:r>
              <a:r>
                <a:rPr lang="en" altLang="ko-KR" sz="1400" b="1" dirty="0">
                  <a:solidFill>
                    <a:schemeClr val="bg1"/>
                  </a:solidFill>
                  <a:latin typeface="Trebuchet MS" panose="020B0603020202020204" pitchFamily="34" charset="0"/>
                  <a:ea typeface="굴림" panose="020B0600000101010101" pitchFamily="50" charset="-127"/>
                </a:rPr>
                <a:t>. </a:t>
              </a:r>
              <a:r>
                <a:rPr lang="en" altLang="en-US" sz="1400" b="1" dirty="0">
                  <a:solidFill>
                    <a:schemeClr val="bg1"/>
                  </a:solidFill>
                  <a:latin typeface="Trebuchet MS" panose="020B0603020202020204" pitchFamily="34" charset="0"/>
                  <a:ea typeface="굴림" panose="020B0600000101010101" pitchFamily="50" charset="-127"/>
                </a:rPr>
                <a:t>I am Hong Gil-dong living in Seoul </a:t>
              </a:r>
              <a:r>
                <a:rPr lang="en" altLang="ko-KR" sz="1400" b="1" dirty="0">
                  <a:solidFill>
                    <a:schemeClr val="bg1"/>
                  </a:solidFill>
                  <a:latin typeface="Trebuchet MS" panose="020B0603020202020204" pitchFamily="34" charset="0"/>
                  <a:ea typeface="굴림" panose="020B0600000101010101" pitchFamily="50" charset="-127"/>
                </a:rPr>
                <a:t>.</a:t>
              </a:r>
              <a:endParaRPr lang="ko-KR" altLang="en-US" sz="1400" b="1" dirty="0">
                <a:solidFill>
                  <a:schemeClr val="bg1"/>
                </a:solidFill>
                <a:latin typeface="Trebuchet MS" panose="020B0603020202020204" pitchFamily="34" charset="0"/>
                <a:ea typeface="굴림" panose="020B0600000101010101" pitchFamily="50" charset="-127"/>
              </a:endParaRPr>
            </a:p>
          </p:txBody>
        </p:sp>
      </p:grpSp>
      <p:sp>
        <p:nvSpPr>
          <p:cNvPr id="2" name="설명선: 굽은 선 1">
            <a:extLst>
              <a:ext uri="{FF2B5EF4-FFF2-40B4-BE49-F238E27FC236}">
                <a16:creationId xmlns:a16="http://schemas.microsoft.com/office/drawing/2014/main" id="{81B3040E-1CC8-4205-9247-3170A0C6C597}"/>
              </a:ext>
            </a:extLst>
          </p:cNvPr>
          <p:cNvSpPr/>
          <p:nvPr/>
        </p:nvSpPr>
        <p:spPr>
          <a:xfrm>
            <a:off x="5953723" y="4869160"/>
            <a:ext cx="3154781" cy="720077"/>
          </a:xfrm>
          <a:prstGeom prst="borderCallout2">
            <a:avLst>
              <a:gd name="adj1" fmla="val 18750"/>
              <a:gd name="adj2" fmla="val -8333"/>
              <a:gd name="adj3" fmla="val 18750"/>
              <a:gd name="adj4" fmla="val -16667"/>
              <a:gd name="adj5" fmla="val 166249"/>
              <a:gd name="adj6" fmla="val -1536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 altLang="en-US" sz="1400" dirty="0">
                <a:latin typeface="굴림" panose="020B0600000101010101" pitchFamily="50" charset="-127"/>
                <a:ea typeface="굴림" panose="020B0600000101010101" pitchFamily="50" charset="-127"/>
              </a:rPr>
              <a:t>The address is not fully saved</a:t>
            </a:r>
            <a:r>
              <a:rPr lang="en" altLang="ko-KR" sz="1400" dirty="0">
                <a:latin typeface="굴림" panose="020B0600000101010101" pitchFamily="50" charset="-127"/>
                <a:ea typeface="굴림" panose="020B0600000101010101" pitchFamily="50" charset="-127"/>
              </a:rPr>
              <a:t>.</a:t>
            </a:r>
            <a:endParaRPr lang="ko-KR" altLang="en-US" sz="1400" dirty="0">
              <a:latin typeface="굴림" panose="020B0600000101010101" pitchFamily="50" charset="-127"/>
              <a:ea typeface="굴림" panose="020B0600000101010101" pitchFamily="50" charset="-127"/>
            </a:endParaRPr>
          </a:p>
        </p:txBody>
      </p:sp>
    </p:spTree>
    <p:extLst>
      <p:ext uri="{BB962C8B-B14F-4D97-AF65-F5344CB8AC3E}">
        <p14:creationId xmlns:p14="http://schemas.microsoft.com/office/powerpoint/2010/main" val="1962409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528" y="365126"/>
            <a:ext cx="8352928" cy="1325563"/>
          </a:xfrm>
        </p:spPr>
        <p:txBody>
          <a:bodyPr/>
          <a:lstStyle/>
          <a:p>
            <a:pPr eaLnBrk="1" hangingPunct="1"/>
            <a:r>
              <a:rPr lang="en" altLang="ko-KR" sz="3600" dirty="0" err="1"/>
              <a:t>gets_s </a:t>
            </a:r>
            <a:r>
              <a:rPr lang="en" altLang="ko-KR" sz="3600" dirty="0"/>
              <a:t>() </a:t>
            </a:r>
            <a:r>
              <a:rPr lang="en" altLang="en-US" sz="3600" dirty="0"/>
              <a:t>and </a:t>
            </a:r>
            <a:r>
              <a:rPr lang="en" altLang="ko-KR" sz="3600" dirty="0"/>
              <a:t>puts() </a:t>
            </a:r>
            <a:r>
              <a:rPr lang="en" altLang="en-US" sz="3600" dirty="0"/>
              <a:t>string input/output</a:t>
            </a:r>
          </a:p>
        </p:txBody>
      </p:sp>
      <p:sp>
        <p:nvSpPr>
          <p:cNvPr id="21508" name="Rectangle 5"/>
          <p:cNvSpPr>
            <a:spLocks noChangeArrowheads="1"/>
          </p:cNvSpPr>
          <p:nvPr/>
        </p:nvSpPr>
        <p:spPr bwMode="auto">
          <a:xfrm>
            <a:off x="0" y="33973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pic>
        <p:nvPicPr>
          <p:cNvPr id="6" name="그림 5">
            <a:extLst>
              <a:ext uri="{FF2B5EF4-FFF2-40B4-BE49-F238E27FC236}">
                <a16:creationId xmlns:a16="http://schemas.microsoft.com/office/drawing/2014/main" id="{E9FE22E4-D742-4E2B-9FD9-D7F76B88D67C}"/>
              </a:ext>
            </a:extLst>
          </p:cNvPr>
          <p:cNvPicPr>
            <a:picLocks noChangeAspect="1"/>
          </p:cNvPicPr>
          <p:nvPr/>
        </p:nvPicPr>
        <p:blipFill>
          <a:blip r:embed="rId2"/>
          <a:stretch>
            <a:fillRect/>
          </a:stretch>
        </p:blipFill>
        <p:spPr>
          <a:xfrm>
            <a:off x="1331640" y="4210489"/>
            <a:ext cx="6993639" cy="1794388"/>
          </a:xfrm>
          <a:prstGeom prst="rect">
            <a:avLst/>
          </a:prstGeom>
        </p:spPr>
      </p:pic>
      <p:pic>
        <p:nvPicPr>
          <p:cNvPr id="5" name="내용 개체 틀 4">
            <a:extLst>
              <a:ext uri="{FF2B5EF4-FFF2-40B4-BE49-F238E27FC236}">
                <a16:creationId xmlns:a16="http://schemas.microsoft.com/office/drawing/2014/main" id="{D7BF1717-BB08-442E-963E-A7C5F6EBE5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7285" y="1672204"/>
            <a:ext cx="7886700" cy="2353969"/>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8650" y="188640"/>
            <a:ext cx="7886700" cy="1325563"/>
          </a:xfrm>
        </p:spPr>
        <p:txBody>
          <a:bodyPr/>
          <a:lstStyle/>
          <a:p>
            <a:pPr eaLnBrk="1" hangingPunct="1"/>
            <a:r>
              <a:rPr lang="en" altLang="en-US" dirty="0"/>
              <a:t>Example</a:t>
            </a:r>
          </a:p>
        </p:txBody>
      </p:sp>
      <p:sp>
        <p:nvSpPr>
          <p:cNvPr id="22531" name="Rectangle 3"/>
          <p:cNvSpPr>
            <a:spLocks noChangeArrowheads="1"/>
          </p:cNvSpPr>
          <p:nvPr/>
        </p:nvSpPr>
        <p:spPr bwMode="auto">
          <a:xfrm>
            <a:off x="786957" y="1150337"/>
            <a:ext cx="7777162" cy="3539430"/>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algn="l"/>
            <a:r>
              <a:rPr lang="en" altLang="ko-KR" sz="1600" b="0" i="0" u="none" strike="noStrike" baseline="0" dirty="0">
                <a:solidFill>
                  <a:srgbClr val="0080FF"/>
                </a:solidFill>
                <a:latin typeface="D2Coding"/>
              </a:rPr>
              <a:t>#include </a:t>
            </a:r>
            <a:r>
              <a:rPr lang="en" altLang="ko-KR" sz="1600" b="0" i="0" u="none" strike="noStrike" baseline="0" dirty="0">
                <a:solidFill>
                  <a:srgbClr val="830000"/>
                </a:solidFill>
                <a:latin typeface="D2Coding"/>
              </a:rPr>
              <a:t>&lt; </a:t>
            </a:r>
            <a:r>
              <a:rPr lang="en" altLang="ko-KR" sz="1600" b="0" i="0" u="none" strike="noStrike" baseline="0" dirty="0" err="1">
                <a:solidFill>
                  <a:srgbClr val="830000"/>
                </a:solidFill>
                <a:latin typeface="D2Coding"/>
              </a:rPr>
              <a:t>stdio.h </a:t>
            </a:r>
            <a:r>
              <a:rPr lang="en" altLang="ko-KR" sz="1600" b="0" i="0" u="none" strike="noStrike" baseline="0" dirty="0">
                <a:solidFill>
                  <a:srgbClr val="830000"/>
                </a:solidFill>
                <a:latin typeface="D2Coding"/>
              </a:rPr>
              <a:t>&gt;</a:t>
            </a:r>
          </a:p>
          <a:p>
            <a:pPr algn="l"/>
            <a:r>
              <a:rPr lang="en" altLang="ko-KR" sz="1600" b="0" i="0" u="none" strike="noStrike" baseline="0" dirty="0">
                <a:solidFill>
                  <a:srgbClr val="0080FF"/>
                </a:solidFill>
                <a:latin typeface="D2Coding"/>
              </a:rPr>
              <a:t>int </a:t>
            </a:r>
            <a:r>
              <a:rPr lang="en" altLang="ko-KR" sz="1600" b="0" i="0" u="none" strike="noStrike" baseline="0" dirty="0">
                <a:solidFill>
                  <a:srgbClr val="000000"/>
                </a:solidFill>
                <a:latin typeface="D2Coding"/>
              </a:rPr>
              <a:t>main( </a:t>
            </a:r>
            <a:r>
              <a:rPr lang="en" altLang="ko-KR" sz="1600" b="0" i="0" u="none" strike="noStrike" baseline="0" dirty="0">
                <a:solidFill>
                  <a:srgbClr val="0080FF"/>
                </a:solidFill>
                <a:latin typeface="D2Coding"/>
              </a:rPr>
              <a:t>void </a:t>
            </a:r>
            <a:r>
              <a:rPr lang="en" altLang="ko-KR" sz="1600" b="0" i="0" u="none" strike="noStrike" baseline="0" dirty="0">
                <a:solidFill>
                  <a:srgbClr val="000000"/>
                </a:solidFill>
                <a:latin typeface="D2Coding"/>
              </a:rPr>
              <a:t>)</a:t>
            </a:r>
          </a:p>
          <a:p>
            <a:pPr algn="l"/>
            <a:r>
              <a:rPr lang="en" altLang="ko-KR" sz="1600" b="0" i="0" u="none" strike="noStrike" baseline="0" dirty="0">
                <a:solidFill>
                  <a:srgbClr val="000000"/>
                </a:solidFill>
                <a:latin typeface="D2Coding"/>
              </a:rPr>
              <a:t>{</a:t>
            </a:r>
          </a:p>
          <a:p>
            <a:pPr lvl="1"/>
            <a:r>
              <a:rPr lang="en" altLang="ko-KR" sz="1600" b="0" i="0" u="none" strike="noStrike" baseline="0" dirty="0">
                <a:solidFill>
                  <a:srgbClr val="0080FF"/>
                </a:solidFill>
                <a:latin typeface="D2Coding"/>
              </a:rPr>
              <a:t>char </a:t>
            </a:r>
            <a:r>
              <a:rPr lang="en" altLang="ko-KR" sz="1600" b="0" i="0" u="none" strike="noStrike" baseline="0" dirty="0">
                <a:solidFill>
                  <a:srgbClr val="000000"/>
                </a:solidFill>
                <a:latin typeface="D2Coding"/>
              </a:rPr>
              <a:t>name[100];</a:t>
            </a:r>
          </a:p>
          <a:p>
            <a:pPr lvl="1"/>
            <a:r>
              <a:rPr lang="en" altLang="ko-KR" sz="1600" b="0" i="0" u="none" strike="noStrike" baseline="0" dirty="0">
                <a:solidFill>
                  <a:srgbClr val="0080FF"/>
                </a:solidFill>
                <a:latin typeface="D2Coding"/>
              </a:rPr>
              <a:t>char </a:t>
            </a:r>
            <a:r>
              <a:rPr lang="en" altLang="ko-KR" sz="1600" b="0" i="0" u="none" strike="noStrike" baseline="0" dirty="0">
                <a:solidFill>
                  <a:srgbClr val="000000"/>
                </a:solidFill>
                <a:latin typeface="D2Coding"/>
              </a:rPr>
              <a:t>address[100];</a:t>
            </a:r>
          </a:p>
          <a:p>
            <a:pPr lvl="1"/>
            <a:endParaRPr lang="en-US" altLang="ko-KR" sz="1600" b="0" i="0" u="none" strike="noStrike" baseline="0" dirty="0">
              <a:solidFill>
                <a:srgbClr val="000000"/>
              </a:solidFill>
              <a:latin typeface="D2Coding"/>
            </a:endParaRPr>
          </a:p>
          <a:p>
            <a:pPr lvl="1"/>
            <a:r>
              <a:rPr lang="en" altLang="ko-KR" sz="1600" b="0" i="0" u="none" strike="noStrike" baseline="0" dirty="0">
                <a:solidFill>
                  <a:srgbClr val="000000"/>
                </a:solidFill>
                <a:latin typeface="D2Coding"/>
              </a:rPr>
              <a:t>printf ( “</a:t>
            </a:r>
            <a:r>
              <a:rPr lang="en" altLang="en-US" sz="1600" b="0" i="0" u="none" strike="noStrike" baseline="0" dirty="0">
                <a:solidFill>
                  <a:srgbClr val="830000"/>
                </a:solidFill>
                <a:latin typeface="D2Coding"/>
              </a:rPr>
              <a:t>Enter your name </a:t>
            </a:r>
            <a:r>
              <a:rPr lang="en" altLang="ko-KR" sz="1600" b="0" i="0" u="none" strike="noStrike" baseline="0" dirty="0">
                <a:solidFill>
                  <a:srgbClr val="830000"/>
                </a:solidFill>
                <a:latin typeface="D2Coding"/>
              </a:rPr>
              <a:t>: “ </a:t>
            </a:r>
            <a:r>
              <a:rPr lang="en" altLang="ko-KR" sz="1600" b="0" i="0" u="none" strike="noStrike" baseline="0" dirty="0">
                <a:solidFill>
                  <a:srgbClr val="000000"/>
                </a:solidFill>
                <a:latin typeface="D2Coding"/>
              </a:rPr>
              <a:t>);</a:t>
            </a:r>
          </a:p>
          <a:p>
            <a:pPr lvl="1"/>
            <a:r>
              <a:rPr lang="en" altLang="ko-KR" sz="1600" b="0" i="0" u="none" strike="noStrike" baseline="0" dirty="0">
                <a:solidFill>
                  <a:srgbClr val="000000"/>
                </a:solidFill>
                <a:latin typeface="D2Coding"/>
              </a:rPr>
              <a:t>gets_s (name, </a:t>
            </a:r>
            <a:r>
              <a:rPr lang="en" altLang="ko-KR" sz="1600" b="0" i="0" u="none" strike="noStrike" baseline="0" dirty="0">
                <a:solidFill>
                  <a:srgbClr val="0080FF"/>
                </a:solidFill>
                <a:latin typeface="D2Coding"/>
              </a:rPr>
              <a:t>sizeof </a:t>
            </a:r>
            <a:r>
              <a:rPr lang="en" altLang="ko-KR" sz="1600" b="0" i="0" u="none" strike="noStrike" baseline="0" dirty="0">
                <a:solidFill>
                  <a:srgbClr val="000000"/>
                </a:solidFill>
                <a:latin typeface="D2Coding"/>
              </a:rPr>
              <a:t>(name));</a:t>
            </a:r>
          </a:p>
          <a:p>
            <a:pPr lvl="1"/>
            <a:r>
              <a:rPr lang="en" altLang="ko-KR" sz="1600" b="0" i="0" u="none" strike="noStrike" baseline="0" dirty="0">
                <a:solidFill>
                  <a:srgbClr val="000000"/>
                </a:solidFill>
                <a:latin typeface="D2Coding"/>
              </a:rPr>
              <a:t>printf ( “</a:t>
            </a:r>
            <a:r>
              <a:rPr lang="en" altLang="en-US" sz="1600" b="0" i="0" u="none" strike="noStrike" baseline="0" dirty="0">
                <a:solidFill>
                  <a:srgbClr val="830000"/>
                </a:solidFill>
                <a:latin typeface="D2Coding"/>
              </a:rPr>
              <a:t>Enter your current address </a:t>
            </a:r>
            <a:r>
              <a:rPr lang="en" altLang="ko-KR" sz="1600" b="0" i="0" u="none" strike="noStrike" baseline="0" dirty="0">
                <a:solidFill>
                  <a:srgbClr val="830000"/>
                </a:solidFill>
                <a:latin typeface="D2Coding"/>
              </a:rPr>
              <a:t>: “ </a:t>
            </a:r>
            <a:r>
              <a:rPr lang="en" altLang="ko-KR" sz="1600" b="0" i="0" u="none" strike="noStrike" baseline="0" dirty="0">
                <a:solidFill>
                  <a:srgbClr val="000000"/>
                </a:solidFill>
                <a:latin typeface="D2Coding"/>
              </a:rPr>
              <a:t>);</a:t>
            </a:r>
          </a:p>
          <a:p>
            <a:pPr lvl="1"/>
            <a:r>
              <a:rPr lang="en" altLang="ko-KR" sz="1600" b="0" i="0" u="none" strike="noStrike" baseline="0" dirty="0">
                <a:solidFill>
                  <a:srgbClr val="000000"/>
                </a:solidFill>
                <a:latin typeface="D2Coding"/>
              </a:rPr>
              <a:t>gets_s (address, </a:t>
            </a:r>
            <a:r>
              <a:rPr lang="en" altLang="ko-KR" sz="1600" b="0" i="0" u="none" strike="noStrike" baseline="0" dirty="0">
                <a:solidFill>
                  <a:srgbClr val="0080FF"/>
                </a:solidFill>
                <a:latin typeface="D2Coding"/>
              </a:rPr>
              <a:t>sizeof </a:t>
            </a:r>
            <a:r>
              <a:rPr lang="en" altLang="ko-KR" sz="1600" b="0" i="0" u="none" strike="noStrike" baseline="0" dirty="0">
                <a:solidFill>
                  <a:srgbClr val="000000"/>
                </a:solidFill>
                <a:latin typeface="D2Coding"/>
              </a:rPr>
              <a:t>(address));</a:t>
            </a:r>
          </a:p>
          <a:p>
            <a:pPr lvl="1"/>
            <a:endParaRPr lang="en-US" altLang="ko-KR" sz="1600" b="0" i="0" u="none" strike="noStrike" baseline="0" dirty="0">
              <a:solidFill>
                <a:srgbClr val="000000"/>
              </a:solidFill>
              <a:latin typeface="D2Coding"/>
            </a:endParaRPr>
          </a:p>
          <a:p>
            <a:pPr lvl="1"/>
            <a:r>
              <a:rPr lang="en" altLang="ko-KR" sz="1600" b="0" i="0" u="none" strike="noStrike" baseline="0" dirty="0">
                <a:solidFill>
                  <a:srgbClr val="000000"/>
                </a:solidFill>
                <a:latin typeface="D2Coding"/>
              </a:rPr>
              <a:t>printf ( “</a:t>
            </a:r>
            <a:r>
              <a:rPr lang="en" altLang="en-US" sz="1600" b="0" i="0" u="none" strike="noStrike" baseline="0" dirty="0">
                <a:solidFill>
                  <a:srgbClr val="830000"/>
                </a:solidFill>
                <a:latin typeface="D2Coding"/>
              </a:rPr>
              <a:t>Hello </a:t>
            </a:r>
            <a:r>
              <a:rPr lang="en" altLang="ko-KR" sz="1600" b="0" i="0" u="none" strike="noStrike" baseline="0" dirty="0">
                <a:solidFill>
                  <a:srgbClr val="830000"/>
                </a:solidFill>
                <a:latin typeface="D2Coding"/>
              </a:rPr>
              <a:t>, </a:t>
            </a:r>
            <a:r>
              <a:rPr lang="en" altLang="en-US" sz="1600" b="0" i="0" u="none" strike="noStrike" baseline="0" dirty="0">
                <a:solidFill>
                  <a:srgbClr val="830000"/>
                </a:solidFill>
                <a:latin typeface="D2Coding"/>
              </a:rPr>
              <a:t>Mr. % </a:t>
            </a:r>
            <a:r>
              <a:rPr lang="en" altLang="ko-KR" sz="1600" b="0" i="0" u="none" strike="noStrike" baseline="0" dirty="0">
                <a:solidFill>
                  <a:srgbClr val="830000"/>
                </a:solidFill>
                <a:latin typeface="D2Coding"/>
              </a:rPr>
              <a:t>s </a:t>
            </a:r>
            <a:r>
              <a:rPr lang="en" altLang="en-US" sz="1600" b="0" i="0" u="none" strike="noStrike" baseline="0" dirty="0">
                <a:solidFill>
                  <a:srgbClr val="830000"/>
                </a:solidFill>
                <a:latin typeface="D2Coding"/>
              </a:rPr>
              <a:t>who lives in %s </a:t>
            </a:r>
            <a:r>
              <a:rPr lang="en" altLang="ko-KR" sz="1600" b="0" i="0" u="none" strike="noStrike" baseline="0" dirty="0">
                <a:solidFill>
                  <a:srgbClr val="830000"/>
                </a:solidFill>
                <a:latin typeface="D2Coding"/>
              </a:rPr>
              <a:t>.\n” </a:t>
            </a:r>
            <a:r>
              <a:rPr lang="en" altLang="ko-KR" sz="1600" b="0" i="0" u="none" strike="noStrike" baseline="0" dirty="0">
                <a:solidFill>
                  <a:srgbClr val="000000"/>
                </a:solidFill>
                <a:latin typeface="D2Coding"/>
              </a:rPr>
              <a:t>, address, name);</a:t>
            </a:r>
          </a:p>
          <a:p>
            <a:pPr lvl="1"/>
            <a:r>
              <a:rPr lang="en" altLang="ko-KR" sz="1600" b="0" i="0" u="none" strike="noStrike" baseline="0" dirty="0">
                <a:solidFill>
                  <a:srgbClr val="0080FF"/>
                </a:solidFill>
                <a:latin typeface="D2Coding"/>
              </a:rPr>
              <a:t>return </a:t>
            </a:r>
            <a:r>
              <a:rPr lang="en" altLang="ko-KR" sz="1600" b="0" i="0" u="none" strike="noStrike" baseline="0" dirty="0">
                <a:solidFill>
                  <a:srgbClr val="000000"/>
                </a:solidFill>
                <a:latin typeface="D2Coding"/>
              </a:rPr>
              <a:t>0;</a:t>
            </a:r>
          </a:p>
          <a:p>
            <a:pPr algn="l"/>
            <a:r>
              <a:rPr lang="en" altLang="ko-KR" sz="1600" b="0" i="0" u="none" strike="noStrike" baseline="0" dirty="0">
                <a:solidFill>
                  <a:srgbClr val="000000"/>
                </a:solidFill>
                <a:latin typeface="D2Coding"/>
              </a:rPr>
              <a:t>}</a:t>
            </a:r>
            <a:endParaRPr lang="ko-KR" altLang="en-US" sz="1600" kern="0" dirty="0">
              <a:solidFill>
                <a:srgbClr val="000000"/>
              </a:solidFill>
              <a:latin typeface="Trebuchet MS" pitchFamily="34" charset="0"/>
            </a:endParaRPr>
          </a:p>
        </p:txBody>
      </p:sp>
      <p:sp>
        <p:nvSpPr>
          <p:cNvPr id="2253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4" name="TextBox 3"/>
          <p:cNvSpPr txBox="1"/>
          <p:nvPr/>
        </p:nvSpPr>
        <p:spPr>
          <a:xfrm>
            <a:off x="6627172" y="2060848"/>
            <a:ext cx="1944216" cy="523220"/>
          </a:xfrm>
          <a:prstGeom prst="rect">
            <a:avLst/>
          </a:prstGeom>
          <a:solidFill>
            <a:srgbClr val="CCFFFF"/>
          </a:solidFill>
        </p:spPr>
        <p:txBody>
          <a:bodyPr wrap="square" rtlCol="0">
            <a:spAutoFit/>
          </a:bodyPr>
          <a:lstStyle/>
          <a:p>
            <a:r>
              <a:rPr lang="en" altLang="en-US" sz="1400" dirty="0">
                <a:solidFill>
                  <a:srgbClr val="FF0000"/>
                </a:solidFill>
              </a:rPr>
              <a:t>Used when </a:t>
            </a:r>
            <a:r>
              <a:rPr lang="en" altLang="en-US" sz="1400" dirty="0" err="1">
                <a:solidFill>
                  <a:srgbClr val="FF0000"/>
                </a:solidFill>
              </a:rPr>
              <a:t>entering </a:t>
            </a:r>
            <a:r>
              <a:rPr lang="en" altLang="en-US" sz="1400" dirty="0">
                <a:solidFill>
                  <a:srgbClr val="FF0000"/>
                </a:solidFill>
              </a:rPr>
              <a:t>more than one word </a:t>
            </a:r>
            <a:r>
              <a:rPr lang="en" altLang="ko-KR" sz="1400" dirty="0">
                <a:solidFill>
                  <a:srgbClr val="FF0000"/>
                </a:solidFill>
              </a:rPr>
              <a:t>.</a:t>
            </a:r>
            <a:endParaRPr lang="ko-KR" altLang="en-US" sz="1400" dirty="0">
              <a:solidFill>
                <a:srgbClr val="FF0000"/>
              </a:solidFill>
            </a:endParaRPr>
          </a:p>
        </p:txBody>
      </p:sp>
      <p:grpSp>
        <p:nvGrpSpPr>
          <p:cNvPr id="170" name="그룹 169">
            <a:extLst>
              <a:ext uri="{FF2B5EF4-FFF2-40B4-BE49-F238E27FC236}">
                <a16:creationId xmlns:a16="http://schemas.microsoft.com/office/drawing/2014/main" id="{9EC61177-7A7C-4AC6-B700-83D5275C1765}"/>
              </a:ext>
            </a:extLst>
          </p:cNvPr>
          <p:cNvGrpSpPr/>
          <p:nvPr/>
        </p:nvGrpSpPr>
        <p:grpSpPr>
          <a:xfrm>
            <a:off x="800767" y="5111988"/>
            <a:ext cx="7777161" cy="1573287"/>
            <a:chOff x="4874867" y="766531"/>
            <a:chExt cx="3663880" cy="1365488"/>
          </a:xfrm>
        </p:grpSpPr>
        <p:pic>
          <p:nvPicPr>
            <p:cNvPr id="171" name="그림 170">
              <a:extLst>
                <a:ext uri="{FF2B5EF4-FFF2-40B4-BE49-F238E27FC236}">
                  <a16:creationId xmlns:a16="http://schemas.microsoft.com/office/drawing/2014/main" id="{247708F4-D535-4BC2-8040-0C9D4813581C}"/>
                </a:ext>
              </a:extLst>
            </p:cNvPr>
            <p:cNvPicPr>
              <a:picLocks noChangeAspect="1"/>
            </p:cNvPicPr>
            <p:nvPr/>
          </p:nvPicPr>
          <p:blipFill>
            <a:blip r:embed="rId2"/>
            <a:stretch>
              <a:fillRect/>
            </a:stretch>
          </p:blipFill>
          <p:spPr>
            <a:xfrm>
              <a:off x="6556679" y="1781959"/>
              <a:ext cx="745785" cy="350060"/>
            </a:xfrm>
            <a:prstGeom prst="rect">
              <a:avLst/>
            </a:prstGeom>
          </p:spPr>
        </p:pic>
        <p:sp>
          <p:nvSpPr>
            <p:cNvPr id="172" name="직사각형 171">
              <a:extLst>
                <a:ext uri="{FF2B5EF4-FFF2-40B4-BE49-F238E27FC236}">
                  <a16:creationId xmlns:a16="http://schemas.microsoft.com/office/drawing/2014/main" id="{C89D46E0-56BB-46DB-8F67-EFC16FBF0C66}"/>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b="1" dirty="0" err="1">
                  <a:solidFill>
                    <a:schemeClr val="bg1"/>
                  </a:solidFill>
                  <a:latin typeface="Trebuchet MS" panose="020B0603020202020204" pitchFamily="34" charset="0"/>
                  <a:ea typeface="굴림" panose="020B0600000101010101" pitchFamily="50" charset="-127"/>
                </a:rPr>
                <a:t>Enter </a:t>
              </a:r>
              <a:r>
                <a:rPr lang="en" altLang="en-US" sz="1400" b="1" dirty="0">
                  <a:solidFill>
                    <a:schemeClr val="bg1"/>
                  </a:solidFill>
                  <a:latin typeface="Trebuchet MS" panose="020B0603020202020204" pitchFamily="34" charset="0"/>
                  <a:ea typeface="굴림" panose="020B0600000101010101" pitchFamily="50" charset="-127"/>
                </a:rPr>
                <a:t>your name </a:t>
              </a:r>
              <a:r>
                <a:rPr lang="en" altLang="ko-KR" sz="1400" b="1" dirty="0">
                  <a:solidFill>
                    <a:schemeClr val="bg1"/>
                  </a:solidFill>
                  <a:latin typeface="Trebuchet MS" panose="020B0603020202020204" pitchFamily="34" charset="0"/>
                  <a:ea typeface="굴림" panose="020B0600000101010101" pitchFamily="50" charset="-127"/>
                </a:rPr>
                <a:t>: </a:t>
              </a:r>
              <a:r>
                <a:rPr lang="en" altLang="en-US" sz="1400" b="1" dirty="0">
                  <a:solidFill>
                    <a:schemeClr val="bg1"/>
                  </a:solidFill>
                  <a:latin typeface="Trebuchet MS" panose="020B0603020202020204" pitchFamily="34" charset="0"/>
                  <a:ea typeface="굴림" panose="020B0600000101010101" pitchFamily="50" charset="-127"/>
                </a:rPr>
                <a:t>Hong Gil-dong</a:t>
              </a:r>
            </a:p>
            <a:p>
              <a:r>
                <a:rPr lang="en" altLang="en-US" sz="1400" b="1" dirty="0" err="1">
                  <a:solidFill>
                    <a:schemeClr val="bg1"/>
                  </a:solidFill>
                  <a:latin typeface="Trebuchet MS" panose="020B0603020202020204" pitchFamily="34" charset="0"/>
                  <a:ea typeface="굴림" panose="020B0600000101010101" pitchFamily="50" charset="-127"/>
                </a:rPr>
                <a:t>Enter </a:t>
              </a:r>
              <a:r>
                <a:rPr lang="en" altLang="en-US" sz="1400" b="1" dirty="0">
                  <a:solidFill>
                    <a:schemeClr val="bg1"/>
                  </a:solidFill>
                  <a:latin typeface="Trebuchet MS" panose="020B0603020202020204" pitchFamily="34" charset="0"/>
                  <a:ea typeface="굴림" panose="020B0600000101010101" pitchFamily="50" charset="-127"/>
                </a:rPr>
                <a:t>your current address </a:t>
              </a:r>
              <a:r>
                <a:rPr lang="en" altLang="ko-KR" sz="1400" b="1" dirty="0">
                  <a:solidFill>
                    <a:schemeClr val="bg1"/>
                  </a:solidFill>
                  <a:latin typeface="Trebuchet MS" panose="020B0603020202020204" pitchFamily="34" charset="0"/>
                  <a:ea typeface="굴림" panose="020B0600000101010101" pitchFamily="50" charset="-127"/>
                </a:rPr>
                <a:t>: 1 </a:t>
              </a:r>
              <a:r>
                <a:rPr lang="en" altLang="en-US" sz="1400" b="1" dirty="0">
                  <a:solidFill>
                    <a:schemeClr val="bg1"/>
                  </a:solidFill>
                  <a:latin typeface="Trebuchet MS" panose="020B0603020202020204" pitchFamily="34" charset="0"/>
                  <a:ea typeface="굴림" panose="020B0600000101010101" pitchFamily="50" charset="-127"/>
                </a:rPr>
                <a:t>Jongno -gu, Seoul</a:t>
              </a:r>
            </a:p>
            <a:p>
              <a:endParaRPr lang="en-US" altLang="ko-KR" sz="1400" b="1" dirty="0">
                <a:solidFill>
                  <a:schemeClr val="bg1"/>
                </a:solidFill>
                <a:latin typeface="Trebuchet MS" panose="020B0603020202020204" pitchFamily="34" charset="0"/>
                <a:ea typeface="굴림" panose="020B0600000101010101" pitchFamily="50" charset="-127"/>
              </a:endParaRPr>
            </a:p>
            <a:p>
              <a:r>
                <a:rPr lang="en" altLang="en-US" sz="1400" b="1" dirty="0">
                  <a:solidFill>
                    <a:schemeClr val="bg1"/>
                  </a:solidFill>
                  <a:latin typeface="Trebuchet MS" panose="020B0603020202020204" pitchFamily="34" charset="0"/>
                  <a:ea typeface="굴림" panose="020B0600000101010101" pitchFamily="50" charset="-127"/>
                </a:rPr>
                <a:t>Hello </a:t>
              </a:r>
              <a:r>
                <a:rPr lang="en" altLang="ko-KR" sz="1400" b="1" dirty="0">
                  <a:solidFill>
                    <a:schemeClr val="bg1"/>
                  </a:solidFill>
                  <a:latin typeface="Trebuchet MS" panose="020B0603020202020204" pitchFamily="34" charset="0"/>
                  <a:ea typeface="굴림" panose="020B0600000101010101" pitchFamily="50" charset="-127"/>
                </a:rPr>
                <a:t>? </a:t>
              </a:r>
              <a:r>
                <a:rPr lang="en" altLang="en-US" sz="1400" b="1" dirty="0">
                  <a:solidFill>
                    <a:schemeClr val="bg1"/>
                  </a:solidFill>
                  <a:latin typeface="Trebuchet MS" panose="020B0603020202020204" pitchFamily="34" charset="0"/>
                  <a:ea typeface="굴림" panose="020B0600000101010101" pitchFamily="50" charset="-127"/>
                </a:rPr>
                <a:t>I am Hong Gil-dong, living at </a:t>
              </a:r>
              <a:r>
                <a:rPr lang="en" altLang="ko-KR" sz="1400" b="1" dirty="0">
                  <a:solidFill>
                    <a:schemeClr val="bg1"/>
                  </a:solidFill>
                  <a:latin typeface="Trebuchet MS" panose="020B0603020202020204" pitchFamily="34" charset="0"/>
                  <a:ea typeface="굴림" panose="020B0600000101010101" pitchFamily="50" charset="-127"/>
                </a:rPr>
                <a:t>1 </a:t>
              </a:r>
              <a:r>
                <a:rPr lang="en" altLang="en-US" sz="1400" b="1" dirty="0">
                  <a:solidFill>
                    <a:schemeClr val="bg1"/>
                  </a:solidFill>
                  <a:latin typeface="Trebuchet MS" panose="020B0603020202020204" pitchFamily="34" charset="0"/>
                  <a:ea typeface="굴림" panose="020B0600000101010101" pitchFamily="50" charset="-127"/>
                </a:rPr>
                <a:t>Jongno-gu, Seoul </a:t>
              </a:r>
              <a:r>
                <a:rPr lang="en" altLang="ko-KR" sz="1400" b="1" dirty="0">
                  <a:solidFill>
                    <a:schemeClr val="bg1"/>
                  </a:solidFill>
                  <a:latin typeface="Trebuchet MS" panose="020B0603020202020204" pitchFamily="34" charset="0"/>
                  <a:ea typeface="굴림" panose="020B0600000101010101" pitchFamily="50" charset="-127"/>
                </a:rPr>
                <a:t>.</a:t>
              </a:r>
              <a:endParaRPr lang="ko-KR" altLang="en-US" sz="1400" b="1" dirty="0">
                <a:solidFill>
                  <a:schemeClr val="bg1"/>
                </a:solidFill>
                <a:latin typeface="Trebuchet MS" panose="020B0603020202020204" pitchFamily="34" charset="0"/>
                <a:ea typeface="굴림" panose="020B0600000101010101" pitchFamily="50" charset="-127"/>
              </a:endParaRPr>
            </a:p>
          </p:txBody>
        </p:sp>
      </p:grpSp>
      <p:cxnSp>
        <p:nvCxnSpPr>
          <p:cNvPr id="5" name="직선 화살표 연결선 4">
            <a:extLst>
              <a:ext uri="{FF2B5EF4-FFF2-40B4-BE49-F238E27FC236}">
                <a16:creationId xmlns:a16="http://schemas.microsoft.com/office/drawing/2014/main" id="{84217030-5B72-8C61-2E14-525BB4EA2728}"/>
              </a:ext>
            </a:extLst>
          </p:cNvPr>
          <p:cNvCxnSpPr/>
          <p:nvPr/>
        </p:nvCxnSpPr>
        <p:spPr>
          <a:xfrm flipV="1">
            <a:off x="4211960" y="2322458"/>
            <a:ext cx="2415212" cy="674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841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 altLang="en-US"/>
              <a:t>Character processing library functions</a:t>
            </a:r>
          </a:p>
        </p:txBody>
      </p:sp>
      <p:sp>
        <p:nvSpPr>
          <p:cNvPr id="23555" name="Rectangle 3"/>
          <p:cNvSpPr>
            <a:spLocks noGrp="1" noChangeArrowheads="1"/>
          </p:cNvSpPr>
          <p:nvPr>
            <p:ph idx="1"/>
          </p:nvPr>
        </p:nvSpPr>
        <p:spPr/>
        <p:txBody>
          <a:bodyPr/>
          <a:lstStyle/>
          <a:p>
            <a:pPr eaLnBrk="1" hangingPunct="1"/>
            <a:r>
              <a:rPr lang="en" altLang="en-US"/>
              <a:t>Check or convert characters </a:t>
            </a:r>
            <a:r>
              <a:rPr lang="en" altLang="ko-KR"/>
              <a:t>.</a:t>
            </a:r>
          </a:p>
        </p:txBody>
      </p:sp>
      <p:graphicFrame>
        <p:nvGraphicFramePr>
          <p:cNvPr id="155902" name="Group 254"/>
          <p:cNvGraphicFramePr>
            <a:graphicFrameLocks noGrp="1"/>
          </p:cNvGraphicFramePr>
          <p:nvPr>
            <p:extLst>
              <p:ext uri="{D42A27DB-BD31-4B8C-83A1-F6EECF244321}">
                <p14:modId xmlns:p14="http://schemas.microsoft.com/office/powerpoint/2010/main" val="3330339141"/>
              </p:ext>
            </p:extLst>
          </p:nvPr>
        </p:nvGraphicFramePr>
        <p:xfrm>
          <a:off x="899592" y="2275361"/>
          <a:ext cx="7057528" cy="3677764"/>
        </p:xfrm>
        <a:graphic>
          <a:graphicData uri="http://schemas.openxmlformats.org/drawingml/2006/table">
            <a:tbl>
              <a:tblPr>
                <a:tableStyleId>{5DA37D80-6434-44D0-A028-1B22A696006F}</a:tableStyleId>
              </a:tblPr>
              <a:tblGrid>
                <a:gridCol w="1614521">
                  <a:extLst>
                    <a:ext uri="{9D8B030D-6E8A-4147-A177-3AD203B41FA5}">
                      <a16:colId xmlns:a16="http://schemas.microsoft.com/office/drawing/2014/main" val="20000"/>
                    </a:ext>
                  </a:extLst>
                </a:gridCol>
                <a:gridCol w="5443007">
                  <a:extLst>
                    <a:ext uri="{9D8B030D-6E8A-4147-A177-3AD203B41FA5}">
                      <a16:colId xmlns:a16="http://schemas.microsoft.com/office/drawing/2014/main" val="20001"/>
                    </a:ext>
                  </a:extLst>
                </a:gridCol>
              </a:tblGrid>
              <a:tr h="324964">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Function</a:t>
                      </a:r>
                      <a:endParaRPr kumimoji="1" lang="ko-KR" altLang="en-US"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FFC000"/>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explanation</a:t>
                      </a:r>
                      <a:endParaRPr kumimoji="1" lang="ko-KR" altLang="en-US"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FFC000"/>
                    </a:solidFill>
                  </a:tcPr>
                </a:tc>
                <a:extLst>
                  <a:ext uri="{0D108BD9-81ED-4DB2-BD59-A6C34878D82A}">
                    <a16:rowId xmlns:a16="http://schemas.microsoft.com/office/drawing/2014/main" val="10000"/>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dirty="0" err="1">
                          <a:ln>
                            <a:noFill/>
                          </a:ln>
                          <a:solidFill>
                            <a:srgbClr val="000000"/>
                          </a:solidFill>
                          <a:effectLst/>
                          <a:latin typeface="Trebuchet MS" panose="020B0603020202020204" pitchFamily="34" charset="0"/>
                          <a:ea typeface="굴림" panose="020B0600000101010101" pitchFamily="50" charset="-127"/>
                        </a:rPr>
                        <a:t>isalpha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Is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an English letter ? (az, AZ)</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1"/>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dirty="0" err="1">
                          <a:ln>
                            <a:noFill/>
                          </a:ln>
                          <a:solidFill>
                            <a:srgbClr val="000000"/>
                          </a:solidFill>
                          <a:effectLst/>
                          <a:latin typeface="Trebuchet MS" panose="020B0603020202020204" pitchFamily="34" charset="0"/>
                          <a:ea typeface="굴림" panose="020B0600000101010101" pitchFamily="50" charset="-127"/>
                        </a:rPr>
                        <a:t>isupper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 </a:t>
                      </a: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c uppercase ? (AZ)</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2"/>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islower(c)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t>
                      </a: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lowercase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 (az)</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3"/>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dirty="0" err="1">
                          <a:ln>
                            <a:noFill/>
                          </a:ln>
                          <a:solidFill>
                            <a:srgbClr val="000000"/>
                          </a:solidFill>
                          <a:effectLst/>
                          <a:latin typeface="Trebuchet MS" panose="020B0603020202020204" pitchFamily="34" charset="0"/>
                          <a:ea typeface="굴림" panose="020B0600000101010101" pitchFamily="50" charset="-127"/>
                        </a:rPr>
                        <a:t>isdigit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 </a:t>
                      </a: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c a number ? (0-9)</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4"/>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isalnum(c)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t>
                      </a: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 letter or a number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 (az, AZ, 0-9)</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5"/>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isxdigit(c)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Is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t>
                      </a: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hexadecimal number ? (0-9, AF, af)</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6"/>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isspace(c)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Is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 space character ? (' ', '\n', '\t', '\v', '\r')</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7"/>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ispunct(c)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Is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 punctuation character ?</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8"/>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isprint(c)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t>
                      </a: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 printable character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09"/>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iscntrl(c)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Is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 control character ?</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10"/>
                  </a:ext>
                </a:extLst>
              </a:tr>
              <a:tr h="30435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a:ln>
                            <a:noFill/>
                          </a:ln>
                          <a:solidFill>
                            <a:srgbClr val="000000"/>
                          </a:solidFill>
                          <a:effectLst/>
                          <a:latin typeface="Trebuchet MS" panose="020B0603020202020204" pitchFamily="34" charset="0"/>
                          <a:ea typeface="굴림" panose="020B0600000101010101" pitchFamily="50" charset="-127"/>
                        </a:rPr>
                        <a:t>isascii(c)</a:t>
                      </a:r>
                      <a:endParaRPr kumimoji="1" lang="en-US" altLang="ko-KR" sz="1400" b="0" i="0" u="none" strike="noStrike" cap="none" normalizeH="0" baseline="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c </a:t>
                      </a:r>
                      <a:r>
                        <a:rPr kumimoji="1" lang="en" altLang="en-US"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an ascii code </a:t>
                      </a:r>
                      <a:r>
                        <a:rPr kumimoji="1" lang="en" altLang="ko-KR" sz="1400" b="0" u="none" strike="noStrike" cap="none" normalizeH="0" baseline="0" dirty="0">
                          <a:ln>
                            <a:noFill/>
                          </a:ln>
                          <a:solidFill>
                            <a:srgbClr val="000000"/>
                          </a:solidFill>
                          <a:effectLst/>
                          <a:latin typeface="Trebuchet MS" panose="020B0603020202020204" pitchFamily="34" charset="0"/>
                          <a:ea typeface="굴림" panose="020B0600000101010101" pitchFamily="50" charset="-127"/>
                        </a:rPr>
                        <a:t>?</a:t>
                      </a:r>
                      <a:endParaRPr kumimoji="1" lang="en-US" altLang="ko-KR" sz="1400" b="0" i="0" u="none" strike="noStrike" cap="none" normalizeH="0" baseline="0" dirty="0">
                        <a:ln>
                          <a:noFill/>
                        </a:ln>
                        <a:solidFill>
                          <a:schemeClr val="tx1"/>
                        </a:solidFill>
                        <a:effectLst/>
                        <a:latin typeface="Trebuchet MS" panose="020B0603020202020204" pitchFamily="34" charset="0"/>
                        <a:ea typeface="굴림" panose="020B0600000101010101" pitchFamily="50" charset="-127"/>
                      </a:endParaRPr>
                    </a:p>
                  </a:txBody>
                  <a:tcPr anchor="ctr" horzOverflow="overflow">
                    <a:solidFill>
                      <a:srgbClr val="CCFFFF"/>
                    </a:solidFill>
                  </a:tcPr>
                </a:tc>
                <a:extLst>
                  <a:ext uri="{0D108BD9-81ED-4DB2-BD59-A6C34878D82A}">
                    <a16:rowId xmlns:a16="http://schemas.microsoft.com/office/drawing/2014/main" val="10011"/>
                  </a:ext>
                </a:extLst>
              </a:tr>
            </a:tbl>
          </a:graphicData>
        </a:graphic>
      </p:graphicFrame>
      <p:sp>
        <p:nvSpPr>
          <p:cNvPr id="23598" name="Rectangle 202"/>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 altLang="en-US"/>
              <a:t>Character processing library functions</a:t>
            </a:r>
          </a:p>
        </p:txBody>
      </p:sp>
      <p:sp>
        <p:nvSpPr>
          <p:cNvPr id="23555" name="Rectangle 3"/>
          <p:cNvSpPr>
            <a:spLocks noGrp="1" noChangeArrowheads="1"/>
          </p:cNvSpPr>
          <p:nvPr>
            <p:ph idx="1"/>
          </p:nvPr>
        </p:nvSpPr>
        <p:spPr/>
        <p:txBody>
          <a:bodyPr/>
          <a:lstStyle/>
          <a:p>
            <a:pPr eaLnBrk="1" hangingPunct="1"/>
            <a:r>
              <a:rPr lang="en" altLang="en-US"/>
              <a:t>Check or convert characters </a:t>
            </a:r>
            <a:r>
              <a:rPr lang="en" altLang="ko-KR"/>
              <a:t>.</a:t>
            </a:r>
          </a:p>
        </p:txBody>
      </p:sp>
      <p:sp>
        <p:nvSpPr>
          <p:cNvPr id="23556" name="Rectangle 4"/>
          <p:cNvSpPr>
            <a:spLocks noChangeArrowheads="1"/>
          </p:cNvSpPr>
          <p:nvPr/>
        </p:nvSpPr>
        <p:spPr bwMode="auto">
          <a:xfrm>
            <a:off x="0" y="1971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23598" name="Rectangle 202"/>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aphicFrame>
        <p:nvGraphicFramePr>
          <p:cNvPr id="155935" name="Group 287"/>
          <p:cNvGraphicFramePr>
            <a:graphicFrameLocks noGrp="1"/>
          </p:cNvGraphicFramePr>
          <p:nvPr>
            <p:extLst>
              <p:ext uri="{D42A27DB-BD31-4B8C-83A1-F6EECF244321}">
                <p14:modId xmlns:p14="http://schemas.microsoft.com/office/powerpoint/2010/main" val="115165476"/>
              </p:ext>
            </p:extLst>
          </p:nvPr>
        </p:nvGraphicFramePr>
        <p:xfrm>
          <a:off x="899592" y="2250009"/>
          <a:ext cx="7344816" cy="1296144"/>
        </p:xfrm>
        <a:graphic>
          <a:graphicData uri="http://schemas.openxmlformats.org/drawingml/2006/table">
            <a:tbl>
              <a:tblPr/>
              <a:tblGrid>
                <a:gridCol w="1680244">
                  <a:extLst>
                    <a:ext uri="{9D8B030D-6E8A-4147-A177-3AD203B41FA5}">
                      <a16:colId xmlns:a16="http://schemas.microsoft.com/office/drawing/2014/main" val="20000"/>
                    </a:ext>
                  </a:extLst>
                </a:gridCol>
                <a:gridCol w="5664572">
                  <a:extLst>
                    <a:ext uri="{9D8B030D-6E8A-4147-A177-3AD203B41FA5}">
                      <a16:colId xmlns:a16="http://schemas.microsoft.com/office/drawing/2014/main" val="20001"/>
                    </a:ext>
                  </a:extLst>
                </a:gridCol>
              </a:tblGrid>
              <a:tr h="32403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Function</a:t>
                      </a:r>
                      <a:endParaRPr kumimoji="1" lang="ko-KR" altLang="en-US"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explanation</a:t>
                      </a:r>
                      <a:endParaRPr kumimoji="1" lang="ko-KR" altLang="en-US"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2403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toupper(c)</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c </a:t>
                      </a:r>
                      <a:r>
                        <a:rPr kumimoji="1" lang="en" altLang="en-US" sz="1400" b="0" i="0" u="none" strike="noStrike" cap="none" normalizeH="0" baseline="0">
                          <a:ln>
                            <a:noFill/>
                          </a:ln>
                          <a:solidFill>
                            <a:srgbClr val="000000"/>
                          </a:solidFill>
                          <a:effectLst/>
                          <a:latin typeface="Trebuchet MS" pitchFamily="34" charset="0"/>
                          <a:ea typeface="굴림" pitchFamily="50" charset="-127"/>
                        </a:rPr>
                        <a:t>to uppercase </a:t>
                      </a:r>
                      <a:r>
                        <a:rPr kumimoji="1" lang="en" altLang="ko-KR" sz="1400" b="0" i="0" u="none" strike="noStrike" cap="none" normalizeH="0" baseline="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2403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tolower(c)</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c </a:t>
                      </a:r>
                      <a:r>
                        <a:rPr kumimoji="1" lang="en" altLang="en-US" sz="1400" b="0" i="0" u="none" strike="noStrike" cap="none" normalizeH="0" baseline="0">
                          <a:ln>
                            <a:noFill/>
                          </a:ln>
                          <a:solidFill>
                            <a:srgbClr val="000000"/>
                          </a:solidFill>
                          <a:effectLst/>
                          <a:latin typeface="Trebuchet MS" pitchFamily="34" charset="0"/>
                          <a:ea typeface="굴림" pitchFamily="50" charset="-127"/>
                        </a:rPr>
                        <a:t>to lowercase </a:t>
                      </a:r>
                      <a:r>
                        <a:rPr kumimoji="1" lang="en" altLang="ko-KR" sz="1400" b="0" i="0" u="none" strike="noStrike" cap="none" normalizeH="0" baseline="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24036">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toascii(c)</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c </a:t>
                      </a: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to ASCII code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pic>
        <p:nvPicPr>
          <p:cNvPr id="23616" name="Picture 289" descr="MCj0416414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149080"/>
            <a:ext cx="180657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4748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그룹 11">
            <a:extLst>
              <a:ext uri="{FF2B5EF4-FFF2-40B4-BE49-F238E27FC236}">
                <a16:creationId xmlns:a16="http://schemas.microsoft.com/office/drawing/2014/main" id="{3E0079AB-44FF-4ADD-B96C-035D15B2FF8D}"/>
              </a:ext>
            </a:extLst>
          </p:cNvPr>
          <p:cNvGrpSpPr/>
          <p:nvPr/>
        </p:nvGrpSpPr>
        <p:grpSpPr>
          <a:xfrm>
            <a:off x="748667" y="5313451"/>
            <a:ext cx="7777161" cy="1164420"/>
            <a:chOff x="4874867" y="766531"/>
            <a:chExt cx="3663880" cy="1416344"/>
          </a:xfrm>
        </p:grpSpPr>
        <p:pic>
          <p:nvPicPr>
            <p:cNvPr id="14" name="그림 13">
              <a:extLst>
                <a:ext uri="{FF2B5EF4-FFF2-40B4-BE49-F238E27FC236}">
                  <a16:creationId xmlns:a16="http://schemas.microsoft.com/office/drawing/2014/main" id="{5E5FB552-225A-48DD-B6E6-9EBB051AFD79}"/>
                </a:ext>
              </a:extLst>
            </p:cNvPr>
            <p:cNvPicPr>
              <a:picLocks noChangeAspect="1"/>
            </p:cNvPicPr>
            <p:nvPr/>
          </p:nvPicPr>
          <p:blipFill>
            <a:blip r:embed="rId2"/>
            <a:stretch>
              <a:fillRect/>
            </a:stretch>
          </p:blipFill>
          <p:spPr>
            <a:xfrm>
              <a:off x="6243604" y="1832815"/>
              <a:ext cx="745785" cy="350060"/>
            </a:xfrm>
            <a:prstGeom prst="rect">
              <a:avLst/>
            </a:prstGeom>
          </p:spPr>
        </p:pic>
        <p:sp>
          <p:nvSpPr>
            <p:cNvPr id="15" name="직사각형 14">
              <a:extLst>
                <a:ext uri="{FF2B5EF4-FFF2-40B4-BE49-F238E27FC236}">
                  <a16:creationId xmlns:a16="http://schemas.microsoft.com/office/drawing/2014/main" id="{B03F7F2C-6270-4C01-844D-24929A486023}"/>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400" dirty="0" err="1">
                  <a:latin typeface="Comic Sans MS" pitchFamily="66" charset="0"/>
                  <a:ea typeface="HY엽서L" pitchFamily="18" charset="-127"/>
                </a:rPr>
                <a:t>abcdef</a:t>
              </a:r>
              <a:endParaRPr lang="ko-KR" altLang="ko-KR" sz="1400" dirty="0">
                <a:latin typeface="Comic Sans MS" pitchFamily="66" charset="0"/>
                <a:ea typeface="HY엽서L" pitchFamily="18" charset="-127"/>
              </a:endParaRPr>
            </a:p>
            <a:p>
              <a:pPr algn="just"/>
              <a:r>
                <a:rPr lang="en" altLang="ko-KR" sz="1400" dirty="0">
                  <a:latin typeface="Comic Sans MS" pitchFamily="66" charset="0"/>
                  <a:ea typeface="HY엽서L" pitchFamily="18" charset="-127"/>
                </a:rPr>
                <a:t>ABCDEF</a:t>
              </a:r>
            </a:p>
            <a:p>
              <a:pPr algn="just"/>
              <a:r>
                <a:rPr lang="en" altLang="ko-KR" sz="1400" dirty="0">
                  <a:latin typeface="Comic Sans MS" pitchFamily="66" charset="0"/>
                  <a:ea typeface="HY엽서L" pitchFamily="18" charset="-127"/>
                </a:rPr>
                <a:t>^ </a:t>
              </a:r>
              <a:r>
                <a:rPr lang="en" altLang="ko-KR" sz="1400" dirty="0" err="1">
                  <a:latin typeface="Comic Sans MS" pitchFamily="66" charset="0"/>
                  <a:ea typeface="HY엽서L" pitchFamily="18" charset="-127"/>
                </a:rPr>
                <a:t>Z</a:t>
              </a:r>
              <a:endParaRPr lang="en-US" altLang="ko-KR" sz="1400" dirty="0">
                <a:latin typeface="Comic Sans MS" pitchFamily="66" charset="0"/>
                <a:ea typeface="HY엽서L" pitchFamily="18" charset="-127"/>
              </a:endParaRPr>
            </a:p>
          </p:txBody>
        </p:sp>
      </p:grpSp>
      <p:sp>
        <p:nvSpPr>
          <p:cNvPr id="24578" name="Rectangle 2"/>
          <p:cNvSpPr>
            <a:spLocks noGrp="1" noChangeArrowheads="1"/>
          </p:cNvSpPr>
          <p:nvPr>
            <p:ph type="title"/>
          </p:nvPr>
        </p:nvSpPr>
        <p:spPr/>
        <p:txBody>
          <a:bodyPr/>
          <a:lstStyle/>
          <a:p>
            <a:pPr eaLnBrk="1" hangingPunct="1"/>
            <a:r>
              <a:rPr lang="en" altLang="en-US"/>
              <a:t>Example</a:t>
            </a:r>
          </a:p>
        </p:txBody>
      </p:sp>
      <p:sp>
        <p:nvSpPr>
          <p:cNvPr id="24579" name="Rectangle 3"/>
          <p:cNvSpPr>
            <a:spLocks noChangeArrowheads="1"/>
          </p:cNvSpPr>
          <p:nvPr/>
        </p:nvSpPr>
        <p:spPr bwMode="auto">
          <a:xfrm>
            <a:off x="722034" y="1431763"/>
            <a:ext cx="7777162" cy="3785652"/>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L="342900" indent="-342900">
              <a:spcBef>
                <a:spcPts val="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stdio.h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spcBef>
                <a:spcPts val="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ctype.h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spcBef>
                <a:spcPts val="0"/>
              </a:spcBef>
              <a:buClr>
                <a:schemeClr val="folHlink"/>
              </a:buClr>
              <a:buFont typeface="Symbol" pitchFamily="18" charset="2"/>
              <a:buNone/>
            </a:pPr>
            <a:endParaRPr lang="en-US" altLang="en-US" sz="1600" dirty="0">
              <a:latin typeface="Trebuchet MS" pitchFamily="34" charset="0"/>
            </a:endParaRPr>
          </a:p>
          <a:p>
            <a:pPr marL="342900" indent="-342900">
              <a:spcBef>
                <a:spcPts val="0"/>
              </a:spcBef>
              <a:buClr>
                <a:schemeClr val="folHlink"/>
              </a:buClr>
              <a:buFont typeface="Symbol" pitchFamily="18" charset="2"/>
              <a:buNone/>
            </a:pPr>
            <a:r>
              <a:rPr lang="en" altLang="en-US" sz="1600" dirty="0" err="1">
                <a:solidFill>
                  <a:srgbClr val="0000FF"/>
                </a:solidFill>
                <a:latin typeface="Trebuchet MS" pitchFamily="34" charset="0"/>
              </a:rPr>
              <a:t>int </a:t>
            </a:r>
            <a:r>
              <a:rPr lang="en" altLang="en-US" sz="1600" dirty="0">
                <a:latin typeface="Trebuchet MS" pitchFamily="34" charset="0"/>
              </a:rPr>
              <a:t>main( </a:t>
            </a:r>
            <a:r>
              <a:rPr lang="en" altLang="en-US" sz="1600" dirty="0">
                <a:solidFill>
                  <a:srgbClr val="0000FF"/>
                </a:solidFill>
                <a:latin typeface="Trebuchet MS" pitchFamily="34" charset="0"/>
              </a:rPr>
              <a:t>void </a:t>
            </a:r>
            <a:r>
              <a:rPr lang="en" altLang="en-US" sz="1600" dirty="0">
                <a:latin typeface="Trebuchet MS" pitchFamily="34" charset="0"/>
              </a:rPr>
              <a:t>)</a:t>
            </a:r>
          </a:p>
          <a:p>
            <a:pPr marL="342900" indent="-342900">
              <a:spcBef>
                <a:spcPts val="0"/>
              </a:spcBef>
              <a:buClr>
                <a:schemeClr val="folHlink"/>
              </a:buClr>
              <a:buFont typeface="Symbol" pitchFamily="18" charset="2"/>
              <a:buNone/>
            </a:pPr>
            <a:r>
              <a:rPr lang="en" altLang="en-US" sz="1600" dirty="0">
                <a:latin typeface="Trebuchet MS" pitchFamily="34" charset="0"/>
              </a:rPr>
              <a:t>{</a:t>
            </a:r>
          </a:p>
          <a:p>
            <a:pPr marL="800100" lvl="1" indent="-342900">
              <a:spcBef>
                <a:spcPts val="0"/>
              </a:spcBef>
              <a:buClr>
                <a:schemeClr val="folHlink"/>
              </a:buClr>
            </a:pPr>
            <a:r>
              <a:rPr lang="en" altLang="en-US" sz="1600" dirty="0">
                <a:solidFill>
                  <a:srgbClr val="0000FF"/>
                </a:solidFill>
                <a:latin typeface="Trebuchet MS" pitchFamily="34" charset="0"/>
              </a:rPr>
              <a:t>int </a:t>
            </a:r>
            <a:r>
              <a:rPr lang="en" altLang="en-US" sz="1600" dirty="0">
                <a:latin typeface="Trebuchet MS" pitchFamily="34" charset="0"/>
              </a:rPr>
              <a:t>c;</a:t>
            </a:r>
          </a:p>
          <a:p>
            <a:pPr marL="800100" lvl="1" indent="-342900">
              <a:spcBef>
                <a:spcPts val="0"/>
              </a:spcBef>
              <a:buClr>
                <a:schemeClr val="folHlink"/>
              </a:buClr>
            </a:pPr>
            <a:endParaRPr lang="en-US" altLang="en-US" sz="1600" dirty="0">
              <a:latin typeface="Trebuchet MS" pitchFamily="34" charset="0"/>
            </a:endParaRPr>
          </a:p>
          <a:p>
            <a:pPr marL="800100" lvl="1" indent="-342900">
              <a:spcBef>
                <a:spcPts val="0"/>
              </a:spcBef>
              <a:buClr>
                <a:schemeClr val="folHlink"/>
              </a:buClr>
            </a:pPr>
            <a:r>
              <a:rPr lang="en" altLang="en-US" sz="1600" dirty="0">
                <a:solidFill>
                  <a:srgbClr val="0000FF"/>
                </a:solidFill>
                <a:latin typeface="Trebuchet MS" pitchFamily="34" charset="0"/>
              </a:rPr>
              <a:t>while </a:t>
            </a:r>
            <a:r>
              <a:rPr lang="en" altLang="en-US" sz="1600" dirty="0">
                <a:latin typeface="Trebuchet MS" pitchFamily="34" charset="0"/>
              </a:rPr>
              <a:t>((c = getchar ()) != EOF)</a:t>
            </a:r>
          </a:p>
          <a:p>
            <a:pPr marL="800100" lvl="1" indent="-342900">
              <a:spcBef>
                <a:spcPts val="0"/>
              </a:spcBef>
              <a:buClr>
                <a:schemeClr val="folHlink"/>
              </a:buClr>
            </a:pPr>
            <a:r>
              <a:rPr lang="en" altLang="en-US" sz="1600" dirty="0">
                <a:latin typeface="Trebuchet MS" pitchFamily="34" charset="0"/>
              </a:rPr>
              <a:t>{</a:t>
            </a:r>
          </a:p>
          <a:p>
            <a:pPr marL="800100" lvl="1" indent="-342900">
              <a:spcBef>
                <a:spcPts val="0"/>
              </a:spcBef>
              <a:buClr>
                <a:schemeClr val="folHlink"/>
              </a:buClr>
            </a:pPr>
            <a:r>
              <a:rPr lang="en" altLang="en-US" sz="1600" dirty="0">
                <a:solidFill>
                  <a:srgbClr val="0000FF"/>
                </a:solidFill>
                <a:latin typeface="Trebuchet MS" pitchFamily="34" charset="0"/>
              </a:rPr>
              <a:t>    if </a:t>
            </a:r>
            <a:r>
              <a:rPr lang="en" altLang="en-US" sz="1600" dirty="0">
                <a:latin typeface="Trebuchet MS" pitchFamily="34" charset="0"/>
              </a:rPr>
              <a:t>( islower (c) )</a:t>
            </a:r>
          </a:p>
          <a:p>
            <a:pPr marL="800100" lvl="1" indent="-342900">
              <a:spcBef>
                <a:spcPts val="0"/>
              </a:spcBef>
              <a:buClr>
                <a:schemeClr val="folHlink"/>
              </a:buClr>
            </a:pPr>
            <a:r>
              <a:rPr lang="en" altLang="en-US" sz="1600" dirty="0">
                <a:latin typeface="Trebuchet MS" pitchFamily="34" charset="0"/>
              </a:rPr>
              <a:t>           c = toupper (c);</a:t>
            </a:r>
          </a:p>
          <a:p>
            <a:pPr marL="800100" lvl="1" indent="-342900">
              <a:spcBef>
                <a:spcPts val="0"/>
              </a:spcBef>
              <a:buClr>
                <a:schemeClr val="folHlink"/>
              </a:buClr>
            </a:pPr>
            <a:r>
              <a:rPr lang="en" altLang="en-US" sz="1600" dirty="0">
                <a:latin typeface="Trebuchet MS" pitchFamily="34" charset="0"/>
              </a:rPr>
              <a:t>    putchar (c);</a:t>
            </a:r>
          </a:p>
          <a:p>
            <a:pPr marL="800100" lvl="1" indent="-342900">
              <a:spcBef>
                <a:spcPts val="0"/>
              </a:spcBef>
              <a:buClr>
                <a:schemeClr val="folHlink"/>
              </a:buClr>
            </a:pPr>
            <a:r>
              <a:rPr lang="en" altLang="en-US" sz="1600" dirty="0">
                <a:latin typeface="Trebuchet MS" pitchFamily="34" charset="0"/>
              </a:rPr>
              <a:t>}</a:t>
            </a:r>
          </a:p>
          <a:p>
            <a:pPr marL="800100" lvl="1" indent="-342900">
              <a:spcBef>
                <a:spcPts val="0"/>
              </a:spcBef>
              <a:buClr>
                <a:schemeClr val="folHlink"/>
              </a:buClr>
            </a:pPr>
            <a:r>
              <a:rPr lang="en" altLang="en-US" sz="1600" dirty="0">
                <a:solidFill>
                  <a:srgbClr val="0000FF"/>
                </a:solidFill>
                <a:latin typeface="Trebuchet MS" pitchFamily="34" charset="0"/>
              </a:rPr>
              <a:t>return </a:t>
            </a:r>
            <a:r>
              <a:rPr lang="en" altLang="en-US" sz="1600" dirty="0">
                <a:latin typeface="Trebuchet MS" pitchFamily="34" charset="0"/>
              </a:rPr>
              <a:t>0;</a:t>
            </a:r>
          </a:p>
          <a:p>
            <a:pPr marL="342900" indent="-342900">
              <a:spcBef>
                <a:spcPts val="0"/>
              </a:spcBef>
              <a:buClr>
                <a:schemeClr val="folHlink"/>
              </a:buClr>
              <a:buFont typeface="Symbol" pitchFamily="18" charset="2"/>
              <a:buNone/>
            </a:pPr>
            <a:r>
              <a:rPr lang="en" altLang="en-US" sz="1600" dirty="0">
                <a:latin typeface="Trebuchet MS" pitchFamily="34" charset="0"/>
              </a:rPr>
              <a:t>}</a:t>
            </a:r>
            <a:endParaRPr lang="en-US" altLang="ko-KR" sz="1600" dirty="0">
              <a:latin typeface="Trebuchet MS" pitchFamily="34" charset="0"/>
            </a:endParaRPr>
          </a:p>
        </p:txBody>
      </p:sp>
      <p:sp>
        <p:nvSpPr>
          <p:cNvPr id="24580" name="Rectangle 4"/>
          <p:cNvSpPr>
            <a:spLocks noChangeArrowheads="1"/>
          </p:cNvSpPr>
          <p:nvPr/>
        </p:nvSpPr>
        <p:spPr bwMode="auto">
          <a:xfrm>
            <a:off x="-360437" y="38613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157729" name="AutoShape 33"/>
          <p:cNvSpPr>
            <a:spLocks/>
          </p:cNvSpPr>
          <p:nvPr/>
        </p:nvSpPr>
        <p:spPr bwMode="auto">
          <a:xfrm>
            <a:off x="1763688" y="3602276"/>
            <a:ext cx="1130250" cy="313524"/>
          </a:xfrm>
          <a:prstGeom prst="borderCallout2">
            <a:avLst>
              <a:gd name="adj1" fmla="val 52556"/>
              <a:gd name="adj2" fmla="val 108333"/>
              <a:gd name="adj3" fmla="val 52556"/>
              <a:gd name="adj4" fmla="val 207639"/>
              <a:gd name="adj5" fmla="val -274565"/>
              <a:gd name="adj6" fmla="val 305115"/>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ko-KR" altLang="ko-KR"/>
          </a:p>
        </p:txBody>
      </p:sp>
      <p:sp>
        <p:nvSpPr>
          <p:cNvPr id="157730" name="Text Box 34"/>
          <p:cNvSpPr txBox="1">
            <a:spLocks noChangeArrowheads="1"/>
          </p:cNvSpPr>
          <p:nvPr/>
        </p:nvSpPr>
        <p:spPr bwMode="auto">
          <a:xfrm>
            <a:off x="4833863" y="2480270"/>
            <a:ext cx="1487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a:solidFill>
                  <a:schemeClr val="tx2"/>
                </a:solidFill>
                <a:latin typeface="+mj-ea"/>
                <a:ea typeface="+mj-ea"/>
              </a:rPr>
              <a:t>Check if it is lowercase</a:t>
            </a:r>
          </a:p>
        </p:txBody>
      </p:sp>
      <p:sp>
        <p:nvSpPr>
          <p:cNvPr id="157731" name="AutoShape 35"/>
          <p:cNvSpPr>
            <a:spLocks/>
          </p:cNvSpPr>
          <p:nvPr/>
        </p:nvSpPr>
        <p:spPr bwMode="auto">
          <a:xfrm>
            <a:off x="2245798" y="3957432"/>
            <a:ext cx="1246081" cy="217487"/>
          </a:xfrm>
          <a:prstGeom prst="borderCallout2">
            <a:avLst>
              <a:gd name="adj1" fmla="val 52556"/>
              <a:gd name="adj2" fmla="val 108333"/>
              <a:gd name="adj3" fmla="val 52556"/>
              <a:gd name="adj4" fmla="val 207639"/>
              <a:gd name="adj5" fmla="val -379560"/>
              <a:gd name="adj6" fmla="val 310940"/>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ko-KR" altLang="ko-KR"/>
          </a:p>
        </p:txBody>
      </p:sp>
      <p:sp>
        <p:nvSpPr>
          <p:cNvPr id="157732" name="Text Box 36"/>
          <p:cNvSpPr txBox="1">
            <a:spLocks noChangeArrowheads="1"/>
          </p:cNvSpPr>
          <p:nvPr/>
        </p:nvSpPr>
        <p:spPr bwMode="auto">
          <a:xfrm>
            <a:off x="5795888" y="2785070"/>
            <a:ext cx="13096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dirty="0">
                <a:solidFill>
                  <a:schemeClr val="tx2"/>
                </a:solidFill>
                <a:latin typeface="+mj-ea"/>
                <a:ea typeface="+mj-ea"/>
              </a:rPr>
              <a:t>Convert to uppercase</a:t>
            </a:r>
          </a:p>
        </p:txBody>
      </p:sp>
      <p:sp>
        <p:nvSpPr>
          <p:cNvPr id="32" name="Text Box 36"/>
          <p:cNvSpPr txBox="1">
            <a:spLocks noChangeArrowheads="1"/>
          </p:cNvSpPr>
          <p:nvPr/>
        </p:nvSpPr>
        <p:spPr bwMode="auto">
          <a:xfrm>
            <a:off x="1958488" y="6405363"/>
            <a:ext cx="29049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dirty="0">
                <a:solidFill>
                  <a:schemeClr val="tx2"/>
                </a:solidFill>
                <a:latin typeface="+mj-ea"/>
                <a:ea typeface="+mj-ea"/>
              </a:rPr>
              <a:t>To input </a:t>
            </a:r>
            <a:r>
              <a:rPr lang="en" altLang="ko-KR" sz="1400" dirty="0">
                <a:solidFill>
                  <a:schemeClr val="tx2"/>
                </a:solidFill>
                <a:latin typeface="+mj-ea"/>
                <a:ea typeface="+mj-ea"/>
              </a:rPr>
              <a:t>EOF from your keyboard, type ^Z</a:t>
            </a:r>
            <a:endParaRPr lang="ko-KR" altLang="en-US" sz="1400" dirty="0">
              <a:solidFill>
                <a:schemeClr val="tx2"/>
              </a:solidFill>
              <a:latin typeface="+mj-ea"/>
              <a:ea typeface="+mj-ea"/>
            </a:endParaRPr>
          </a:p>
        </p:txBody>
      </p:sp>
      <p:sp>
        <p:nvSpPr>
          <p:cNvPr id="2" name="자유형 1"/>
          <p:cNvSpPr/>
          <p:nvPr/>
        </p:nvSpPr>
        <p:spPr>
          <a:xfrm>
            <a:off x="1249579" y="5880907"/>
            <a:ext cx="698739" cy="639351"/>
          </a:xfrm>
          <a:custGeom>
            <a:avLst/>
            <a:gdLst>
              <a:gd name="connsiteX0" fmla="*/ 698739 w 698739"/>
              <a:gd name="connsiteY0" fmla="*/ 639351 h 639351"/>
              <a:gd name="connsiteX1" fmla="*/ 629728 w 698739"/>
              <a:gd name="connsiteY1" fmla="*/ 578966 h 639351"/>
              <a:gd name="connsiteX2" fmla="*/ 595222 w 698739"/>
              <a:gd name="connsiteY2" fmla="*/ 527208 h 639351"/>
              <a:gd name="connsiteX3" fmla="*/ 569343 w 698739"/>
              <a:gd name="connsiteY3" fmla="*/ 466823 h 639351"/>
              <a:gd name="connsiteX4" fmla="*/ 552090 w 698739"/>
              <a:gd name="connsiteY4" fmla="*/ 415064 h 639351"/>
              <a:gd name="connsiteX5" fmla="*/ 543464 w 698739"/>
              <a:gd name="connsiteY5" fmla="*/ 389185 h 639351"/>
              <a:gd name="connsiteX6" fmla="*/ 526211 w 698739"/>
              <a:gd name="connsiteY6" fmla="*/ 354680 h 639351"/>
              <a:gd name="connsiteX7" fmla="*/ 508958 w 698739"/>
              <a:gd name="connsiteY7" fmla="*/ 277042 h 639351"/>
              <a:gd name="connsiteX8" fmla="*/ 500332 w 698739"/>
              <a:gd name="connsiteY8" fmla="*/ 190778 h 639351"/>
              <a:gd name="connsiteX9" fmla="*/ 483079 w 698739"/>
              <a:gd name="connsiteY9" fmla="*/ 104513 h 639351"/>
              <a:gd name="connsiteX10" fmla="*/ 465826 w 698739"/>
              <a:gd name="connsiteY10" fmla="*/ 78634 h 639351"/>
              <a:gd name="connsiteX11" fmla="*/ 388188 w 698739"/>
              <a:gd name="connsiteY11" fmla="*/ 44129 h 639351"/>
              <a:gd name="connsiteX12" fmla="*/ 336430 w 698739"/>
              <a:gd name="connsiteY12" fmla="*/ 26876 h 639351"/>
              <a:gd name="connsiteX13" fmla="*/ 276045 w 698739"/>
              <a:gd name="connsiteY13" fmla="*/ 9623 h 639351"/>
              <a:gd name="connsiteX14" fmla="*/ 215660 w 698739"/>
              <a:gd name="connsiteY14" fmla="*/ 997 h 639351"/>
              <a:gd name="connsiteX15" fmla="*/ 0 w 698739"/>
              <a:gd name="connsiteY15" fmla="*/ 997 h 639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8739" h="639351">
                <a:moveTo>
                  <a:pt x="698739" y="639351"/>
                </a:moveTo>
                <a:cubicBezTo>
                  <a:pt x="680607" y="624846"/>
                  <a:pt x="645748" y="599564"/>
                  <a:pt x="629728" y="578966"/>
                </a:cubicBezTo>
                <a:cubicBezTo>
                  <a:pt x="616998" y="562599"/>
                  <a:pt x="595222" y="527208"/>
                  <a:pt x="595222" y="527208"/>
                </a:cubicBezTo>
                <a:cubicBezTo>
                  <a:pt x="572404" y="435932"/>
                  <a:pt x="603384" y="543415"/>
                  <a:pt x="569343" y="466823"/>
                </a:cubicBezTo>
                <a:cubicBezTo>
                  <a:pt x="561957" y="450204"/>
                  <a:pt x="557841" y="432317"/>
                  <a:pt x="552090" y="415064"/>
                </a:cubicBezTo>
                <a:cubicBezTo>
                  <a:pt x="549215" y="406438"/>
                  <a:pt x="547531" y="397318"/>
                  <a:pt x="543464" y="389185"/>
                </a:cubicBezTo>
                <a:cubicBezTo>
                  <a:pt x="537713" y="377683"/>
                  <a:pt x="530726" y="366721"/>
                  <a:pt x="526211" y="354680"/>
                </a:cubicBezTo>
                <a:cubicBezTo>
                  <a:pt x="521968" y="343366"/>
                  <a:pt x="510089" y="285528"/>
                  <a:pt x="508958" y="277042"/>
                </a:cubicBezTo>
                <a:cubicBezTo>
                  <a:pt x="505139" y="248397"/>
                  <a:pt x="503709" y="219478"/>
                  <a:pt x="500332" y="190778"/>
                </a:cubicBezTo>
                <a:cubicBezTo>
                  <a:pt x="497887" y="169999"/>
                  <a:pt x="494794" y="127944"/>
                  <a:pt x="483079" y="104513"/>
                </a:cubicBezTo>
                <a:cubicBezTo>
                  <a:pt x="478443" y="95240"/>
                  <a:pt x="473157" y="85965"/>
                  <a:pt x="465826" y="78634"/>
                </a:cubicBezTo>
                <a:cubicBezTo>
                  <a:pt x="445319" y="58127"/>
                  <a:pt x="413817" y="52672"/>
                  <a:pt x="388188" y="44129"/>
                </a:cubicBezTo>
                <a:lnTo>
                  <a:pt x="336430" y="26876"/>
                </a:lnTo>
                <a:cubicBezTo>
                  <a:pt x="314250" y="19482"/>
                  <a:pt x="299885" y="13957"/>
                  <a:pt x="276045" y="9623"/>
                </a:cubicBezTo>
                <a:cubicBezTo>
                  <a:pt x="256040" y="5986"/>
                  <a:pt x="235983" y="1632"/>
                  <a:pt x="215660" y="997"/>
                </a:cubicBezTo>
                <a:cubicBezTo>
                  <a:pt x="143808" y="-1248"/>
                  <a:pt x="71887" y="997"/>
                  <a:pt x="0" y="997"/>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ko-KR" dirty="0"/>
              <a:t>Lab: </a:t>
            </a:r>
            <a:r>
              <a:rPr lang="en" altLang="en-US" dirty="0"/>
              <a:t>Words</a:t>
            </a:r>
            <a:r>
              <a:rPr lang="en" altLang="ko-KR" dirty="0"/>
              <a:t> </a:t>
            </a:r>
            <a:r>
              <a:rPr lang="en" altLang="en-US" dirty="0"/>
              <a:t>century</a:t>
            </a:r>
          </a:p>
        </p:txBody>
      </p:sp>
      <p:sp>
        <p:nvSpPr>
          <p:cNvPr id="3" name="내용 개체 틀 2"/>
          <p:cNvSpPr>
            <a:spLocks noGrp="1"/>
          </p:cNvSpPr>
          <p:nvPr>
            <p:ph idx="1"/>
          </p:nvPr>
        </p:nvSpPr>
        <p:spPr/>
        <p:txBody>
          <a:bodyPr/>
          <a:lstStyle/>
          <a:p>
            <a:r>
              <a:rPr lang="en" altLang="en-US" dirty="0"/>
              <a:t>Let's write a program that counts the number of words in </a:t>
            </a:r>
            <a:br>
              <a:rPr lang="en" altLang="en-US" dirty="0"/>
            </a:br>
            <a:r>
              <a:rPr lang="en" altLang="en-US" dirty="0"/>
              <a:t>a string</a:t>
            </a:r>
            <a:r>
              <a:rPr lang="en" altLang="ko-KR" dirty="0"/>
              <a:t>. If </a:t>
            </a:r>
            <a:r>
              <a:rPr lang="en" altLang="en-US" dirty="0"/>
              <a:t>the string is </a:t>
            </a:r>
            <a:r>
              <a:rPr lang="en" altLang="ko-KR" dirty="0"/>
              <a:t>“the c book…” </a:t>
            </a:r>
            <a:r>
              <a:rPr lang="en" altLang="en-US" dirty="0"/>
              <a:t>, the output will be </a:t>
            </a:r>
            <a:br>
              <a:rPr lang="en" altLang="en-US" dirty="0"/>
            </a:br>
            <a:r>
              <a:rPr lang="en" altLang="en-US" dirty="0"/>
              <a:t>as follows </a:t>
            </a:r>
            <a:r>
              <a:rPr lang="en" altLang="ko-KR" dirty="0"/>
              <a:t>:</a:t>
            </a:r>
            <a:endParaRPr lang="ko-KR" altLang="en-US" dirty="0"/>
          </a:p>
        </p:txBody>
      </p:sp>
      <p:grpSp>
        <p:nvGrpSpPr>
          <p:cNvPr id="166" name="그룹 165">
            <a:extLst>
              <a:ext uri="{FF2B5EF4-FFF2-40B4-BE49-F238E27FC236}">
                <a16:creationId xmlns:a16="http://schemas.microsoft.com/office/drawing/2014/main" id="{60303F7B-9274-489B-B344-CF202403DAD1}"/>
              </a:ext>
            </a:extLst>
          </p:cNvPr>
          <p:cNvGrpSpPr/>
          <p:nvPr/>
        </p:nvGrpSpPr>
        <p:grpSpPr>
          <a:xfrm>
            <a:off x="971134" y="2996952"/>
            <a:ext cx="7777161" cy="1154713"/>
            <a:chOff x="4874867" y="766531"/>
            <a:chExt cx="3663880" cy="1404537"/>
          </a:xfrm>
        </p:grpSpPr>
        <p:pic>
          <p:nvPicPr>
            <p:cNvPr id="167" name="그림 166">
              <a:extLst>
                <a:ext uri="{FF2B5EF4-FFF2-40B4-BE49-F238E27FC236}">
                  <a16:creationId xmlns:a16="http://schemas.microsoft.com/office/drawing/2014/main" id="{FFA3C23E-7CBC-4C56-80A9-D1A333254A48}"/>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68" name="직사각형 167">
              <a:extLst>
                <a:ext uri="{FF2B5EF4-FFF2-40B4-BE49-F238E27FC236}">
                  <a16:creationId xmlns:a16="http://schemas.microsoft.com/office/drawing/2014/main" id="{E92DA669-86C0-4DB1-9548-090CB687564E}"/>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b="1" dirty="0">
                  <a:solidFill>
                    <a:schemeClr val="bg1"/>
                  </a:solidFill>
                  <a:latin typeface="굴림" panose="020B0600000101010101" pitchFamily="50" charset="-127"/>
                  <a:ea typeface="굴림" panose="020B0600000101010101" pitchFamily="50" charset="-127"/>
                </a:rPr>
                <a:t>Number of words </a:t>
              </a:r>
              <a:r>
                <a:rPr lang="en" altLang="ko-KR" sz="1400" b="1" dirty="0">
                  <a:solidFill>
                    <a:schemeClr val="bg1"/>
                  </a:solidFill>
                  <a:latin typeface="굴림" panose="020B0600000101010101" pitchFamily="50" charset="-127"/>
                  <a:ea typeface="굴림" panose="020B0600000101010101" pitchFamily="50" charset="-127"/>
                </a:rPr>
                <a:t>: 3</a:t>
              </a:r>
              <a:endParaRPr lang="ko-KR" altLang="en-US" sz="1400" b="1" dirty="0">
                <a:solidFill>
                  <a:schemeClr val="bg1"/>
                </a:solidFill>
                <a:latin typeface="굴림" panose="020B0600000101010101" pitchFamily="50" charset="-127"/>
                <a:ea typeface="굴림" panose="020B0600000101010101" pitchFamily="50" charset="-127"/>
              </a:endParaRPr>
            </a:p>
          </p:txBody>
        </p:sp>
      </p:grpSp>
    </p:spTree>
    <p:extLst>
      <p:ext uri="{BB962C8B-B14F-4D97-AF65-F5344CB8AC3E}">
        <p14:creationId xmlns:p14="http://schemas.microsoft.com/office/powerpoint/2010/main" val="2925459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 altLang="en-US"/>
              <a:t>Example</a:t>
            </a:r>
          </a:p>
        </p:txBody>
      </p:sp>
      <p:sp>
        <p:nvSpPr>
          <p:cNvPr id="22531" name="Rectangle 3"/>
          <p:cNvSpPr>
            <a:spLocks noChangeArrowheads="1"/>
          </p:cNvSpPr>
          <p:nvPr/>
        </p:nvSpPr>
        <p:spPr bwMode="auto">
          <a:xfrm>
            <a:off x="786957" y="1772816"/>
            <a:ext cx="7777162" cy="3096344"/>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noAutofit/>
          </a:bodyPr>
          <a:lstStyle/>
          <a:p>
            <a:r>
              <a:rPr lang="en" altLang="ko-KR" sz="1600" dirty="0">
                <a:solidFill>
                  <a:srgbClr val="808080"/>
                </a:solidFill>
                <a:latin typeface="Trebuchet MS" panose="020B0603020202020204" pitchFamily="34" charset="0"/>
                <a:ea typeface="돋움체" panose="020B0609000101010101" pitchFamily="49" charset="-127"/>
              </a:rPr>
              <a:t>#include</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&lt; </a:t>
            </a:r>
            <a:r>
              <a:rPr lang="en" altLang="ko-KR" sz="1600" dirty="0" err="1">
                <a:solidFill>
                  <a:srgbClr val="A31515"/>
                </a:solidFill>
                <a:latin typeface="Trebuchet MS" panose="020B0603020202020204" pitchFamily="34" charset="0"/>
                <a:ea typeface="돋움체" panose="020B0609000101010101" pitchFamily="49" charset="-127"/>
              </a:rPr>
              <a:t>stdio.h </a:t>
            </a:r>
            <a:r>
              <a:rPr lang="en" altLang="ko-KR" sz="1600" dirty="0">
                <a:solidFill>
                  <a:srgbClr val="A31515"/>
                </a:solidFill>
                <a:latin typeface="Trebuchet MS" panose="020B0603020202020204" pitchFamily="34" charset="0"/>
                <a:ea typeface="돋움체" panose="020B0609000101010101" pitchFamily="49" charset="-127"/>
              </a:rPr>
              <a:t>&gt;</a:t>
            </a:r>
            <a:endParaRPr lang="en-US" altLang="ko-KR"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808080"/>
                </a:solidFill>
                <a:latin typeface="Trebuchet MS" panose="020B0603020202020204" pitchFamily="34" charset="0"/>
                <a:ea typeface="돋움체" panose="020B0609000101010101" pitchFamily="49" charset="-127"/>
              </a:rPr>
              <a:t>#include</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&lt; </a:t>
            </a:r>
            <a:r>
              <a:rPr lang="en" altLang="ko-KR" sz="1600" dirty="0" err="1">
                <a:solidFill>
                  <a:srgbClr val="A31515"/>
                </a:solidFill>
                <a:latin typeface="Trebuchet MS" panose="020B0603020202020204" pitchFamily="34" charset="0"/>
                <a:ea typeface="돋움체" panose="020B0609000101010101" pitchFamily="49" charset="-127"/>
              </a:rPr>
              <a:t>ctype.h </a:t>
            </a:r>
            <a:r>
              <a:rPr lang="en" altLang="ko-KR" sz="1600" dirty="0">
                <a:solidFill>
                  <a:srgbClr val="A31515"/>
                </a:solidFill>
                <a:latin typeface="Trebuchet MS" panose="020B0603020202020204" pitchFamily="34" charset="0"/>
                <a:ea typeface="돋움체" panose="020B0609000101010101" pitchFamily="49" charset="-127"/>
              </a:rPr>
              <a:t>&gt;</a:t>
            </a:r>
            <a:endParaRPr lang="en-US" altLang="ko-KR" sz="1600" dirty="0">
              <a:solidFill>
                <a:srgbClr val="000000"/>
              </a:solidFill>
              <a:latin typeface="Trebuchet MS" panose="020B0603020202020204" pitchFamily="34" charset="0"/>
              <a:ea typeface="돋움체" panose="020B0609000101010101" pitchFamily="49" charset="-127"/>
            </a:endParaRP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FF"/>
                </a:solidFill>
                <a:latin typeface="Trebuchet MS" panose="020B0603020202020204" pitchFamily="34" charset="0"/>
                <a:ea typeface="돋움체" panose="020B0609000101010101" pitchFamily="49" charset="-127"/>
              </a:rPr>
              <a:t>int</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count_word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char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808080"/>
                </a:solidFill>
                <a:latin typeface="Trebuchet MS" panose="020B0603020202020204" pitchFamily="34" charset="0"/>
                <a:ea typeface="돋움체" panose="020B0609000101010101" pitchFamily="49" charset="-127"/>
              </a:rPr>
              <a:t>s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FF"/>
                </a:solidFill>
                <a:latin typeface="Trebuchet MS" panose="020B0603020202020204" pitchFamily="34" charset="0"/>
                <a:ea typeface="돋움체" panose="020B0609000101010101" pitchFamily="49" charset="-127"/>
              </a:rPr>
              <a:t>int </a:t>
            </a:r>
            <a:r>
              <a:rPr lang="en" altLang="ko-KR" sz="1600" dirty="0">
                <a:solidFill>
                  <a:srgbClr val="000000"/>
                </a:solidFill>
                <a:latin typeface="Trebuchet MS" panose="020B0603020202020204" pitchFamily="34" charset="0"/>
                <a:ea typeface="돋움체" panose="020B0609000101010101" pitchFamily="49" charset="-127"/>
              </a:rPr>
              <a:t>main( </a:t>
            </a:r>
            <a:r>
              <a:rPr lang="en" altLang="ko-KR" sz="1600" dirty="0">
                <a:solidFill>
                  <a:srgbClr val="0000FF"/>
                </a:solidFill>
                <a:latin typeface="Trebuchet MS" panose="020B0603020202020204" pitchFamily="34" charset="0"/>
                <a:ea typeface="돋움체" panose="020B0609000101010101" pitchFamily="49" charset="-127"/>
              </a:rPr>
              <a:t>void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int</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wc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count_word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"the c book..."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printf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 </a:t>
            </a:r>
            <a:r>
              <a:rPr lang="en" altLang="en-US" sz="1600" dirty="0">
                <a:solidFill>
                  <a:srgbClr val="A31515"/>
                </a:solidFill>
                <a:latin typeface="Trebuchet MS" panose="020B0603020202020204" pitchFamily="34" charset="0"/>
                <a:ea typeface="돋움체" panose="020B0609000101010101" pitchFamily="49" charset="-127"/>
              </a:rPr>
              <a:t>Number of words </a:t>
            </a:r>
            <a:r>
              <a:rPr lang="en" altLang="ko-KR" sz="1600" dirty="0">
                <a:solidFill>
                  <a:srgbClr val="A31515"/>
                </a:solidFill>
                <a:latin typeface="Trebuchet MS" panose="020B0603020202020204" pitchFamily="34" charset="0"/>
                <a:ea typeface="돋움체" panose="020B0609000101010101" pitchFamily="49" charset="-127"/>
              </a:rPr>
              <a:t>: %d \n"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wc </a:t>
            </a:r>
            <a:r>
              <a:rPr lang="en" altLang="ko-KR" sz="1600" dirty="0">
                <a:solidFill>
                  <a:srgbClr val="000000"/>
                </a:solidFill>
                <a:latin typeface="Trebuchet MS" panose="020B0603020202020204" pitchFamily="34" charset="0"/>
                <a:ea typeface="돋움체" panose="020B0609000101010101" pitchFamily="49" charset="-127"/>
              </a:rPr>
              <a:t>);</a:t>
            </a: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return </a:t>
            </a:r>
            <a:r>
              <a:rPr lang="en" altLang="ko-KR" sz="1600" dirty="0">
                <a:solidFill>
                  <a:srgbClr val="000000"/>
                </a:solidFill>
                <a:latin typeface="Trebuchet MS" panose="020B0603020202020204" pitchFamily="34" charset="0"/>
                <a:ea typeface="돋움체" panose="020B0609000101010101" pitchFamily="49" charset="-127"/>
              </a:rPr>
              <a:t>0;</a:t>
            </a: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a:t>
            </a:r>
            <a:endParaRPr lang="ko-KR" altLang="en-US" sz="1400" kern="0" dirty="0">
              <a:latin typeface="Trebuchet MS" panose="020B0603020202020204" pitchFamily="34" charset="0"/>
            </a:endParaRPr>
          </a:p>
        </p:txBody>
      </p:sp>
      <p:sp>
        <p:nvSpPr>
          <p:cNvPr id="2253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Tree>
    <p:extLst>
      <p:ext uri="{BB962C8B-B14F-4D97-AF65-F5344CB8AC3E}">
        <p14:creationId xmlns:p14="http://schemas.microsoft.com/office/powerpoint/2010/main" val="3438050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Characters and strings</a:t>
            </a:r>
          </a:p>
        </p:txBody>
      </p:sp>
      <p:pic>
        <p:nvPicPr>
          <p:cNvPr id="5" name="내용 개체 틀 10">
            <a:extLst>
              <a:ext uri="{FF2B5EF4-FFF2-40B4-BE49-F238E27FC236}">
                <a16:creationId xmlns:a16="http://schemas.microsoft.com/office/drawing/2014/main" id="{E3100DCA-3DCE-3308-471C-1470673089EF}"/>
              </a:ext>
            </a:extLst>
          </p:cNvPr>
          <p:cNvPicPr>
            <a:picLocks noChangeAspect="1"/>
          </p:cNvPicPr>
          <p:nvPr/>
        </p:nvPicPr>
        <p:blipFill>
          <a:blip r:embed="rId2"/>
          <a:stretch>
            <a:fillRect/>
          </a:stretch>
        </p:blipFill>
        <p:spPr>
          <a:xfrm>
            <a:off x="1103075" y="2145681"/>
            <a:ext cx="6937849" cy="2566638"/>
          </a:xfrm>
          <a:prstGeom prst="rect">
            <a:avLst/>
          </a:prstGeom>
        </p:spPr>
      </p:pic>
      <p:sp>
        <p:nvSpPr>
          <p:cNvPr id="7" name="TextBox 6">
            <a:extLst>
              <a:ext uri="{FF2B5EF4-FFF2-40B4-BE49-F238E27FC236}">
                <a16:creationId xmlns:a16="http://schemas.microsoft.com/office/drawing/2014/main" id="{0568C2D1-6F75-3589-243B-9E94FD5AAB9F}"/>
              </a:ext>
            </a:extLst>
          </p:cNvPr>
          <p:cNvSpPr txBox="1"/>
          <p:nvPr/>
        </p:nvSpPr>
        <p:spPr>
          <a:xfrm>
            <a:off x="2195736" y="4221088"/>
            <a:ext cx="1351652" cy="369332"/>
          </a:xfrm>
          <a:prstGeom prst="rect">
            <a:avLst/>
          </a:prstGeom>
          <a:solidFill>
            <a:schemeClr val="bg1"/>
          </a:solidFill>
        </p:spPr>
        <p:txBody>
          <a:bodyPr wrap="none" rtlCol="0">
            <a:spAutoFit/>
          </a:bodyPr>
          <a:lstStyle/>
          <a:p>
            <a:r>
              <a:rPr lang="en-US" altLang="ko-KR" dirty="0"/>
              <a:t>Characters</a:t>
            </a:r>
            <a:endParaRPr lang="ko-KR" altLang="en-US" dirty="0"/>
          </a:p>
        </p:txBody>
      </p:sp>
      <p:sp>
        <p:nvSpPr>
          <p:cNvPr id="8" name="TextBox 7">
            <a:extLst>
              <a:ext uri="{FF2B5EF4-FFF2-40B4-BE49-F238E27FC236}">
                <a16:creationId xmlns:a16="http://schemas.microsoft.com/office/drawing/2014/main" id="{BC6BD2B1-B7DD-3D46-73F5-91BB4EF391D6}"/>
              </a:ext>
            </a:extLst>
          </p:cNvPr>
          <p:cNvSpPr txBox="1"/>
          <p:nvPr/>
        </p:nvSpPr>
        <p:spPr>
          <a:xfrm>
            <a:off x="5872583" y="4149080"/>
            <a:ext cx="931665" cy="369332"/>
          </a:xfrm>
          <a:prstGeom prst="rect">
            <a:avLst/>
          </a:prstGeom>
          <a:solidFill>
            <a:schemeClr val="bg1"/>
          </a:solidFill>
        </p:spPr>
        <p:txBody>
          <a:bodyPr wrap="none" rtlCol="0">
            <a:spAutoFit/>
          </a:bodyPr>
          <a:lstStyle/>
          <a:p>
            <a:r>
              <a:rPr lang="en-US" altLang="ko-KR" dirty="0"/>
              <a:t>Strings</a:t>
            </a:r>
            <a:endParaRPr lang="ko-KR" altLang="en-US" dirty="0"/>
          </a:p>
        </p:txBody>
      </p:sp>
    </p:spTree>
    <p:extLst>
      <p:ext uri="{BB962C8B-B14F-4D97-AF65-F5344CB8AC3E}">
        <p14:creationId xmlns:p14="http://schemas.microsoft.com/office/powerpoint/2010/main" val="3027103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 altLang="en-US"/>
              <a:t>Example</a:t>
            </a:r>
          </a:p>
        </p:txBody>
      </p:sp>
      <p:sp>
        <p:nvSpPr>
          <p:cNvPr id="22531" name="Rectangle 3"/>
          <p:cNvSpPr>
            <a:spLocks noChangeArrowheads="1"/>
          </p:cNvSpPr>
          <p:nvPr/>
        </p:nvSpPr>
        <p:spPr bwMode="auto">
          <a:xfrm>
            <a:off x="800767" y="1628800"/>
            <a:ext cx="7777162" cy="468051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noAutofit/>
          </a:bodyPr>
          <a:lstStyle/>
          <a:p>
            <a:r>
              <a:rPr lang="en" altLang="ko-KR" sz="1600" dirty="0">
                <a:solidFill>
                  <a:srgbClr val="0000FF"/>
                </a:solidFill>
                <a:latin typeface="Trebuchet MS" panose="020B0603020202020204" pitchFamily="34" charset="0"/>
                <a:ea typeface="돋움체" panose="020B0609000101010101" pitchFamily="49" charset="-127"/>
              </a:rPr>
              <a:t>int</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count_word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char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808080"/>
                </a:solidFill>
                <a:latin typeface="Trebuchet MS" panose="020B0603020202020204" pitchFamily="34" charset="0"/>
                <a:ea typeface="돋움체" panose="020B0609000101010101" pitchFamily="49" charset="-127"/>
              </a:rPr>
              <a:t>s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int</a:t>
            </a:r>
            <a:r>
              <a:rPr lang="en" altLang="ko-KR" sz="1600" dirty="0">
                <a:solidFill>
                  <a:srgbClr val="000000"/>
                </a:solidFill>
                <a:latin typeface="Trebuchet MS" panose="020B0603020202020204" pitchFamily="34" charset="0"/>
                <a:ea typeface="돋움체" panose="020B0609000101010101" pitchFamily="49" charset="-127"/>
              </a:rPr>
              <a:t> i , wc = 0, waiting = 1;</a:t>
            </a: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for </a:t>
            </a:r>
            <a:r>
              <a:rPr lang="en" altLang="ko-KR" sz="1600" dirty="0">
                <a:solidFill>
                  <a:srgbClr val="000000"/>
                </a:solidFill>
                <a:latin typeface="Trebuchet MS" panose="020B0603020202020204" pitchFamily="34" charset="0"/>
                <a:ea typeface="돋움체" panose="020B0609000101010101" pitchFamily="49" charset="-127"/>
              </a:rPr>
              <a:t>( i = 0; </a:t>
            </a:r>
            <a:r>
              <a:rPr lang="en" altLang="ko-KR" sz="1600" dirty="0">
                <a:solidFill>
                  <a:srgbClr val="808080"/>
                </a:solidFill>
                <a:latin typeface="Trebuchet MS" panose="020B0603020202020204" pitchFamily="34" charset="0"/>
                <a:ea typeface="돋움체" panose="020B0609000101010101" pitchFamily="49" charset="-127"/>
              </a:rPr>
              <a:t>s </a:t>
            </a:r>
            <a:r>
              <a:rPr lang="en" altLang="ko-KR" sz="1600" dirty="0">
                <a:solidFill>
                  <a:srgbClr val="000000"/>
                </a:solidFill>
                <a:latin typeface="Trebuchet MS" panose="020B0603020202020204" pitchFamily="34" charset="0"/>
                <a:ea typeface="돋움체" panose="020B0609000101010101" pitchFamily="49" charset="-127"/>
              </a:rPr>
              <a:t>[ i ] != </a:t>
            </a:r>
            <a:r>
              <a:rPr lang="en" altLang="ko-KR" sz="1600" dirty="0">
                <a:solidFill>
                  <a:srgbClr val="6F008A"/>
                </a:solidFill>
                <a:latin typeface="Trebuchet MS" panose="020B0603020202020204" pitchFamily="34" charset="0"/>
                <a:ea typeface="돋움체" panose="020B0609000101010101" pitchFamily="49" charset="-127"/>
              </a:rPr>
              <a:t>NULL </a:t>
            </a:r>
            <a:r>
              <a:rPr lang="en" altLang="ko-KR" sz="1600" dirty="0">
                <a:solidFill>
                  <a:srgbClr val="000000"/>
                </a:solidFill>
                <a:latin typeface="Trebuchet MS" panose="020B0603020202020204" pitchFamily="34" charset="0"/>
                <a:ea typeface="돋움체" panose="020B0609000101010101" pitchFamily="49" charset="-127"/>
              </a:rPr>
              <a:t>; ++ i ) // </a:t>
            </a:r>
            <a:r>
              <a:rPr lang="en" altLang="en-US" sz="1600" dirty="0">
                <a:solidFill>
                  <a:srgbClr val="008000"/>
                </a:solidFill>
                <a:latin typeface="Trebuchet MS" panose="020B0603020202020204" pitchFamily="34" charset="0"/>
                <a:ea typeface="돋움체" panose="020B0609000101010101" pitchFamily="49" charset="-127"/>
              </a:rPr>
              <a:t>Examine each letter of </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if </a:t>
            </a:r>
            <a:r>
              <a:rPr lang="en" altLang="ko-KR" sz="1600" dirty="0">
                <a:solidFill>
                  <a:srgbClr val="000000"/>
                </a:solidFill>
                <a:latin typeface="Trebuchet MS" panose="020B0603020202020204" pitchFamily="34" charset="0"/>
                <a:ea typeface="돋움체" panose="020B0609000101010101" pitchFamily="49" charset="-127"/>
              </a:rPr>
              <a:t>( isalpha ( </a:t>
            </a:r>
            <a:r>
              <a:rPr lang="en" altLang="ko-KR" sz="1600" dirty="0">
                <a:solidFill>
                  <a:srgbClr val="808080"/>
                </a:solidFill>
                <a:latin typeface="Trebuchet MS" panose="020B0603020202020204" pitchFamily="34" charset="0"/>
                <a:ea typeface="돋움체" panose="020B0609000101010101" pitchFamily="49" charset="-127"/>
              </a:rPr>
              <a:t>s </a:t>
            </a:r>
            <a:r>
              <a:rPr lang="en" altLang="ko-KR" sz="1600" dirty="0">
                <a:solidFill>
                  <a:srgbClr val="000000"/>
                </a:solidFill>
                <a:latin typeface="Trebuchet MS" panose="020B0603020202020204" pitchFamily="34" charset="0"/>
                <a:ea typeface="돋움체" panose="020B0609000101010101" pitchFamily="49" charset="-127"/>
              </a:rPr>
              <a:t>[ i ])) // </a:t>
            </a:r>
            <a:r>
              <a:rPr lang="en" altLang="en-US" sz="1600" dirty="0">
                <a:solidFill>
                  <a:srgbClr val="008000"/>
                </a:solidFill>
                <a:latin typeface="Trebuchet MS" panose="020B0603020202020204" pitchFamily="34" charset="0"/>
                <a:ea typeface="돋움체" panose="020B0609000101010101" pitchFamily="49" charset="-127"/>
              </a:rPr>
              <a:t>If the letter of </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if</a:t>
            </a:r>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(waiting) </a:t>
            </a:r>
            <a:r>
              <a:rPr lang="en" altLang="ko-KR" sz="1600" dirty="0">
                <a:solidFill>
                  <a:srgbClr val="008000"/>
                </a:solidFill>
                <a:latin typeface="Trebuchet MS" panose="020B0603020202020204" pitchFamily="34" charset="0"/>
                <a:ea typeface="돋움체" panose="020B0609000101010101" pitchFamily="49" charset="-127"/>
              </a:rPr>
              <a:t>// </a:t>
            </a:r>
            <a:r>
              <a:rPr lang="en" altLang="en-US" sz="1600" dirty="0">
                <a:solidFill>
                  <a:srgbClr val="008000"/>
                </a:solidFill>
                <a:latin typeface="Trebuchet MS" panose="020B0603020202020204" pitchFamily="34" charset="0"/>
                <a:ea typeface="돋움체" panose="020B0609000101010101" pitchFamily="49" charset="-127"/>
              </a:rPr>
              <a:t>If you are waiting for a word</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wc ++; </a:t>
            </a:r>
            <a:r>
              <a:rPr lang="en" altLang="ko-KR" sz="1600" dirty="0">
                <a:solidFill>
                  <a:srgbClr val="008000"/>
                </a:solidFill>
                <a:latin typeface="Trebuchet MS" panose="020B0603020202020204" pitchFamily="34" charset="0"/>
                <a:ea typeface="돋움체" panose="020B0609000101010101" pitchFamily="49" charset="-127"/>
              </a:rPr>
              <a:t>// </a:t>
            </a:r>
            <a:r>
              <a:rPr lang="en" altLang="en-US" sz="1600" dirty="0">
                <a:solidFill>
                  <a:srgbClr val="008000"/>
                </a:solidFill>
                <a:latin typeface="Trebuchet MS" panose="020B0603020202020204" pitchFamily="34" charset="0"/>
                <a:ea typeface="돋움체" panose="020B0609000101010101" pitchFamily="49" charset="-127"/>
              </a:rPr>
              <a:t>increment the counter</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waiting = 0; </a:t>
            </a:r>
            <a:r>
              <a:rPr lang="en" altLang="ko-KR" sz="1600" dirty="0">
                <a:solidFill>
                  <a:srgbClr val="008000"/>
                </a:solidFill>
                <a:latin typeface="Trebuchet MS" panose="020B0603020202020204" pitchFamily="34" charset="0"/>
                <a:ea typeface="돋움체" panose="020B0609000101010101" pitchFamily="49" charset="-127"/>
              </a:rPr>
              <a:t>// </a:t>
            </a:r>
            <a:r>
              <a:rPr lang="en" altLang="en-US" sz="1600" dirty="0">
                <a:solidFill>
                  <a:srgbClr val="008000"/>
                </a:solidFill>
                <a:latin typeface="Trebuchet MS" panose="020B0603020202020204" pitchFamily="34" charset="0"/>
                <a:ea typeface="돋움체" panose="020B0609000101010101" pitchFamily="49" charset="-127"/>
              </a:rPr>
              <a:t>Processing words</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else </a:t>
            </a:r>
            <a:r>
              <a:rPr lang="en" altLang="ko-KR" sz="1600" dirty="0">
                <a:solidFill>
                  <a:srgbClr val="008000"/>
                </a:solidFill>
                <a:latin typeface="Trebuchet MS" panose="020B0603020202020204" pitchFamily="34" charset="0"/>
                <a:ea typeface="돋움체" panose="020B0609000101010101" pitchFamily="49" charset="-127"/>
              </a:rPr>
              <a:t>// </a:t>
            </a:r>
            <a:r>
              <a:rPr lang="en" altLang="en-US" sz="1600" dirty="0">
                <a:solidFill>
                  <a:srgbClr val="008000"/>
                </a:solidFill>
                <a:latin typeface="Trebuchet MS" panose="020B0603020202020204" pitchFamily="34" charset="0"/>
                <a:ea typeface="돋움체" panose="020B0609000101010101" pitchFamily="49" charset="-127"/>
              </a:rPr>
              <a:t>if it is not an alphabet</a:t>
            </a:r>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waiting = 1; </a:t>
            </a:r>
            <a:r>
              <a:rPr lang="en" altLang="ko-KR" sz="1600" dirty="0">
                <a:solidFill>
                  <a:srgbClr val="008000"/>
                </a:solidFill>
                <a:latin typeface="Trebuchet MS" panose="020B0603020202020204" pitchFamily="34" charset="0"/>
                <a:ea typeface="돋움체" panose="020B0609000101010101" pitchFamily="49" charset="-127"/>
              </a:rPr>
              <a:t>// </a:t>
            </a:r>
            <a:r>
              <a:rPr lang="en" altLang="en-US" sz="1600" dirty="0">
                <a:solidFill>
                  <a:srgbClr val="008000"/>
                </a:solidFill>
                <a:latin typeface="Trebuchet MS" panose="020B0603020202020204" pitchFamily="34" charset="0"/>
                <a:ea typeface="돋움체" panose="020B0609000101010101" pitchFamily="49" charset="-127"/>
              </a:rPr>
              <a:t>Wait for a word </a:t>
            </a:r>
            <a:r>
              <a:rPr lang="en" altLang="ko-KR" sz="1600" dirty="0">
                <a:solidFill>
                  <a:srgbClr val="008000"/>
                </a:solidFill>
                <a:latin typeface="Trebuchet MS" panose="020B0603020202020204" pitchFamily="34" charset="0"/>
                <a:ea typeface="돋움체" panose="020B0609000101010101" pitchFamily="49" charset="-127"/>
              </a:rPr>
              <a:t>.</a:t>
            </a:r>
            <a:endParaRPr lang="ko-KR" altLang="en-US" sz="1600" dirty="0">
              <a:solidFill>
                <a:srgbClr val="000000"/>
              </a:solidFill>
              <a:latin typeface="Trebuchet MS" panose="020B0603020202020204" pitchFamily="34" charset="0"/>
              <a:ea typeface="돋움체" panose="020B0609000101010101" pitchFamily="49" charset="-127"/>
            </a:endParaRP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return</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wc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a:t>
            </a:r>
            <a:endParaRPr lang="ko-KR" altLang="en-US" sz="1400" kern="0" dirty="0">
              <a:latin typeface="Trebuchet MS" panose="020B0603020202020204" pitchFamily="34" charset="0"/>
            </a:endParaRPr>
          </a:p>
        </p:txBody>
      </p:sp>
      <p:sp>
        <p:nvSpPr>
          <p:cNvPr id="2253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Tree>
    <p:extLst>
      <p:ext uri="{BB962C8B-B14F-4D97-AF65-F5344CB8AC3E}">
        <p14:creationId xmlns:p14="http://schemas.microsoft.com/office/powerpoint/2010/main" val="3775047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4DC1F5-CDA8-9FD4-EB57-64F3C567CAC5}"/>
              </a:ext>
            </a:extLst>
          </p:cNvPr>
          <p:cNvSpPr>
            <a:spLocks noGrp="1"/>
          </p:cNvSpPr>
          <p:nvPr>
            <p:ph type="title"/>
          </p:nvPr>
        </p:nvSpPr>
        <p:spPr/>
        <p:txBody>
          <a:bodyPr/>
          <a:lstStyle/>
          <a:p>
            <a:r>
              <a:rPr lang="en" altLang="ko-KR" dirty="0"/>
              <a:t>Lab: </a:t>
            </a:r>
            <a:r>
              <a:rPr lang="en" altLang="en-US" dirty="0"/>
              <a:t>Check valid password</a:t>
            </a:r>
          </a:p>
        </p:txBody>
      </p:sp>
      <p:sp>
        <p:nvSpPr>
          <p:cNvPr id="3" name="내용 개체 틀 2">
            <a:extLst>
              <a:ext uri="{FF2B5EF4-FFF2-40B4-BE49-F238E27FC236}">
                <a16:creationId xmlns:a16="http://schemas.microsoft.com/office/drawing/2014/main" id="{1F413874-6410-B27D-D6B3-752B782C0E38}"/>
              </a:ext>
            </a:extLst>
          </p:cNvPr>
          <p:cNvSpPr>
            <a:spLocks noGrp="1"/>
          </p:cNvSpPr>
          <p:nvPr>
            <p:ph idx="1"/>
          </p:nvPr>
        </p:nvSpPr>
        <p:spPr/>
        <p:txBody>
          <a:bodyPr/>
          <a:lstStyle/>
          <a:p>
            <a:r>
              <a:rPr lang="en" altLang="en-US" dirty="0"/>
              <a:t>A valid password must be at least </a:t>
            </a:r>
            <a:r>
              <a:rPr lang="en" altLang="ko-KR" dirty="0"/>
              <a:t>7 </a:t>
            </a:r>
            <a:r>
              <a:rPr lang="en" altLang="en-US" dirty="0"/>
              <a:t>characters long </a:t>
            </a:r>
            <a:r>
              <a:rPr lang="en" altLang="ko-KR" dirty="0"/>
              <a:t>, </a:t>
            </a:r>
            <a:r>
              <a:rPr lang="en" altLang="en-US" dirty="0"/>
              <a:t>contain at least one lowercase letter</a:t>
            </a:r>
            <a:r>
              <a:rPr lang="en" altLang="ko-KR" dirty="0"/>
              <a:t>, at least one uppercase letter, and at least one number .</a:t>
            </a:r>
            <a:endParaRPr lang="ko-KR" altLang="en-US" dirty="0"/>
          </a:p>
        </p:txBody>
      </p:sp>
      <p:grpSp>
        <p:nvGrpSpPr>
          <p:cNvPr id="4" name="그룹 3">
            <a:extLst>
              <a:ext uri="{FF2B5EF4-FFF2-40B4-BE49-F238E27FC236}">
                <a16:creationId xmlns:a16="http://schemas.microsoft.com/office/drawing/2014/main" id="{E24C783B-1421-D070-FA30-640B2696DD29}"/>
              </a:ext>
            </a:extLst>
          </p:cNvPr>
          <p:cNvGrpSpPr/>
          <p:nvPr/>
        </p:nvGrpSpPr>
        <p:grpSpPr>
          <a:xfrm>
            <a:off x="971134" y="2996952"/>
            <a:ext cx="7777161" cy="1154713"/>
            <a:chOff x="4874867" y="766531"/>
            <a:chExt cx="3663880" cy="1404537"/>
          </a:xfrm>
        </p:grpSpPr>
        <p:pic>
          <p:nvPicPr>
            <p:cNvPr id="5" name="그림 4">
              <a:extLst>
                <a:ext uri="{FF2B5EF4-FFF2-40B4-BE49-F238E27FC236}">
                  <a16:creationId xmlns:a16="http://schemas.microsoft.com/office/drawing/2014/main" id="{660C390B-C3AA-5B71-B0D1-741CE4CA0CC2}"/>
                </a:ext>
              </a:extLst>
            </p:cNvPr>
            <p:cNvPicPr>
              <a:picLocks noChangeAspect="1"/>
            </p:cNvPicPr>
            <p:nvPr/>
          </p:nvPicPr>
          <p:blipFill>
            <a:blip r:embed="rId2"/>
            <a:stretch>
              <a:fillRect/>
            </a:stretch>
          </p:blipFill>
          <p:spPr>
            <a:xfrm>
              <a:off x="6266384" y="1821008"/>
              <a:ext cx="745785" cy="350060"/>
            </a:xfrm>
            <a:prstGeom prst="rect">
              <a:avLst/>
            </a:prstGeom>
          </p:spPr>
        </p:pic>
        <p:sp>
          <p:nvSpPr>
            <p:cNvPr id="6" name="직사각형 5">
              <a:extLst>
                <a:ext uri="{FF2B5EF4-FFF2-40B4-BE49-F238E27FC236}">
                  <a16:creationId xmlns:a16="http://schemas.microsoft.com/office/drawing/2014/main" id="{2711A6F4-FF19-B764-6480-6E5FD7F3CAC9}"/>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b="1" dirty="0" err="1">
                  <a:solidFill>
                    <a:schemeClr val="bg1"/>
                  </a:solidFill>
                  <a:latin typeface="굴림" panose="020B0600000101010101" pitchFamily="50" charset="-127"/>
                  <a:ea typeface="굴림" panose="020B0600000101010101" pitchFamily="50" charset="-127"/>
                </a:rPr>
                <a:t>Enter </a:t>
              </a:r>
              <a:r>
                <a:rPr lang="en" altLang="en-US" sz="1400" b="1" dirty="0">
                  <a:solidFill>
                    <a:schemeClr val="bg1"/>
                  </a:solidFill>
                  <a:latin typeface="굴림" panose="020B0600000101010101" pitchFamily="50" charset="-127"/>
                  <a:ea typeface="굴림" panose="020B0600000101010101" pitchFamily="50" charset="-127"/>
                </a:rPr>
                <a:t>your password </a:t>
              </a:r>
              <a:r>
                <a:rPr lang="en" altLang="ko-KR" sz="1400" b="1" dirty="0">
                  <a:solidFill>
                    <a:schemeClr val="bg1"/>
                  </a:solidFill>
                  <a:latin typeface="굴림" panose="020B0600000101010101" pitchFamily="50" charset="-127"/>
                  <a:ea typeface="굴림" panose="020B0600000101010101" pitchFamily="50" charset="-127"/>
                </a:rPr>
                <a:t>: abc1234</a:t>
              </a:r>
            </a:p>
            <a:p>
              <a:endParaRPr lang="en-US" altLang="ko-KR" sz="1400" b="1" dirty="0">
                <a:solidFill>
                  <a:schemeClr val="bg1"/>
                </a:solidFill>
                <a:latin typeface="굴림" panose="020B0600000101010101" pitchFamily="50" charset="-127"/>
                <a:ea typeface="굴림" panose="020B0600000101010101" pitchFamily="50" charset="-127"/>
              </a:endParaRPr>
            </a:p>
            <a:p>
              <a:r>
                <a:rPr lang="en" altLang="en-US" sz="1400" b="1" dirty="0">
                  <a:solidFill>
                    <a:schemeClr val="bg1"/>
                  </a:solidFill>
                  <a:latin typeface="굴림" panose="020B0600000101010101" pitchFamily="50" charset="-127"/>
                  <a:ea typeface="굴림" panose="020B0600000101010101" pitchFamily="50" charset="-127"/>
                </a:rPr>
                <a:t>The password is not valid </a:t>
              </a:r>
              <a:r>
                <a:rPr lang="en" altLang="ko-KR" sz="1400" b="1" dirty="0">
                  <a:solidFill>
                    <a:schemeClr val="bg1"/>
                  </a:solidFill>
                  <a:latin typeface="굴림" panose="020B0600000101010101" pitchFamily="50" charset="-127"/>
                  <a:ea typeface="굴림" panose="020B0600000101010101" pitchFamily="50" charset="-127"/>
                </a:rPr>
                <a:t>.</a:t>
              </a:r>
              <a:endParaRPr lang="ko-KR" altLang="en-US" sz="1400" b="1" dirty="0">
                <a:solidFill>
                  <a:schemeClr val="bg1"/>
                </a:solidFill>
                <a:latin typeface="굴림" panose="020B0600000101010101" pitchFamily="50" charset="-127"/>
                <a:ea typeface="굴림" panose="020B0600000101010101" pitchFamily="50" charset="-127"/>
              </a:endParaRPr>
            </a:p>
          </p:txBody>
        </p:sp>
      </p:grpSp>
    </p:spTree>
    <p:extLst>
      <p:ext uri="{BB962C8B-B14F-4D97-AF65-F5344CB8AC3E}">
        <p14:creationId xmlns:p14="http://schemas.microsoft.com/office/powerpoint/2010/main" val="3197372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 altLang="ko-KR" dirty="0"/>
              <a:t>Sol</a:t>
            </a:r>
            <a:r>
              <a:rPr lang="en-US" altLang="ko-KR" dirty="0" err="1"/>
              <a:t>ution</a:t>
            </a:r>
            <a:endParaRPr lang="ko-KR" altLang="en-US" dirty="0"/>
          </a:p>
        </p:txBody>
      </p:sp>
      <p:sp>
        <p:nvSpPr>
          <p:cNvPr id="22531" name="Rectangle 3"/>
          <p:cNvSpPr>
            <a:spLocks noChangeArrowheads="1"/>
          </p:cNvSpPr>
          <p:nvPr/>
        </p:nvSpPr>
        <p:spPr bwMode="auto">
          <a:xfrm>
            <a:off x="800767" y="1628800"/>
            <a:ext cx="7777162" cy="468051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noAutofit/>
          </a:bodyPr>
          <a:lstStyle/>
          <a:p>
            <a:pPr marR="0" algn="just" rtl="0"/>
            <a:r>
              <a:rPr lang="en" altLang="ko-KR" sz="1600" b="0" i="0" u="none" strike="noStrike" baseline="0" dirty="0">
                <a:solidFill>
                  <a:srgbClr val="808080"/>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marR="0" algn="just" rtl="0"/>
            <a:r>
              <a:rPr lang="en" altLang="ko-KR" sz="1600" b="0" i="0" u="none" strike="noStrike" baseline="0" dirty="0">
                <a:solidFill>
                  <a:srgbClr val="808080"/>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string.h </a:t>
            </a:r>
            <a:r>
              <a:rPr lang="en" altLang="ko-KR" sz="1600" b="0" i="0" u="none" strike="noStrike" baseline="0" dirty="0">
                <a:solidFill>
                  <a:srgbClr val="A31515"/>
                </a:solidFill>
                <a:latin typeface="Century Schoolbook" panose="02040604050505020304" pitchFamily="18" charset="0"/>
              </a:rPr>
              <a:t>&gt;</a:t>
            </a:r>
          </a:p>
          <a:p>
            <a:pPr marR="0" algn="just" rtl="0"/>
            <a:r>
              <a:rPr lang="en" altLang="ko-KR" sz="1600" b="0" i="0" u="none" strike="noStrike" baseline="0" dirty="0">
                <a:solidFill>
                  <a:srgbClr val="808080"/>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ctype.h </a:t>
            </a:r>
            <a:r>
              <a:rPr lang="en" altLang="ko-KR" sz="1600" b="0" i="0" u="none" strike="noStrike" baseline="0" dirty="0">
                <a:solidFill>
                  <a:srgbClr val="A31515"/>
                </a:solidFill>
                <a:latin typeface="Century Schoolbook" panose="02040604050505020304" pitchFamily="18" charset="0"/>
              </a:rPr>
              <a:t>&gt;</a:t>
            </a:r>
          </a:p>
          <a:p>
            <a:pPr marR="0" algn="just" rtl="0"/>
            <a:endParaRPr lang="ko-KR" altLang="en-US" sz="1600" b="0" i="0" u="none" strike="noStrike" baseline="0" dirty="0">
              <a:solidFill>
                <a:srgbClr val="000000"/>
              </a:solidFill>
              <a:latin typeface="Century Schoolbook" panose="02040604050505020304" pitchFamily="18" charset="0"/>
            </a:endParaRPr>
          </a:p>
          <a:p>
            <a:pPr marR="0" algn="just"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lower_case_count </a:t>
            </a:r>
            <a:r>
              <a:rPr lang="en" altLang="ko-KR" sz="1600" b="0" i="0" u="none" strike="noStrike" baseline="0" dirty="0">
                <a:solidFill>
                  <a:srgbClr val="000000"/>
                </a:solidFill>
                <a:latin typeface="Century Schoolbook" panose="02040604050505020304" pitchFamily="18" charset="0"/>
              </a:rPr>
              <a:t>= 0; // </a:t>
            </a:r>
            <a:r>
              <a:rPr lang="en" altLang="en-US" sz="1600" b="0" i="0" u="none" strike="noStrike" baseline="0" dirty="0">
                <a:solidFill>
                  <a:srgbClr val="000000"/>
                </a:solidFill>
                <a:latin typeface="Century Schoolbook" panose="02040604050505020304" pitchFamily="18" charset="0"/>
              </a:rPr>
              <a:t>Number of lowercase letters</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upper_case_count </a:t>
            </a:r>
            <a:r>
              <a:rPr lang="en" altLang="ko-KR" sz="1600" b="0" i="0" u="none" strike="noStrike" baseline="0" dirty="0">
                <a:solidFill>
                  <a:srgbClr val="000000"/>
                </a:solidFill>
                <a:latin typeface="Century Schoolbook" panose="02040604050505020304" pitchFamily="18" charset="0"/>
              </a:rPr>
              <a:t>= 0; // </a:t>
            </a:r>
            <a:r>
              <a:rPr lang="en" altLang="en-US" sz="1600" b="0" i="0" u="none" strike="noStrike" baseline="0" dirty="0">
                <a:solidFill>
                  <a:srgbClr val="000000"/>
                </a:solidFill>
                <a:latin typeface="Century Schoolbook" panose="02040604050505020304" pitchFamily="18" charset="0"/>
              </a:rPr>
              <a:t>Number of uppercase letters</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digit_count </a:t>
            </a:r>
            <a:r>
              <a:rPr lang="en" altLang="ko-KR" sz="1600" b="0" i="0" u="none" strike="noStrike" baseline="0" dirty="0">
                <a:solidFill>
                  <a:srgbClr val="000000"/>
                </a:solidFill>
                <a:latin typeface="Century Schoolbook" panose="02040604050505020304" pitchFamily="18" charset="0"/>
              </a:rPr>
              <a:t>= 0; // </a:t>
            </a:r>
            <a:r>
              <a:rPr lang="en" altLang="en-US" sz="1600" b="0" i="0" u="none" strike="noStrike" baseline="0" dirty="0">
                <a:solidFill>
                  <a:srgbClr val="000000"/>
                </a:solidFill>
                <a:latin typeface="Century Schoolbook" panose="02040604050505020304" pitchFamily="18" charset="0"/>
              </a:rPr>
              <a:t>number of digits</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pass[100];</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len </a:t>
            </a:r>
            <a:r>
              <a:rPr lang="en" altLang="ko-KR" sz="1600" b="0" i="0" u="none" strike="noStrike" baseline="0" dirty="0">
                <a:solidFill>
                  <a:srgbClr val="000000"/>
                </a:solidFill>
                <a:latin typeface="Century Schoolbook" panose="02040604050505020304" pitchFamily="18" charset="0"/>
              </a:rPr>
              <a:t>;</a:t>
            </a:r>
          </a:p>
          <a:p>
            <a:pPr marR="0" algn="just" rtl="0"/>
            <a:endParaRPr lang="ko-KR" altLang="en-US" sz="1600" b="0" i="0" u="none" strike="noStrike" baseline="0" dirty="0">
              <a:solidFill>
                <a:srgbClr val="000000"/>
              </a:solidFill>
              <a:latin typeface="Century Schoolbook" panose="02040604050505020304" pitchFamily="18" charset="0"/>
            </a:endParaRPr>
          </a:p>
          <a:p>
            <a:pPr marR="0" algn="just" rtl="0"/>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printf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err="1">
                <a:solidFill>
                  <a:srgbClr val="A31515"/>
                </a:solidFill>
                <a:latin typeface="Century Schoolbook" panose="02040604050505020304" pitchFamily="18" charset="0"/>
              </a:rPr>
              <a:t>Enter </a:t>
            </a:r>
            <a:r>
              <a:rPr lang="en" altLang="en-US" sz="1600" b="0" i="0" u="none" strike="noStrike" baseline="0" dirty="0">
                <a:solidFill>
                  <a:srgbClr val="A31515"/>
                </a:solidFill>
                <a:latin typeface="Century Schoolbook" panose="02040604050505020304" pitchFamily="18" charset="0"/>
              </a:rPr>
              <a:t>your password </a:t>
            </a:r>
            <a:r>
              <a:rPr lang="en" altLang="ko-KR" sz="1600" b="0" i="0" u="none" strike="noStrike" baseline="0" dirty="0">
                <a:solidFill>
                  <a:srgbClr val="A31515"/>
                </a:solidFill>
                <a:latin typeface="Century Schoolbook" panose="02040604050505020304" pitchFamily="18" charset="0"/>
              </a:rPr>
              <a:t>: "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gets_s </a:t>
            </a:r>
            <a:r>
              <a:rPr lang="en" altLang="ko-KR" sz="1600" b="0" i="0" u="none" strike="noStrike" baseline="0" dirty="0">
                <a:solidFill>
                  <a:srgbClr val="000000"/>
                </a:solidFill>
                <a:latin typeface="Century Schoolbook" panose="02040604050505020304" pitchFamily="18" charset="0"/>
              </a:rPr>
              <a:t>(pass, </a:t>
            </a:r>
            <a:r>
              <a:rPr lang="en" altLang="ko-KR" sz="1600" b="0" i="0" u="none" strike="noStrike" baseline="0" dirty="0" err="1">
                <a:solidFill>
                  <a:srgbClr val="0000FF"/>
                </a:solidFill>
                <a:latin typeface="Century Schoolbook" panose="02040604050505020304" pitchFamily="18" charset="0"/>
              </a:rPr>
              <a:t>sizeof </a:t>
            </a:r>
            <a:r>
              <a:rPr lang="en" altLang="ko-KR" sz="1600" b="0" i="0" u="none" strike="noStrike" baseline="0" dirty="0">
                <a:solidFill>
                  <a:srgbClr val="000000"/>
                </a:solidFill>
                <a:latin typeface="Century Schoolbook" panose="02040604050505020304" pitchFamily="18" charset="0"/>
              </a:rPr>
              <a:t>(pass));</a:t>
            </a:r>
            <a:endParaRPr lang="ko-KR" altLang="en-US" sz="1400" kern="0" dirty="0">
              <a:latin typeface="Trebuchet MS" panose="020B0603020202020204" pitchFamily="34" charset="0"/>
            </a:endParaRPr>
          </a:p>
        </p:txBody>
      </p:sp>
      <p:sp>
        <p:nvSpPr>
          <p:cNvPr id="2253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Tree>
    <p:extLst>
      <p:ext uri="{BB962C8B-B14F-4D97-AF65-F5344CB8AC3E}">
        <p14:creationId xmlns:p14="http://schemas.microsoft.com/office/powerpoint/2010/main" val="3859766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 altLang="ko-KR" dirty="0"/>
              <a:t>Solution</a:t>
            </a:r>
            <a:endParaRPr lang="ko-KR" altLang="en-US" dirty="0"/>
          </a:p>
        </p:txBody>
      </p:sp>
      <p:sp>
        <p:nvSpPr>
          <p:cNvPr id="22531" name="Rectangle 3"/>
          <p:cNvSpPr>
            <a:spLocks noChangeArrowheads="1"/>
          </p:cNvSpPr>
          <p:nvPr/>
        </p:nvSpPr>
        <p:spPr bwMode="auto">
          <a:xfrm>
            <a:off x="800767" y="1628800"/>
            <a:ext cx="7777162" cy="468051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noAutofit/>
          </a:bodyPr>
          <a:lstStyle/>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len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strlen </a:t>
            </a:r>
            <a:r>
              <a:rPr lang="en" altLang="ko-KR" sz="1600" b="0" i="0" u="none" strike="noStrike" baseline="0" dirty="0">
                <a:solidFill>
                  <a:srgbClr val="000000"/>
                </a:solidFill>
                <a:latin typeface="Century Schoolbook" panose="02040604050505020304" pitchFamily="18" charset="0"/>
              </a:rPr>
              <a:t>(pass); // </a:t>
            </a:r>
            <a:r>
              <a:rPr lang="en" altLang="en-US" sz="1600" b="0" i="0" u="none" strike="noStrike" baseline="0" dirty="0">
                <a:solidFill>
                  <a:srgbClr val="000000"/>
                </a:solidFill>
                <a:latin typeface="Century Schoolbook" panose="02040604050505020304" pitchFamily="18" charset="0"/>
              </a:rPr>
              <a:t>length of the string</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len </a:t>
            </a:r>
            <a:r>
              <a:rPr lang="en" altLang="ko-KR" sz="1600" b="0" i="0" u="none" strike="noStrike" baseline="0" dirty="0">
                <a:solidFill>
                  <a:srgbClr val="000000"/>
                </a:solidFill>
                <a:latin typeface="Century Schoolbook" panose="02040604050505020304" pitchFamily="18" charset="0"/>
              </a:rPr>
              <a:t>&lt; 7) {</a:t>
            </a:r>
          </a:p>
          <a:p>
            <a:pPr marR="0" algn="just" rtl="0"/>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printf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Not a valid password </a:t>
            </a:r>
            <a:r>
              <a:rPr lang="en" altLang="ko-KR" sz="1600" b="0" i="0" u="none" strike="noStrike" baseline="0" dirty="0">
                <a:solidFill>
                  <a:srgbClr val="A31515"/>
                </a:solidFill>
                <a:latin typeface="Century Schoolbook" panose="02040604050505020304" pitchFamily="18" charset="0"/>
              </a:rPr>
              <a:t>.\n"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exit(1);</a:t>
            </a:r>
          </a:p>
          <a:p>
            <a:pPr marR="0" algn="just" rtl="0"/>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for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 0;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&lt; </a:t>
            </a:r>
            <a:r>
              <a:rPr lang="en" altLang="ko-KR" sz="1600" b="0" i="0" u="none" strike="noStrike" baseline="0" dirty="0" err="1">
                <a:solidFill>
                  <a:srgbClr val="000000"/>
                </a:solidFill>
                <a:latin typeface="Century Schoolbook" panose="02040604050505020304" pitchFamily="18" charset="0"/>
              </a:rPr>
              <a:t>len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 {</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islower </a:t>
            </a:r>
            <a:r>
              <a:rPr lang="en" altLang="ko-KR" sz="1600" b="0" i="0" u="none" strike="noStrike" baseline="0" dirty="0">
                <a:solidFill>
                  <a:srgbClr val="000000"/>
                </a:solidFill>
                <a:latin typeface="Century Schoolbook" panose="02040604050505020304" pitchFamily="18" charset="0"/>
              </a:rPr>
              <a:t>(pass[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 ++ </a:t>
            </a:r>
            <a:r>
              <a:rPr lang="en" altLang="ko-KR" sz="1600" b="0" i="0" u="none" strike="noStrike" baseline="0" dirty="0" err="1">
                <a:solidFill>
                  <a:srgbClr val="000000"/>
                </a:solidFill>
                <a:latin typeface="Century Schoolbook" panose="02040604050505020304" pitchFamily="18" charset="0"/>
              </a:rPr>
              <a:t>lower_case_count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isupper </a:t>
            </a:r>
            <a:r>
              <a:rPr lang="en" altLang="ko-KR" sz="1600" b="0" i="0" u="none" strike="noStrike" baseline="0" dirty="0">
                <a:solidFill>
                  <a:srgbClr val="000000"/>
                </a:solidFill>
                <a:latin typeface="Century Schoolbook" panose="02040604050505020304" pitchFamily="18" charset="0"/>
              </a:rPr>
              <a:t>(pass[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 ++ </a:t>
            </a:r>
            <a:r>
              <a:rPr lang="en" altLang="ko-KR" sz="1600" b="0" i="0" u="none" strike="noStrike" baseline="0" dirty="0" err="1">
                <a:solidFill>
                  <a:srgbClr val="000000"/>
                </a:solidFill>
                <a:latin typeface="Century Schoolbook" panose="02040604050505020304" pitchFamily="18" charset="0"/>
              </a:rPr>
              <a:t>upper_case_count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isdigit </a:t>
            </a:r>
            <a:r>
              <a:rPr lang="en" altLang="ko-KR" sz="1600" b="0" i="0" u="none" strike="noStrike" baseline="0" dirty="0">
                <a:solidFill>
                  <a:srgbClr val="000000"/>
                </a:solidFill>
                <a:latin typeface="Century Schoolbook" panose="02040604050505020304" pitchFamily="18" charset="0"/>
              </a:rPr>
              <a:t>(pass[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 ++ </a:t>
            </a:r>
            <a:r>
              <a:rPr lang="en" altLang="ko-KR" sz="1600" b="0" i="0" u="none" strike="noStrike" baseline="0" dirty="0" err="1">
                <a:solidFill>
                  <a:srgbClr val="000000"/>
                </a:solidFill>
                <a:latin typeface="Century Schoolbook" panose="02040604050505020304" pitchFamily="18" charset="0"/>
              </a:rPr>
              <a:t>digit_count </a:t>
            </a:r>
            <a:r>
              <a:rPr lang="en" altLang="ko-KR" sz="1600" b="0" i="0" u="none" strike="noStrike" baseline="0" dirty="0">
                <a:solidFill>
                  <a:srgbClr val="000000"/>
                </a:solidFill>
                <a:latin typeface="Century Schoolbook" panose="02040604050505020304" pitchFamily="18" charset="0"/>
              </a:rPr>
              <a:t>;</a:t>
            </a:r>
          </a:p>
          <a:p>
            <a:pPr marR="0" algn="just" rtl="0"/>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lower_case_count </a:t>
            </a:r>
            <a:r>
              <a:rPr lang="en" altLang="ko-KR" sz="1600" b="0" i="0" u="none" strike="noStrike" baseline="0" dirty="0">
                <a:solidFill>
                  <a:srgbClr val="000000"/>
                </a:solidFill>
                <a:latin typeface="Century Schoolbook" panose="02040604050505020304" pitchFamily="18" charset="0"/>
              </a:rPr>
              <a:t>&gt; 0 &amp;&amp; </a:t>
            </a:r>
            <a:r>
              <a:rPr lang="en" altLang="ko-KR" sz="1600" b="0" i="0" u="none" strike="noStrike" baseline="0" dirty="0" err="1">
                <a:solidFill>
                  <a:srgbClr val="000000"/>
                </a:solidFill>
                <a:latin typeface="Century Schoolbook" panose="02040604050505020304" pitchFamily="18" charset="0"/>
              </a:rPr>
              <a:t>upper_case_count </a:t>
            </a:r>
            <a:r>
              <a:rPr lang="en" altLang="ko-KR" sz="1600" b="0" i="0" u="none" strike="noStrike" baseline="0" dirty="0">
                <a:solidFill>
                  <a:srgbClr val="000000"/>
                </a:solidFill>
                <a:latin typeface="Century Schoolbook" panose="02040604050505020304" pitchFamily="18" charset="0"/>
              </a:rPr>
              <a:t>&gt; 0 &amp;&amp; </a:t>
            </a:r>
            <a:r>
              <a:rPr lang="en" altLang="ko-KR" sz="1600" b="0" i="0" u="none" strike="noStrike" baseline="0" dirty="0" err="1">
                <a:solidFill>
                  <a:srgbClr val="000000"/>
                </a:solidFill>
                <a:latin typeface="Century Schoolbook" panose="02040604050505020304" pitchFamily="18" charset="0"/>
              </a:rPr>
              <a:t>digit_count </a:t>
            </a:r>
            <a:r>
              <a:rPr lang="en" altLang="ko-KR" sz="1600" b="0" i="0" u="none" strike="noStrike" baseline="0" dirty="0">
                <a:solidFill>
                  <a:srgbClr val="000000"/>
                </a:solidFill>
                <a:latin typeface="Century Schoolbook" panose="02040604050505020304" pitchFamily="18" charset="0"/>
              </a:rPr>
              <a:t>&gt; 0)</a:t>
            </a:r>
          </a:p>
          <a:p>
            <a:pPr marR="0" algn="just" rtl="0"/>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printf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This is a strong password </a:t>
            </a:r>
            <a:r>
              <a:rPr lang="en" altLang="ko-KR" sz="1600" b="0" i="0" u="none" strike="noStrike" baseline="0" dirty="0">
                <a:solidFill>
                  <a:srgbClr val="A31515"/>
                </a:solidFill>
                <a:latin typeface="Century Schoolbook" panose="02040604050505020304" pitchFamily="18" charset="0"/>
              </a:rPr>
              <a:t>. \n"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else</a:t>
            </a:r>
            <a:r>
              <a:rPr lang="en" altLang="ko-KR" sz="1600" b="0" i="0" u="none" strike="noStrike" baseline="0" dirty="0">
                <a:solidFill>
                  <a:srgbClr val="000000"/>
                </a:solidFill>
                <a:latin typeface="Century Schoolbook" panose="02040604050505020304" pitchFamily="18" charset="0"/>
              </a:rPr>
              <a:t> </a:t>
            </a:r>
          </a:p>
          <a:p>
            <a:pPr marR="0" algn="just" rtl="0"/>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printf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Not a valid password </a:t>
            </a:r>
            <a:r>
              <a:rPr lang="en" altLang="ko-KR" sz="1600" b="0" i="0" u="none" strike="noStrike" baseline="0" dirty="0">
                <a:solidFill>
                  <a:srgbClr val="A31515"/>
                </a:solidFill>
                <a:latin typeface="Century Schoolbook" panose="02040604050505020304" pitchFamily="18" charset="0"/>
              </a:rPr>
              <a:t>\n" </a:t>
            </a:r>
            <a:r>
              <a:rPr lang="en" altLang="ko-KR" sz="1600" b="0" i="0" u="none" strike="noStrike" baseline="0" dirty="0">
                <a:solidFill>
                  <a:srgbClr val="000000"/>
                </a:solidFill>
                <a:latin typeface="Century Schoolbook" panose="02040604050505020304" pitchFamily="18" charset="0"/>
              </a:rPr>
              <a:t>);</a:t>
            </a:r>
          </a:p>
          <a:p>
            <a:pPr marR="0" algn="just"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return </a:t>
            </a:r>
            <a:r>
              <a:rPr lang="en" altLang="ko-KR" sz="1600" b="0" i="0" u="none" strike="noStrike" baseline="0" dirty="0">
                <a:solidFill>
                  <a:srgbClr val="000000"/>
                </a:solidFill>
                <a:latin typeface="Century Schoolbook" panose="02040604050505020304" pitchFamily="18" charset="0"/>
              </a:rPr>
              <a:t>0;</a:t>
            </a:r>
          </a:p>
          <a:p>
            <a:pPr marR="0" algn="just" rtl="0"/>
            <a:r>
              <a:rPr lang="en" altLang="ko-KR" sz="1600" b="0" i="0" u="none" strike="noStrike" baseline="0" dirty="0">
                <a:solidFill>
                  <a:srgbClr val="000000"/>
                </a:solidFill>
                <a:latin typeface="Century Schoolbook" panose="02040604050505020304" pitchFamily="18" charset="0"/>
              </a:rPr>
              <a:t>}</a:t>
            </a:r>
            <a:endParaRPr lang="ko-KR" altLang="en-US" sz="1400" kern="0" dirty="0">
              <a:latin typeface="Trebuchet MS" panose="020B0603020202020204" pitchFamily="34" charset="0"/>
            </a:endParaRPr>
          </a:p>
        </p:txBody>
      </p:sp>
      <p:sp>
        <p:nvSpPr>
          <p:cNvPr id="22532"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Tree>
    <p:extLst>
      <p:ext uri="{BB962C8B-B14F-4D97-AF65-F5344CB8AC3E}">
        <p14:creationId xmlns:p14="http://schemas.microsoft.com/office/powerpoint/2010/main" val="2646522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 altLang="en-US" dirty="0"/>
              <a:t>Check points</a:t>
            </a:r>
          </a:p>
        </p:txBody>
      </p:sp>
      <p:sp>
        <p:nvSpPr>
          <p:cNvPr id="49155" name="Rectangle 7"/>
          <p:cNvSpPr>
            <a:spLocks noGrp="1" noChangeArrowheads="1"/>
          </p:cNvSpPr>
          <p:nvPr>
            <p:ph idx="1"/>
          </p:nvPr>
        </p:nvSpPr>
        <p:spPr/>
        <p:txBody>
          <a:bodyPr>
            <a:normAutofit/>
          </a:bodyPr>
          <a:lstStyle/>
          <a:p>
            <a:pPr marL="342900" indent="-342900">
              <a:buFont typeface="+mj-lt"/>
              <a:buAutoNum type="arabicPeriod"/>
            </a:pPr>
            <a:r>
              <a:rPr lang="en" altLang="en-US" sz="1800" dirty="0"/>
              <a:t>What header files must I include to use the character processing library functions </a:t>
            </a:r>
            <a:r>
              <a:rPr lang="en" altLang="ko-KR" sz="1800" dirty="0"/>
              <a:t>?</a:t>
            </a:r>
            <a:endParaRPr lang="ko-KR" altLang="en-US" sz="1800" dirty="0"/>
          </a:p>
          <a:p>
            <a:pPr marL="342900" indent="-342900">
              <a:buFont typeface="+mj-lt"/>
              <a:buAutoNum type="arabicPeriod"/>
            </a:pPr>
            <a:r>
              <a:rPr lang="en" altLang="en-US" sz="1800" dirty="0"/>
              <a:t>What is the difference between </a:t>
            </a:r>
            <a:r>
              <a:rPr lang="en" altLang="ko-KR" sz="1800" dirty="0"/>
              <a:t>getchar() </a:t>
            </a:r>
            <a:r>
              <a:rPr lang="en" altLang="en-US" sz="1800" dirty="0"/>
              <a:t>and </a:t>
            </a:r>
            <a:r>
              <a:rPr lang="en" altLang="ko-KR" sz="1800" dirty="0"/>
              <a:t>getch() ?</a:t>
            </a:r>
            <a:endParaRPr lang="ko-KR" altLang="en-US" sz="1800" dirty="0"/>
          </a:p>
          <a:p>
            <a:pPr marL="342900" indent="-342900">
              <a:buFont typeface="+mj-lt"/>
              <a:buAutoNum type="arabicPeriod"/>
            </a:pPr>
            <a:r>
              <a:rPr lang="en" altLang="en-US" sz="1800" dirty="0"/>
              <a:t>What is the return value of </a:t>
            </a:r>
            <a:r>
              <a:rPr lang="en" altLang="ko-KR" sz="1800" dirty="0"/>
              <a:t>ispunct('.') ?</a:t>
            </a:r>
            <a:endParaRPr lang="ko-KR" altLang="en-US" sz="1800" dirty="0"/>
          </a:p>
          <a:p>
            <a:pPr marL="342900" indent="-342900">
              <a:buFont typeface="+mj-lt"/>
              <a:buAutoNum type="arabicPeriod"/>
            </a:pPr>
            <a:r>
              <a:rPr lang="en" altLang="en-US" sz="1800" dirty="0"/>
              <a:t>What is the return value of </a:t>
            </a:r>
            <a:r>
              <a:rPr lang="en" altLang="ko-KR" sz="1800" dirty="0"/>
              <a:t>toupper('a') ?</a:t>
            </a:r>
            <a:endParaRPr lang="ko-KR" altLang="en-US" sz="1800" dirty="0"/>
          </a:p>
        </p:txBody>
      </p:sp>
      <p:sp>
        <p:nvSpPr>
          <p:cNvPr id="49156" name="Rectangle 5"/>
          <p:cNvSpPr>
            <a:spLocks noChangeArrowheads="1"/>
          </p:cNvSpPr>
          <p:nvPr/>
        </p:nvSpPr>
        <p:spPr bwMode="auto">
          <a:xfrm>
            <a:off x="0" y="303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ko-KR" altLang="en-US"/>
          </a:p>
        </p:txBody>
      </p:sp>
      <p:pic>
        <p:nvPicPr>
          <p:cNvPr id="49157" name="Picture 9" descr="MC9004349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275" y="3590925"/>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160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 altLang="en-US"/>
              <a:t>String processing library</a:t>
            </a:r>
          </a:p>
        </p:txBody>
      </p:sp>
      <p:sp>
        <p:nvSpPr>
          <p:cNvPr id="2" name="내용 개체 틀 1">
            <a:extLst>
              <a:ext uri="{FF2B5EF4-FFF2-40B4-BE49-F238E27FC236}">
                <a16:creationId xmlns:a16="http://schemas.microsoft.com/office/drawing/2014/main" id="{025FEB1D-D017-2117-123E-7C4C2AB32115}"/>
              </a:ext>
            </a:extLst>
          </p:cNvPr>
          <p:cNvSpPr>
            <a:spLocks noGrp="1"/>
          </p:cNvSpPr>
          <p:nvPr>
            <p:ph idx="1"/>
          </p:nvPr>
        </p:nvSpPr>
        <p:spPr>
          <a:xfrm>
            <a:off x="395536" y="1825625"/>
            <a:ext cx="8119814" cy="4351338"/>
          </a:xfrm>
        </p:spPr>
        <p:txBody>
          <a:bodyPr/>
          <a:lstStyle/>
          <a:p>
            <a:r>
              <a:rPr lang="en" altLang="en-US" dirty="0"/>
              <a:t>String functions are declared in </a:t>
            </a:r>
            <a:r>
              <a:rPr lang="en" altLang="ko-KR" dirty="0"/>
              <a:t>string.h. </a:t>
            </a:r>
            <a:r>
              <a:rPr lang="en" altLang="en-US" dirty="0"/>
              <a:t>Therefore, to use these functions, you must include </a:t>
            </a:r>
            <a:r>
              <a:rPr lang="en" altLang="ko-KR" dirty="0"/>
              <a:t>string.h </a:t>
            </a:r>
            <a:r>
              <a:rPr lang="en" altLang="en-US" dirty="0"/>
              <a:t>at the beginning of your </a:t>
            </a:r>
            <a:br>
              <a:rPr lang="en" altLang="en-US" dirty="0"/>
            </a:br>
            <a:r>
              <a:rPr lang="en" altLang="en-US" dirty="0"/>
              <a:t>program</a:t>
            </a:r>
            <a:r>
              <a:rPr lang="en" altLang="ko-KR" dirty="0"/>
              <a:t>.</a:t>
            </a:r>
            <a:endParaRPr lang="ko-KR" altLang="en-US" dirty="0"/>
          </a:p>
        </p:txBody>
      </p:sp>
      <p:sp>
        <p:nvSpPr>
          <p:cNvPr id="26627" name="Rectangle 4"/>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aphicFrame>
        <p:nvGraphicFramePr>
          <p:cNvPr id="159914" name="Group 170"/>
          <p:cNvGraphicFramePr>
            <a:graphicFrameLocks noGrp="1"/>
          </p:cNvGraphicFramePr>
          <p:nvPr>
            <p:extLst>
              <p:ext uri="{D42A27DB-BD31-4B8C-83A1-F6EECF244321}">
                <p14:modId xmlns:p14="http://schemas.microsoft.com/office/powerpoint/2010/main" val="1117407444"/>
              </p:ext>
            </p:extLst>
          </p:nvPr>
        </p:nvGraphicFramePr>
        <p:xfrm>
          <a:off x="683419" y="2901280"/>
          <a:ext cx="7777162" cy="3048000"/>
        </p:xfrm>
        <a:graphic>
          <a:graphicData uri="http://schemas.openxmlformats.org/drawingml/2006/table">
            <a:tbl>
              <a:tblPr/>
              <a:tblGrid>
                <a:gridCol w="2119312">
                  <a:extLst>
                    <a:ext uri="{9D8B030D-6E8A-4147-A177-3AD203B41FA5}">
                      <a16:colId xmlns:a16="http://schemas.microsoft.com/office/drawing/2014/main" val="20000"/>
                    </a:ext>
                  </a:extLst>
                </a:gridCol>
                <a:gridCol w="5657850">
                  <a:extLst>
                    <a:ext uri="{9D8B030D-6E8A-4147-A177-3AD203B41FA5}">
                      <a16:colId xmlns:a16="http://schemas.microsoft.com/office/drawing/2014/main" val="20001"/>
                    </a:ext>
                  </a:extLst>
                </a:gridCol>
              </a:tblGrid>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Function</a:t>
                      </a:r>
                      <a:endParaRPr kumimoji="1" lang="ko-KR" altLang="en-US"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explanation</a:t>
                      </a:r>
                      <a:endParaRPr kumimoji="1" lang="ko-KR" altLang="en-US"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strlen(s)</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Finds the length of string </a:t>
                      </a:r>
                      <a:r>
                        <a:rPr kumimoji="1" lang="en" altLang="ko-KR" sz="1400" b="0" i="0" u="none" strike="noStrike" cap="none" normalizeH="0" baseline="0">
                          <a:ln>
                            <a:noFill/>
                          </a:ln>
                          <a:solidFill>
                            <a:srgbClr val="000000"/>
                          </a:solidFill>
                          <a:effectLst/>
                          <a:latin typeface="Trebuchet MS" pitchFamily="34" charset="0"/>
                          <a:ea typeface="굴림" pitchFamily="50" charset="-127"/>
                        </a:rPr>
                        <a:t>s .</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strcpy(s1, s2)</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Copy </a:t>
                      </a:r>
                      <a:r>
                        <a:rPr kumimoji="1" lang="en" altLang="ko-KR" sz="1400" b="0" i="0" u="none" strike="noStrike" cap="none" normalizeH="0" baseline="0">
                          <a:ln>
                            <a:noFill/>
                          </a:ln>
                          <a:solidFill>
                            <a:srgbClr val="000000"/>
                          </a:solidFill>
                          <a:effectLst/>
                          <a:latin typeface="Trebuchet MS" pitchFamily="34" charset="0"/>
                          <a:ea typeface="굴림" pitchFamily="50" charset="-127"/>
                        </a:rPr>
                        <a:t>s2 to </a:t>
                      </a:r>
                      <a:r>
                        <a:rPr kumimoji="1" lang="en" altLang="en-US" sz="1400" b="0" i="0" u="none" strike="noStrike" cap="none" normalizeH="0" baseline="0">
                          <a:ln>
                            <a:noFill/>
                          </a:ln>
                          <a:solidFill>
                            <a:srgbClr val="000000"/>
                          </a:solidFill>
                          <a:effectLst/>
                          <a:latin typeface="Trebuchet MS" pitchFamily="34" charset="0"/>
                          <a:ea typeface="굴림" pitchFamily="50" charset="-127"/>
                        </a:rPr>
                        <a:t>s1 </a:t>
                      </a:r>
                      <a:r>
                        <a:rPr kumimoji="1" lang="en" altLang="ko-KR" sz="1400" b="0" i="0" u="none" strike="noStrike" cap="none" normalizeH="0" baseline="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0">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strcat(s1, s2)</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Paste </a:t>
                      </a:r>
                      <a:r>
                        <a:rPr kumimoji="1" lang="en" altLang="ko-KR" sz="1400" b="0" i="0" u="none" strike="noStrike" cap="none" normalizeH="0" baseline="0">
                          <a:ln>
                            <a:noFill/>
                          </a:ln>
                          <a:solidFill>
                            <a:srgbClr val="000000"/>
                          </a:solidFill>
                          <a:effectLst/>
                          <a:latin typeface="Trebuchet MS" pitchFamily="34" charset="0"/>
                          <a:ea typeface="굴림" pitchFamily="50" charset="-127"/>
                        </a:rPr>
                        <a:t>s2 to the end of </a:t>
                      </a:r>
                      <a:r>
                        <a:rPr kumimoji="1" lang="en" altLang="en-US" sz="1400" b="0" i="0" u="none" strike="noStrike" cap="none" normalizeH="0" baseline="0">
                          <a:ln>
                            <a:noFill/>
                          </a:ln>
                          <a:solidFill>
                            <a:srgbClr val="000000"/>
                          </a:solidFill>
                          <a:effectLst/>
                          <a:latin typeface="Trebuchet MS" pitchFamily="34" charset="0"/>
                          <a:ea typeface="굴림" pitchFamily="50" charset="-127"/>
                        </a:rPr>
                        <a:t>s1 </a:t>
                      </a:r>
                      <a:r>
                        <a:rPr kumimoji="1" lang="en" altLang="ko-KR" sz="1400" b="0" i="0" u="none" strike="noStrike" cap="none" normalizeH="0" baseline="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strcmp(s1, s2)</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Compare </a:t>
                      </a:r>
                      <a:r>
                        <a:rPr kumimoji="1" lang="en" altLang="ko-KR" sz="1400" b="0" i="0" u="none" strike="noStrike" cap="none" normalizeH="0" baseline="0">
                          <a:ln>
                            <a:noFill/>
                          </a:ln>
                          <a:solidFill>
                            <a:srgbClr val="000000"/>
                          </a:solidFill>
                          <a:effectLst/>
                          <a:latin typeface="Trebuchet MS" pitchFamily="34" charset="0"/>
                          <a:ea typeface="굴림" pitchFamily="50" charset="-127"/>
                        </a:rPr>
                        <a:t>s1 </a:t>
                      </a:r>
                      <a:r>
                        <a:rPr kumimoji="1" lang="en" altLang="en-US" sz="1400" b="0" i="0" u="none" strike="noStrike" cap="none" normalizeH="0" baseline="0">
                          <a:ln>
                            <a:noFill/>
                          </a:ln>
                          <a:solidFill>
                            <a:srgbClr val="000000"/>
                          </a:solidFill>
                          <a:effectLst/>
                          <a:latin typeface="Trebuchet MS" pitchFamily="34" charset="0"/>
                          <a:ea typeface="굴림" pitchFamily="50" charset="-127"/>
                        </a:rPr>
                        <a:t>and </a:t>
                      </a:r>
                      <a:r>
                        <a:rPr kumimoji="1" lang="en" altLang="ko-KR" sz="1400" b="0" i="0" u="none" strike="noStrike" cap="none" normalizeH="0" baseline="0">
                          <a:ln>
                            <a:noFill/>
                          </a:ln>
                          <a:solidFill>
                            <a:srgbClr val="000000"/>
                          </a:solidFill>
                          <a:effectLst/>
                          <a:latin typeface="Trebuchet MS" pitchFamily="34" charset="0"/>
                          <a:ea typeface="굴림" pitchFamily="50" charset="-127"/>
                        </a:rPr>
                        <a:t>s2 .</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strncpy(s1, s2, n)</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Copy at most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n </a:t>
                      </a: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characters from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s2 to s1 .</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strncat(s1, s2, n)</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Paste at most </a:t>
                      </a:r>
                      <a:r>
                        <a:rPr kumimoji="1" lang="en" altLang="ko-KR" sz="1400" b="0" i="0" u="none" strike="noStrike" cap="none" normalizeH="0" baseline="0">
                          <a:ln>
                            <a:noFill/>
                          </a:ln>
                          <a:solidFill>
                            <a:srgbClr val="000000"/>
                          </a:solidFill>
                          <a:effectLst/>
                          <a:latin typeface="Trebuchet MS" pitchFamily="34" charset="0"/>
                          <a:ea typeface="굴림" pitchFamily="50" charset="-127"/>
                        </a:rPr>
                        <a:t>n </a:t>
                      </a:r>
                      <a:r>
                        <a:rPr kumimoji="1" lang="en" altLang="en-US" sz="1400" b="0" i="0" u="none" strike="noStrike" cap="none" normalizeH="0" baseline="0">
                          <a:ln>
                            <a:noFill/>
                          </a:ln>
                          <a:solidFill>
                            <a:srgbClr val="000000"/>
                          </a:solidFill>
                          <a:effectLst/>
                          <a:latin typeface="Trebuchet MS" pitchFamily="34" charset="0"/>
                          <a:ea typeface="굴림" pitchFamily="50" charset="-127"/>
                        </a:rPr>
                        <a:t>characters from </a:t>
                      </a:r>
                      <a:r>
                        <a:rPr kumimoji="1" lang="en" altLang="ko-KR" sz="1400" b="0" i="0" u="none" strike="noStrike" cap="none" normalizeH="0" baseline="0">
                          <a:ln>
                            <a:noFill/>
                          </a:ln>
                          <a:solidFill>
                            <a:srgbClr val="000000"/>
                          </a:solidFill>
                          <a:effectLst/>
                          <a:latin typeface="Trebuchet MS" pitchFamily="34" charset="0"/>
                          <a:ea typeface="굴림" pitchFamily="50" charset="-127"/>
                        </a:rPr>
                        <a:t>s2 to the end of s1 .</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strncmp(s1, s2, n)</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Compares </a:t>
                      </a:r>
                      <a:r>
                        <a:rPr kumimoji="1" lang="en" altLang="ko-KR" sz="1400" b="0" i="0" u="none" strike="noStrike" cap="none" normalizeH="0" baseline="0">
                          <a:ln>
                            <a:noFill/>
                          </a:ln>
                          <a:solidFill>
                            <a:srgbClr val="000000"/>
                          </a:solidFill>
                          <a:effectLst/>
                          <a:latin typeface="Trebuchet MS" pitchFamily="34" charset="0"/>
                          <a:ea typeface="굴림" pitchFamily="50" charset="-127"/>
                        </a:rPr>
                        <a:t>s1 </a:t>
                      </a:r>
                      <a:r>
                        <a:rPr kumimoji="1" lang="en" altLang="en-US" sz="1400" b="0" i="0" u="none" strike="noStrike" cap="none" normalizeH="0" baseline="0">
                          <a:ln>
                            <a:noFill/>
                          </a:ln>
                          <a:solidFill>
                            <a:srgbClr val="000000"/>
                          </a:solidFill>
                          <a:effectLst/>
                          <a:latin typeface="Trebuchet MS" pitchFamily="34" charset="0"/>
                          <a:ea typeface="굴림" pitchFamily="50" charset="-127"/>
                        </a:rPr>
                        <a:t>and </a:t>
                      </a:r>
                      <a:r>
                        <a:rPr kumimoji="1" lang="en" altLang="ko-KR" sz="1400" b="0" i="0" u="none" strike="noStrike" cap="none" normalizeH="0" baseline="0">
                          <a:ln>
                            <a:noFill/>
                          </a:ln>
                          <a:solidFill>
                            <a:srgbClr val="000000"/>
                          </a:solidFill>
                          <a:effectLst/>
                          <a:latin typeface="Trebuchet MS" pitchFamily="34" charset="0"/>
                          <a:ea typeface="굴림" pitchFamily="50" charset="-127"/>
                        </a:rPr>
                        <a:t>s2 </a:t>
                      </a:r>
                      <a:r>
                        <a:rPr kumimoji="1" lang="en" altLang="en-US" sz="1400" b="0" i="0" u="none" strike="noStrike" cap="none" normalizeH="0" baseline="0">
                          <a:ln>
                            <a:noFill/>
                          </a:ln>
                          <a:solidFill>
                            <a:srgbClr val="000000"/>
                          </a:solidFill>
                          <a:effectLst/>
                          <a:latin typeface="Trebuchet MS" pitchFamily="34" charset="0"/>
                          <a:ea typeface="굴림" pitchFamily="50" charset="-127"/>
                        </a:rPr>
                        <a:t>up to </a:t>
                      </a:r>
                      <a:r>
                        <a:rPr kumimoji="1" lang="en" altLang="ko-KR" sz="1400" b="0" i="0" u="none" strike="noStrike" cap="none" normalizeH="0" baseline="0">
                          <a:ln>
                            <a:noFill/>
                          </a:ln>
                          <a:solidFill>
                            <a:srgbClr val="000000"/>
                          </a:solidFill>
                          <a:effectLst/>
                          <a:latin typeface="Trebuchet MS" pitchFamily="34" charset="0"/>
                          <a:ea typeface="굴림" pitchFamily="50" charset="-127"/>
                        </a:rPr>
                        <a:t>n </a:t>
                      </a:r>
                      <a:r>
                        <a:rPr kumimoji="1" lang="en" altLang="en-US" sz="1400" b="0" i="0" u="none" strike="noStrike" cap="none" normalizeH="0" baseline="0">
                          <a:ln>
                            <a:noFill/>
                          </a:ln>
                          <a:solidFill>
                            <a:srgbClr val="000000"/>
                          </a:solidFill>
                          <a:effectLst/>
                          <a:latin typeface="Trebuchet MS" pitchFamily="34" charset="0"/>
                          <a:ea typeface="굴림" pitchFamily="50" charset="-127"/>
                        </a:rPr>
                        <a:t>characters </a:t>
                      </a:r>
                      <a:r>
                        <a:rPr kumimoji="1" lang="en" altLang="ko-KR" sz="1400" b="0" i="0" u="none" strike="noStrike" cap="none" normalizeH="0" baseline="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strchr(s, c)</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Finds the character </a:t>
                      </a:r>
                      <a:r>
                        <a:rPr kumimoji="1" lang="en" altLang="ko-KR" sz="1400" b="0" i="0" u="none" strike="noStrike" cap="none" normalizeH="0" baseline="0">
                          <a:ln>
                            <a:noFill/>
                          </a:ln>
                          <a:solidFill>
                            <a:srgbClr val="000000"/>
                          </a:solidFill>
                          <a:effectLst/>
                          <a:latin typeface="Trebuchet MS" pitchFamily="34" charset="0"/>
                          <a:ea typeface="굴림" pitchFamily="50" charset="-127"/>
                        </a:rPr>
                        <a:t>c </a:t>
                      </a:r>
                      <a:r>
                        <a:rPr kumimoji="1" lang="en" altLang="en-US" sz="1400" b="0" i="0" u="none" strike="noStrike" cap="none" normalizeH="0" baseline="0">
                          <a:ln>
                            <a:noFill/>
                          </a:ln>
                          <a:solidFill>
                            <a:srgbClr val="000000"/>
                          </a:solidFill>
                          <a:effectLst/>
                          <a:latin typeface="Trebuchet MS" pitchFamily="34" charset="0"/>
                          <a:ea typeface="굴림" pitchFamily="50" charset="-127"/>
                        </a:rPr>
                        <a:t>in string </a:t>
                      </a:r>
                      <a:r>
                        <a:rPr kumimoji="1" lang="en" altLang="ko-KR" sz="1400" b="0" i="0" u="none" strike="noStrike" cap="none" normalizeH="0" baseline="0">
                          <a:ln>
                            <a:noFill/>
                          </a:ln>
                          <a:solidFill>
                            <a:srgbClr val="000000"/>
                          </a:solidFill>
                          <a:effectLst/>
                          <a:latin typeface="Trebuchet MS" pitchFamily="34" charset="0"/>
                          <a:ea typeface="굴림" pitchFamily="50" charset="-127"/>
                        </a:rPr>
                        <a:t>s .</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163513">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strstr(s1, s2)</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342900" marR="0" lvl="0" indent="-34290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Find string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s2 </a:t>
                      </a: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in string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s1 .</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BECF1D-53E8-FBE6-0E66-0FA430AA5190}"/>
              </a:ext>
            </a:extLst>
          </p:cNvPr>
          <p:cNvSpPr>
            <a:spLocks noGrp="1"/>
          </p:cNvSpPr>
          <p:nvPr>
            <p:ph type="title"/>
          </p:nvPr>
        </p:nvSpPr>
        <p:spPr/>
        <p:txBody>
          <a:bodyPr/>
          <a:lstStyle/>
          <a:p>
            <a:r>
              <a:rPr lang="en" altLang="en-US" dirty="0"/>
              <a:t>Length of string</a:t>
            </a:r>
          </a:p>
        </p:txBody>
      </p:sp>
      <p:sp>
        <p:nvSpPr>
          <p:cNvPr id="3" name="내용 개체 틀 2">
            <a:extLst>
              <a:ext uri="{FF2B5EF4-FFF2-40B4-BE49-F238E27FC236}">
                <a16:creationId xmlns:a16="http://schemas.microsoft.com/office/drawing/2014/main" id="{B93A84D2-6C44-90F5-4F18-A571DC39DC40}"/>
              </a:ext>
            </a:extLst>
          </p:cNvPr>
          <p:cNvSpPr>
            <a:spLocks noGrp="1"/>
          </p:cNvSpPr>
          <p:nvPr>
            <p:ph idx="1"/>
          </p:nvPr>
        </p:nvSpPr>
        <p:spPr/>
        <p:txBody>
          <a:bodyPr/>
          <a:lstStyle/>
          <a:p>
            <a:r>
              <a:rPr lang="en" altLang="en-US" dirty="0"/>
              <a:t>The function to calculate the length of a string is </a:t>
            </a:r>
            <a:r>
              <a:rPr lang="en" altLang="ko-KR" dirty="0" err="1"/>
              <a:t>strlen </a:t>
            </a:r>
            <a:r>
              <a:rPr lang="en" altLang="ko-KR" dirty="0"/>
              <a:t>(const char *str) .</a:t>
            </a:r>
          </a:p>
          <a:p>
            <a:pPr marL="365760" lvl="1" indent="0">
              <a:buNone/>
            </a:pPr>
            <a:r>
              <a:rPr lang="en" altLang="ko-KR" kern="0" spc="0" dirty="0">
                <a:solidFill>
                  <a:srgbClr val="000000"/>
                </a:solidFill>
                <a:effectLst/>
                <a:latin typeface="한양신명조"/>
                <a:ea typeface="굴림" panose="020B0600000101010101" pitchFamily="50" charset="-127"/>
              </a:rPr>
              <a:t>int size = </a:t>
            </a:r>
            <a:r>
              <a:rPr lang="en" altLang="ko-KR" kern="0" spc="0" dirty="0" err="1">
                <a:solidFill>
                  <a:srgbClr val="000000"/>
                </a:solidFill>
                <a:effectLst/>
                <a:latin typeface="한양신명조"/>
                <a:ea typeface="굴림" panose="020B0600000101010101" pitchFamily="50" charset="-127"/>
              </a:rPr>
              <a:t>strlen </a:t>
            </a:r>
            <a:r>
              <a:rPr lang="en" altLang="ko-KR" kern="0" spc="0" dirty="0">
                <a:solidFill>
                  <a:srgbClr val="000000"/>
                </a:solidFill>
                <a:effectLst/>
                <a:latin typeface="한양신명조"/>
                <a:ea typeface="굴림" panose="020B0600000101010101" pitchFamily="50" charset="-127"/>
              </a:rPr>
              <a:t>("Hello");</a:t>
            </a:r>
            <a:r>
              <a:rPr lang="en" altLang="ko-KR" kern="0" spc="0" dirty="0">
                <a:solidFill>
                  <a:srgbClr val="000000"/>
                </a:solidFill>
                <a:effectLst/>
                <a:latin typeface="한양신명조"/>
              </a:rPr>
              <a:t> </a:t>
            </a:r>
            <a:r>
              <a:rPr lang="en" altLang="ko-KR" kern="0" spc="0" dirty="0">
                <a:solidFill>
                  <a:srgbClr val="000000"/>
                </a:solidFill>
                <a:effectLst/>
                <a:latin typeface="한양신명조"/>
                <a:ea typeface="굴림" panose="020B0600000101010101" pitchFamily="50" charset="-127"/>
              </a:rPr>
              <a:t>// </a:t>
            </a:r>
            <a:r>
              <a:rPr lang="en" altLang="en-US" kern="0" spc="0" dirty="0">
                <a:solidFill>
                  <a:srgbClr val="000000"/>
                </a:solidFill>
                <a:effectLst/>
                <a:latin typeface="굴림" panose="020B0600000101010101" pitchFamily="50" charset="-127"/>
                <a:ea typeface="굴림" panose="020B0600000101010101" pitchFamily="50" charset="-127"/>
              </a:rPr>
              <a:t>size becomes </a:t>
            </a:r>
            <a:r>
              <a:rPr lang="en" altLang="ko-KR" kern="0" spc="0" dirty="0">
                <a:solidFill>
                  <a:srgbClr val="000000"/>
                </a:solidFill>
                <a:effectLst/>
                <a:latin typeface="한양신명조"/>
                <a:ea typeface="굴림" panose="020B0600000101010101" pitchFamily="50" charset="-127"/>
              </a:rPr>
              <a:t>5 .</a:t>
            </a:r>
            <a:endParaRPr lang="ko-KR" altLang="en-US" kern="0" spc="0" dirty="0">
              <a:solidFill>
                <a:srgbClr val="000000"/>
              </a:solidFill>
              <a:effectLst/>
              <a:latin typeface="한양신명조"/>
            </a:endParaRPr>
          </a:p>
          <a:p>
            <a:endParaRPr lang="en-US" altLang="ko-KR" dirty="0"/>
          </a:p>
          <a:p>
            <a:endParaRPr lang="ko-KR" altLang="en-US" dirty="0"/>
          </a:p>
        </p:txBody>
      </p:sp>
      <p:pic>
        <p:nvPicPr>
          <p:cNvPr id="6" name="그림 5">
            <a:extLst>
              <a:ext uri="{FF2B5EF4-FFF2-40B4-BE49-F238E27FC236}">
                <a16:creationId xmlns:a16="http://schemas.microsoft.com/office/drawing/2014/main" id="{A9BEEDD3-2726-4ED8-94F2-55EEFA18C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6" y="3408474"/>
            <a:ext cx="9144000" cy="2759209"/>
          </a:xfrm>
          <a:prstGeom prst="rect">
            <a:avLst/>
          </a:prstGeom>
        </p:spPr>
      </p:pic>
    </p:spTree>
    <p:extLst>
      <p:ext uri="{BB962C8B-B14F-4D97-AF65-F5344CB8AC3E}">
        <p14:creationId xmlns:p14="http://schemas.microsoft.com/office/powerpoint/2010/main" val="1631154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 altLang="en-US" dirty="0"/>
              <a:t>Copy string</a:t>
            </a:r>
          </a:p>
        </p:txBody>
      </p:sp>
      <p:sp>
        <p:nvSpPr>
          <p:cNvPr id="27654" name="Rectangle 5"/>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pic>
        <p:nvPicPr>
          <p:cNvPr id="9" name="그림 8">
            <a:extLst>
              <a:ext uri="{FF2B5EF4-FFF2-40B4-BE49-F238E27FC236}">
                <a16:creationId xmlns:a16="http://schemas.microsoft.com/office/drawing/2014/main" id="{D6ACAEFF-1422-0F95-4431-ED5F6E8DC39B}"/>
              </a:ext>
            </a:extLst>
          </p:cNvPr>
          <p:cNvPicPr>
            <a:picLocks noChangeAspect="1"/>
          </p:cNvPicPr>
          <p:nvPr/>
        </p:nvPicPr>
        <p:blipFill>
          <a:blip r:embed="rId2"/>
          <a:stretch>
            <a:fillRect/>
          </a:stretch>
        </p:blipFill>
        <p:spPr>
          <a:xfrm>
            <a:off x="1331640" y="4020228"/>
            <a:ext cx="7072461" cy="2246546"/>
          </a:xfrm>
          <a:prstGeom prst="rect">
            <a:avLst/>
          </a:prstGeom>
        </p:spPr>
      </p:pic>
      <p:pic>
        <p:nvPicPr>
          <p:cNvPr id="5" name="내용 개체 틀 4">
            <a:extLst>
              <a:ext uri="{FF2B5EF4-FFF2-40B4-BE49-F238E27FC236}">
                <a16:creationId xmlns:a16="http://schemas.microsoft.com/office/drawing/2014/main" id="{3F80F94E-8BE6-44B9-9AD9-BE0E80604B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781252"/>
            <a:ext cx="7886700" cy="211304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 altLang="en-US" dirty="0"/>
              <a:t>String copy animation</a:t>
            </a:r>
          </a:p>
        </p:txBody>
      </p:sp>
      <p:grpSp>
        <p:nvGrpSpPr>
          <p:cNvPr id="27651" name="그룹 4"/>
          <p:cNvGrpSpPr>
            <a:grpSpLocks/>
          </p:cNvGrpSpPr>
          <p:nvPr/>
        </p:nvGrpSpPr>
        <p:grpSpPr bwMode="auto">
          <a:xfrm>
            <a:off x="1954213" y="4967763"/>
            <a:ext cx="4849812" cy="915987"/>
            <a:chOff x="2843808" y="5150643"/>
            <a:chExt cx="3847871" cy="726629"/>
          </a:xfrm>
        </p:grpSpPr>
        <p:grpSp>
          <p:nvGrpSpPr>
            <p:cNvPr id="27703" name="그룹 2"/>
            <p:cNvGrpSpPr>
              <a:grpSpLocks/>
            </p:cNvGrpSpPr>
            <p:nvPr/>
          </p:nvGrpSpPr>
          <p:grpSpPr bwMode="auto">
            <a:xfrm>
              <a:off x="3337300" y="5150643"/>
              <a:ext cx="3354379" cy="726629"/>
              <a:chOff x="4486986" y="5359999"/>
              <a:chExt cx="2689908" cy="583601"/>
            </a:xfrm>
          </p:grpSpPr>
          <p:pic>
            <p:nvPicPr>
              <p:cNvPr id="27705" name="그림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6" name="그림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7" name="그림 3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8" name="그림 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9" name="그림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10" name="그림 4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704" name="TextBox 120"/>
            <p:cNvSpPr txBox="1">
              <a:spLocks noChangeArrowheads="1"/>
            </p:cNvSpPr>
            <p:nvPr/>
          </p:nvSpPr>
          <p:spPr bwMode="auto">
            <a:xfrm>
              <a:off x="2843808" y="5288060"/>
              <a:ext cx="4155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sz="1300">
                  <a:latin typeface="맑은 고딕" pitchFamily="50" charset="-127"/>
                  <a:ea typeface="맑은 고딕" pitchFamily="50" charset="-127"/>
                </a:rPr>
                <a:t>dst</a:t>
              </a:r>
              <a:endParaRPr lang="ko-KR" altLang="en-US" sz="1300">
                <a:latin typeface="맑은 고딕" pitchFamily="50" charset="-127"/>
                <a:ea typeface="맑은 고딕" pitchFamily="50" charset="-127"/>
              </a:endParaRPr>
            </a:p>
          </p:txBody>
        </p:sp>
      </p:grpSp>
      <p:grpSp>
        <p:nvGrpSpPr>
          <p:cNvPr id="27652" name="그룹 3"/>
          <p:cNvGrpSpPr>
            <a:grpSpLocks/>
          </p:cNvGrpSpPr>
          <p:nvPr/>
        </p:nvGrpSpPr>
        <p:grpSpPr bwMode="auto">
          <a:xfrm>
            <a:off x="1911350" y="3737450"/>
            <a:ext cx="4814888" cy="909638"/>
            <a:chOff x="2843808" y="4322990"/>
            <a:chExt cx="3847871" cy="726629"/>
          </a:xfrm>
        </p:grpSpPr>
        <p:grpSp>
          <p:nvGrpSpPr>
            <p:cNvPr id="27695" name="그룹 2"/>
            <p:cNvGrpSpPr>
              <a:grpSpLocks/>
            </p:cNvGrpSpPr>
            <p:nvPr/>
          </p:nvGrpSpPr>
          <p:grpSpPr bwMode="auto">
            <a:xfrm>
              <a:off x="3337300" y="4322990"/>
              <a:ext cx="3354379" cy="726629"/>
              <a:chOff x="4486986" y="5359999"/>
              <a:chExt cx="2689908" cy="583601"/>
            </a:xfrm>
          </p:grpSpPr>
          <p:pic>
            <p:nvPicPr>
              <p:cNvPr id="27697" name="그림 3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8" name="그림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99" name="그림 3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0" name="그림 3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1" name="그림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02" name="그림 4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96" name="TextBox 2"/>
            <p:cNvSpPr txBox="1">
              <a:spLocks noChangeArrowheads="1"/>
            </p:cNvSpPr>
            <p:nvPr/>
          </p:nvSpPr>
          <p:spPr bwMode="auto">
            <a:xfrm>
              <a:off x="2843808" y="4460406"/>
              <a:ext cx="4155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sz="1400">
                  <a:latin typeface="맑은 고딕" pitchFamily="50" charset="-127"/>
                  <a:ea typeface="맑은 고딕" pitchFamily="50" charset="-127"/>
                </a:rPr>
                <a:t>src</a:t>
              </a:r>
              <a:endParaRPr lang="ko-KR" altLang="en-US" sz="1400">
                <a:latin typeface="맑은 고딕" pitchFamily="50" charset="-127"/>
                <a:ea typeface="맑은 고딕" pitchFamily="50" charset="-127"/>
              </a:endParaRPr>
            </a:p>
          </p:txBody>
        </p:sp>
      </p:grpSp>
      <p:sp>
        <p:nvSpPr>
          <p:cNvPr id="27654" name="Rectangle 5"/>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98" name="타원 97"/>
          <p:cNvSpPr/>
          <p:nvPr/>
        </p:nvSpPr>
        <p:spPr>
          <a:xfrm>
            <a:off x="2905710" y="4720620"/>
            <a:ext cx="495472" cy="495472"/>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H</a:t>
            </a:r>
            <a:endParaRPr lang="ko-KR" altLang="en-US" dirty="0"/>
          </a:p>
        </p:txBody>
      </p:sp>
      <p:sp>
        <p:nvSpPr>
          <p:cNvPr id="99" name="타원 98"/>
          <p:cNvSpPr/>
          <p:nvPr/>
        </p:nvSpPr>
        <p:spPr>
          <a:xfrm>
            <a:off x="3530644" y="4720620"/>
            <a:ext cx="495472" cy="495472"/>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100" name="타원 99"/>
          <p:cNvSpPr/>
          <p:nvPr/>
        </p:nvSpPr>
        <p:spPr>
          <a:xfrm>
            <a:off x="4163394" y="4720620"/>
            <a:ext cx="495472" cy="495472"/>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101" name="타원 100"/>
          <p:cNvSpPr/>
          <p:nvPr/>
        </p:nvSpPr>
        <p:spPr>
          <a:xfrm>
            <a:off x="4800164" y="4720620"/>
            <a:ext cx="495472" cy="495472"/>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102" name="타원 101"/>
          <p:cNvSpPr/>
          <p:nvPr/>
        </p:nvSpPr>
        <p:spPr>
          <a:xfrm>
            <a:off x="5382724" y="4720161"/>
            <a:ext cx="495472" cy="495472"/>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grpSp>
        <p:nvGrpSpPr>
          <p:cNvPr id="103" name="그룹 102"/>
          <p:cNvGrpSpPr>
            <a:grpSpLocks/>
          </p:cNvGrpSpPr>
          <p:nvPr/>
        </p:nvGrpSpPr>
        <p:grpSpPr bwMode="auto">
          <a:xfrm>
            <a:off x="6015038" y="4720113"/>
            <a:ext cx="644525" cy="576262"/>
            <a:chOff x="5718684" y="5114444"/>
            <a:chExt cx="468536" cy="419719"/>
          </a:xfrm>
        </p:grpSpPr>
        <p:sp>
          <p:nvSpPr>
            <p:cNvPr id="104" name="타원 103"/>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27694" name="TextBox 14"/>
            <p:cNvSpPr txBox="1">
              <a:spLocks noChangeArrowheads="1"/>
            </p:cNvSpPr>
            <p:nvPr/>
          </p:nvSpPr>
          <p:spPr bwMode="auto">
            <a:xfrm>
              <a:off x="5723494" y="5164830"/>
              <a:ext cx="463726"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19" name="타원 18"/>
          <p:cNvSpPr/>
          <p:nvPr/>
        </p:nvSpPr>
        <p:spPr>
          <a:xfrm>
            <a:off x="2905710" y="3490232"/>
            <a:ext cx="495472" cy="495472"/>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H</a:t>
            </a:r>
            <a:endParaRPr lang="ko-KR" altLang="en-US" dirty="0"/>
          </a:p>
        </p:txBody>
      </p:sp>
      <p:sp>
        <p:nvSpPr>
          <p:cNvPr id="20" name="타원 19"/>
          <p:cNvSpPr/>
          <p:nvPr/>
        </p:nvSpPr>
        <p:spPr>
          <a:xfrm>
            <a:off x="3530644" y="3490232"/>
            <a:ext cx="495472" cy="495472"/>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21" name="타원 20"/>
          <p:cNvSpPr/>
          <p:nvPr/>
        </p:nvSpPr>
        <p:spPr>
          <a:xfrm>
            <a:off x="4163394" y="3490232"/>
            <a:ext cx="495472" cy="495472"/>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22" name="타원 21"/>
          <p:cNvSpPr/>
          <p:nvPr/>
        </p:nvSpPr>
        <p:spPr>
          <a:xfrm>
            <a:off x="4800164" y="3490232"/>
            <a:ext cx="495472" cy="495472"/>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23" name="타원 22"/>
          <p:cNvSpPr/>
          <p:nvPr/>
        </p:nvSpPr>
        <p:spPr>
          <a:xfrm>
            <a:off x="5382724" y="3490232"/>
            <a:ext cx="495472" cy="495472"/>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grpSp>
        <p:nvGrpSpPr>
          <p:cNvPr id="27686" name="그룹 23"/>
          <p:cNvGrpSpPr>
            <a:grpSpLocks/>
          </p:cNvGrpSpPr>
          <p:nvPr/>
        </p:nvGrpSpPr>
        <p:grpSpPr bwMode="auto">
          <a:xfrm>
            <a:off x="6015038" y="3494563"/>
            <a:ext cx="644525" cy="568325"/>
            <a:chOff x="5718684" y="5114444"/>
            <a:chExt cx="468535" cy="413975"/>
          </a:xfrm>
        </p:grpSpPr>
        <p:sp>
          <p:nvSpPr>
            <p:cNvPr id="25" name="타원 24"/>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27690" name="TextBox 14"/>
            <p:cNvSpPr txBox="1">
              <a:spLocks noChangeArrowheads="1"/>
            </p:cNvSpPr>
            <p:nvPr/>
          </p:nvSpPr>
          <p:spPr bwMode="auto">
            <a:xfrm>
              <a:off x="5723493" y="5159087"/>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2" name="Rectangle 3">
            <a:extLst>
              <a:ext uri="{FF2B5EF4-FFF2-40B4-BE49-F238E27FC236}">
                <a16:creationId xmlns:a16="http://schemas.microsoft.com/office/drawing/2014/main" id="{798957B2-6953-D565-AD61-8E8DCE20E3E4}"/>
              </a:ext>
            </a:extLst>
          </p:cNvPr>
          <p:cNvSpPr>
            <a:spLocks noChangeArrowheads="1"/>
          </p:cNvSpPr>
          <p:nvPr/>
        </p:nvSpPr>
        <p:spPr bwMode="auto">
          <a:xfrm>
            <a:off x="976562" y="1984547"/>
            <a:ext cx="7822353" cy="9096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noAutofit/>
          </a:bodyPr>
          <a:lstStyle/>
          <a:p>
            <a:pPr marR="0" algn="just" rtl="0"/>
            <a:r>
              <a:rPr lang="en" altLang="ko-KR" sz="1600" b="0" i="0" u="none" strike="noStrike" baseline="0" dirty="0">
                <a:latin typeface="Century Schoolbook" panose="02040604050505020304" pitchFamily="18" charset="0"/>
              </a:rPr>
              <a:t>char </a:t>
            </a:r>
            <a:r>
              <a:rPr lang="en" altLang="ko-KR" sz="1600" b="0" i="0" u="none" strike="noStrike" baseline="0" dirty="0" err="1">
                <a:latin typeface="Century Schoolbook" panose="02040604050505020304" pitchFamily="18" charset="0"/>
              </a:rPr>
              <a:t>dst </a:t>
            </a:r>
            <a:r>
              <a:rPr lang="en" altLang="ko-KR" sz="1600" b="0" i="0" u="none" strike="noStrike" baseline="0" dirty="0">
                <a:latin typeface="Century Schoolbook" panose="02040604050505020304" pitchFamily="18" charset="0"/>
              </a:rPr>
              <a:t>[6];</a:t>
            </a:r>
          </a:p>
          <a:p>
            <a:pPr marR="0" algn="just" rtl="0"/>
            <a:r>
              <a:rPr lang="en" altLang="ko-KR" sz="1600" b="0" i="0" u="none" strike="noStrike" baseline="0" dirty="0">
                <a:latin typeface="Century Schoolbook" panose="02040604050505020304" pitchFamily="18" charset="0"/>
              </a:rPr>
              <a:t>char </a:t>
            </a:r>
            <a:r>
              <a:rPr lang="en" altLang="ko-KR" sz="1600" b="0" i="0" u="none" strike="noStrike" baseline="0" dirty="0" err="1">
                <a:latin typeface="Century Schoolbook" panose="02040604050505020304" pitchFamily="18" charset="0"/>
              </a:rPr>
              <a:t>src </a:t>
            </a:r>
            <a:r>
              <a:rPr lang="en" altLang="ko-KR" sz="1600" b="0" i="0" u="none" strike="noStrike" baseline="0" dirty="0">
                <a:latin typeface="Century Schoolbook" panose="02040604050505020304" pitchFamily="18" charset="0"/>
              </a:rPr>
              <a:t>[6] = “Hello";</a:t>
            </a:r>
          </a:p>
          <a:p>
            <a:pPr marR="0" algn="just" rtl="0"/>
            <a:r>
              <a:rPr lang="en" altLang="ko-KR" sz="1600" b="0" i="0" u="none" strike="noStrike" baseline="0" dirty="0" err="1">
                <a:latin typeface="Century Schoolbook" panose="02040604050505020304" pitchFamily="18" charset="0"/>
              </a:rPr>
              <a:t>strcpy </a:t>
            </a:r>
            <a:r>
              <a:rPr lang="en" altLang="ko-KR" sz="1600" b="0" i="0" u="none" strike="noStrike" baseline="0" dirty="0">
                <a:latin typeface="Century Schoolbook" panose="02040604050505020304" pitchFamily="18" charset="0"/>
              </a:rPr>
              <a:t>( </a:t>
            </a:r>
            <a:r>
              <a:rPr lang="en" altLang="ko-KR" sz="1600" b="0" i="0" u="none" strike="noStrike" baseline="0" dirty="0" err="1">
                <a:latin typeface="Century Schoolbook" panose="02040604050505020304" pitchFamily="18" charset="0"/>
              </a:rPr>
              <a:t>dst </a:t>
            </a:r>
            <a:r>
              <a:rPr lang="en" altLang="ko-KR" sz="1600" b="0" i="0" u="none" strike="noStrike" baseline="0" dirty="0">
                <a:latin typeface="Century Schoolbook" panose="02040604050505020304" pitchFamily="18" charset="0"/>
              </a:rPr>
              <a:t>, </a:t>
            </a:r>
            <a:r>
              <a:rPr lang="en" altLang="ko-KR" sz="1600" b="0" i="0" u="none" strike="noStrike" baseline="0" dirty="0" err="1">
                <a:latin typeface="Century Schoolbook" panose="02040604050505020304" pitchFamily="18" charset="0"/>
              </a:rPr>
              <a:t>src </a:t>
            </a:r>
            <a:r>
              <a:rPr lang="en" altLang="ko-KR" sz="1600" b="0" i="0" u="none" strike="noStrike" baseline="0" dirty="0">
                <a:latin typeface="Century Schoolbook" panose="02040604050505020304" pitchFamily="18" charset="0"/>
              </a:rPr>
              <a:t>);</a:t>
            </a:r>
          </a:p>
        </p:txBody>
      </p:sp>
    </p:spTree>
    <p:extLst>
      <p:ext uri="{BB962C8B-B14F-4D97-AF65-F5344CB8AC3E}">
        <p14:creationId xmlns:p14="http://schemas.microsoft.com/office/powerpoint/2010/main" val="784346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017 -0.17385 L -1.66667E-6 4.81481E-6 " pathEditMode="relative" rAng="0" ptsTypes="AA">
                                      <p:cBhvr>
                                        <p:cTn id="8" dur="2000" fill="hold"/>
                                        <p:tgtEl>
                                          <p:spTgt spid="98"/>
                                        </p:tgtEl>
                                        <p:attrNameLst>
                                          <p:attrName>ppt_x</p:attrName>
                                          <p:attrName>ppt_y</p:attrName>
                                        </p:attrNameLst>
                                      </p:cBhvr>
                                      <p:rCtr x="0" y="8681"/>
                                    </p:animMotion>
                                  </p:childTnLst>
                                </p:cTn>
                              </p:par>
                              <p:par>
                                <p:cTn id="9" presetID="1" presetClass="entr" presetSubtype="0" fill="hold"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00017 -0.17385 L -1.66667E-6 4.81481E-6 " pathEditMode="relative" rAng="0" ptsTypes="AA">
                                      <p:cBhvr>
                                        <p:cTn id="12" dur="2000" fill="hold"/>
                                        <p:tgtEl>
                                          <p:spTgt spid="99"/>
                                        </p:tgtEl>
                                        <p:attrNameLst>
                                          <p:attrName>ppt_x</p:attrName>
                                          <p:attrName>ppt_y</p:attrName>
                                        </p:attrNameLst>
                                      </p:cBhvr>
                                      <p:rCtr x="0" y="8681"/>
                                    </p:animMotion>
                                  </p:childTnLst>
                                </p:cTn>
                              </p:par>
                              <p:par>
                                <p:cTn id="13" presetID="1"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0" presetClass="path" presetSubtype="0" accel="50000" decel="50000" fill="hold" nodeType="withEffect">
                                  <p:stCondLst>
                                    <p:cond delay="0"/>
                                  </p:stCondLst>
                                  <p:childTnLst>
                                    <p:animMotion origin="layout" path="M -0.00017 -0.17385 L -1.66667E-6 4.81481E-6 " pathEditMode="relative" rAng="0" ptsTypes="AA">
                                      <p:cBhvr>
                                        <p:cTn id="16" dur="2000" fill="hold"/>
                                        <p:tgtEl>
                                          <p:spTgt spid="100"/>
                                        </p:tgtEl>
                                        <p:attrNameLst>
                                          <p:attrName>ppt_x</p:attrName>
                                          <p:attrName>ppt_y</p:attrName>
                                        </p:attrNameLst>
                                      </p:cBhvr>
                                      <p:rCtr x="0" y="8681"/>
                                    </p:animMotion>
                                  </p:childTnLst>
                                </p:cTn>
                              </p:par>
                              <p:par>
                                <p:cTn id="17" presetID="1" presetClass="entr" presetSubtype="0"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childTnLst>
                                </p:cTn>
                              </p:par>
                              <p:par>
                                <p:cTn id="19" presetID="0" presetClass="path" presetSubtype="0" accel="50000" decel="50000" fill="hold" nodeType="withEffect">
                                  <p:stCondLst>
                                    <p:cond delay="0"/>
                                  </p:stCondLst>
                                  <p:childTnLst>
                                    <p:animMotion origin="layout" path="M -0.00017 -0.17385 L -1.66667E-6 4.81481E-6 " pathEditMode="relative" rAng="0" ptsTypes="AA">
                                      <p:cBhvr>
                                        <p:cTn id="20" dur="2000" fill="hold"/>
                                        <p:tgtEl>
                                          <p:spTgt spid="101"/>
                                        </p:tgtEl>
                                        <p:attrNameLst>
                                          <p:attrName>ppt_x</p:attrName>
                                          <p:attrName>ppt_y</p:attrName>
                                        </p:attrNameLst>
                                      </p:cBhvr>
                                      <p:rCtr x="0" y="8681"/>
                                    </p:animMotion>
                                  </p:childTnLst>
                                </p:cTn>
                              </p:par>
                              <p:par>
                                <p:cTn id="21" presetID="1" presetClass="entr" presetSubtype="0" fill="hold" nodeType="with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par>
                                <p:cTn id="23" presetID="0" presetClass="path" presetSubtype="0" accel="50000" decel="50000" fill="hold" nodeType="withEffect">
                                  <p:stCondLst>
                                    <p:cond delay="0"/>
                                  </p:stCondLst>
                                  <p:childTnLst>
                                    <p:animMotion origin="layout" path="M -0.00017 -0.17385 L -1.66667E-6 4.81481E-6 " pathEditMode="relative" rAng="0" ptsTypes="AA">
                                      <p:cBhvr>
                                        <p:cTn id="24" dur="2000" fill="hold"/>
                                        <p:tgtEl>
                                          <p:spTgt spid="102"/>
                                        </p:tgtEl>
                                        <p:attrNameLst>
                                          <p:attrName>ppt_x</p:attrName>
                                          <p:attrName>ppt_y</p:attrName>
                                        </p:attrNameLst>
                                      </p:cBhvr>
                                      <p:rCtr x="0" y="8681"/>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0.00017 -0.17385 L -1.66667E-6 4.81481E-6 " pathEditMode="relative" rAng="0" ptsTypes="AA">
                                      <p:cBhvr>
                                        <p:cTn id="30" dur="2000" fill="hold"/>
                                        <p:tgtEl>
                                          <p:spTgt spid="103"/>
                                        </p:tgtEl>
                                        <p:attrNameLst>
                                          <p:attrName>ppt_x</p:attrName>
                                          <p:attrName>ppt_y</p:attrName>
                                        </p:attrNameLst>
                                      </p:cBhvr>
                                      <p:rCtr x="0" y="8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concatenation</a:t>
            </a:r>
          </a:p>
        </p:txBody>
      </p:sp>
      <p:pic>
        <p:nvPicPr>
          <p:cNvPr id="3" name="그림 2">
            <a:extLst>
              <a:ext uri="{FF2B5EF4-FFF2-40B4-BE49-F238E27FC236}">
                <a16:creationId xmlns:a16="http://schemas.microsoft.com/office/drawing/2014/main" id="{514C44FD-E017-4278-8921-DDB9C0CF57EF}"/>
              </a:ext>
            </a:extLst>
          </p:cNvPr>
          <p:cNvPicPr>
            <a:picLocks noChangeAspect="1"/>
          </p:cNvPicPr>
          <p:nvPr/>
        </p:nvPicPr>
        <p:blipFill>
          <a:blip r:embed="rId2"/>
          <a:stretch>
            <a:fillRect/>
          </a:stretch>
        </p:blipFill>
        <p:spPr>
          <a:xfrm>
            <a:off x="1979712" y="3933153"/>
            <a:ext cx="4870320" cy="2552235"/>
          </a:xfrm>
          <a:prstGeom prst="rect">
            <a:avLst/>
          </a:prstGeom>
        </p:spPr>
      </p:pic>
      <p:pic>
        <p:nvPicPr>
          <p:cNvPr id="7" name="내용 개체 틀 6">
            <a:extLst>
              <a:ext uri="{FF2B5EF4-FFF2-40B4-BE49-F238E27FC236}">
                <a16:creationId xmlns:a16="http://schemas.microsoft.com/office/drawing/2014/main" id="{922B1F2D-3402-44C2-A4D1-5F600B4FED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855" y="1484784"/>
            <a:ext cx="7886700" cy="2105904"/>
          </a:xfrm>
        </p:spPr>
      </p:pic>
    </p:spTree>
    <p:extLst>
      <p:ext uri="{BB962C8B-B14F-4D97-AF65-F5344CB8AC3E}">
        <p14:creationId xmlns:p14="http://schemas.microsoft.com/office/powerpoint/2010/main" val="213624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 altLang="en-US"/>
              <a:t>How to represent strings</a:t>
            </a:r>
          </a:p>
        </p:txBody>
      </p:sp>
      <p:sp>
        <p:nvSpPr>
          <p:cNvPr id="7171" name="Rectangle 3"/>
          <p:cNvSpPr>
            <a:spLocks noGrp="1" noChangeArrowheads="1"/>
          </p:cNvSpPr>
          <p:nvPr>
            <p:ph idx="1"/>
          </p:nvPr>
        </p:nvSpPr>
        <p:spPr/>
        <p:txBody>
          <a:bodyPr/>
          <a:lstStyle/>
          <a:p>
            <a:pPr eaLnBrk="1" hangingPunct="1"/>
            <a:r>
              <a:rPr lang="en" altLang="en-US" i="1" dirty="0">
                <a:solidFill>
                  <a:schemeClr val="tx2"/>
                </a:solidFill>
              </a:rPr>
              <a:t>string </a:t>
            </a:r>
            <a:r>
              <a:rPr lang="en" altLang="ko-KR" i="1" dirty="0">
                <a:solidFill>
                  <a:schemeClr val="tx2"/>
                </a:solidFill>
              </a:rPr>
              <a:t>:</a:t>
            </a:r>
            <a:r>
              <a:rPr lang="en" altLang="ko-KR" dirty="0"/>
              <a:t> </a:t>
            </a:r>
            <a:r>
              <a:rPr lang="en" altLang="en-US" dirty="0"/>
              <a:t>A collection of several characters</a:t>
            </a:r>
            <a:endParaRPr lang="en-US" altLang="ko-KR" dirty="0"/>
          </a:p>
          <a:p>
            <a:pPr lvl="1" eaLnBrk="1" hangingPunct="1"/>
            <a:r>
              <a:rPr lang="en" altLang="ko-KR" dirty="0"/>
              <a:t>"A＂</a:t>
            </a:r>
          </a:p>
          <a:p>
            <a:pPr lvl="1" eaLnBrk="1" hangingPunct="1"/>
            <a:r>
              <a:rPr lang="en" altLang="ko-KR" dirty="0"/>
              <a:t>"Hello World!"</a:t>
            </a:r>
          </a:p>
          <a:p>
            <a:pPr lvl="1" eaLnBrk="1" hangingPunct="1"/>
            <a:r>
              <a:rPr lang="en" altLang="ko-KR" dirty="0"/>
              <a:t>" </a:t>
            </a:r>
            <a:r>
              <a:rPr lang="en" altLang="en-US" dirty="0"/>
              <a:t>The value of variable </a:t>
            </a:r>
            <a:r>
              <a:rPr lang="en" altLang="ko-KR" dirty="0"/>
              <a:t>score is %d </a:t>
            </a:r>
            <a:r>
              <a:rPr lang="en" altLang="en-US" dirty="0"/>
              <a:t>"</a:t>
            </a:r>
            <a:endParaRPr lang="en-US" altLang="ko-KR" dirty="0"/>
          </a:p>
          <a:p>
            <a:pPr lvl="1" eaLnBrk="1" hangingPunct="1"/>
            <a:endParaRPr lang="en-US" altLang="ko-KR" dirty="0"/>
          </a:p>
          <a:p>
            <a:pPr eaLnBrk="1" hangingPunct="1"/>
            <a:r>
              <a:rPr lang="en" altLang="en-US" i="1" dirty="0">
                <a:solidFill>
                  <a:srgbClr val="FF0000"/>
                </a:solidFill>
              </a:rPr>
              <a:t>String variable</a:t>
            </a:r>
            <a:endParaRPr lang="en-US" altLang="ko-KR" i="1" dirty="0">
              <a:solidFill>
                <a:srgbClr val="FF0000"/>
              </a:solidFill>
            </a:endParaRPr>
          </a:p>
          <a:p>
            <a:pPr lvl="1" eaLnBrk="1" hangingPunct="1"/>
            <a:r>
              <a:rPr lang="en-US" altLang="en-US" dirty="0"/>
              <a:t>A variable that can store a mutable string.</a:t>
            </a:r>
            <a:endParaRPr lang="en-US" altLang="ko-KR" dirty="0"/>
          </a:p>
          <a:p>
            <a:pPr lvl="1" eaLnBrk="1" hangingPunct="1"/>
            <a:r>
              <a:rPr lang="en" altLang="en-US" dirty="0"/>
              <a:t>Where is a good place to save it </a:t>
            </a:r>
            <a:r>
              <a:rPr lang="en" altLang="ko-KR" dirty="0"/>
              <a:t>?</a:t>
            </a:r>
          </a:p>
          <a:p>
            <a:pPr marL="457200" lvl="1" indent="0" eaLnBrk="1" hangingPunct="1">
              <a:buNone/>
            </a:pPr>
            <a:endParaRPr lang="ko-KR" altLang="en-US" dirty="0"/>
          </a:p>
        </p:txBody>
      </p:sp>
      <p:pic>
        <p:nvPicPr>
          <p:cNvPr id="28" name="그림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3926508"/>
            <a:ext cx="71913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a:spLocks noChangeArrowheads="1"/>
          </p:cNvSpPr>
          <p:nvPr/>
        </p:nvSpPr>
        <p:spPr bwMode="auto">
          <a:xfrm>
            <a:off x="4932040" y="4489956"/>
            <a:ext cx="40434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dirty="0"/>
              <a:t>One character is stored in a </a:t>
            </a:r>
            <a:r>
              <a:rPr lang="en" altLang="ko-KR" sz="1400" dirty="0"/>
              <a:t>char type variable.</a:t>
            </a:r>
          </a:p>
        </p:txBody>
      </p:sp>
      <p:grpSp>
        <p:nvGrpSpPr>
          <p:cNvPr id="6" name="그룹 2"/>
          <p:cNvGrpSpPr>
            <a:grpSpLocks/>
          </p:cNvGrpSpPr>
          <p:nvPr/>
        </p:nvGrpSpPr>
        <p:grpSpPr bwMode="auto">
          <a:xfrm>
            <a:off x="5868144" y="5391274"/>
            <a:ext cx="2689225" cy="582612"/>
            <a:chOff x="4486986" y="5359999"/>
            <a:chExt cx="2689908" cy="583601"/>
          </a:xfrm>
        </p:grpSpPr>
        <p:pic>
          <p:nvPicPr>
            <p:cNvPr id="7201"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2"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3"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4"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5"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6"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5" name="TextBox 174"/>
          <p:cNvSpPr txBox="1">
            <a:spLocks noChangeArrowheads="1"/>
          </p:cNvSpPr>
          <p:nvPr/>
        </p:nvSpPr>
        <p:spPr bwMode="auto">
          <a:xfrm>
            <a:off x="5220072" y="5978649"/>
            <a:ext cx="342302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i="1" dirty="0">
                <a:solidFill>
                  <a:schemeClr val="tx2"/>
                </a:solidFill>
              </a:rPr>
              <a:t>Strings are stored as </a:t>
            </a:r>
            <a:r>
              <a:rPr lang="en" altLang="ko-KR" sz="1400" i="1" dirty="0">
                <a:solidFill>
                  <a:schemeClr val="tx2"/>
                </a:solidFill>
              </a:rPr>
              <a:t>char </a:t>
            </a:r>
            <a:r>
              <a:rPr lang="en" altLang="en-US" sz="1400" i="1" dirty="0">
                <a:solidFill>
                  <a:schemeClr val="tx2"/>
                </a:solidFill>
              </a:rPr>
              <a:t>type arrays</a:t>
            </a:r>
          </a:p>
        </p:txBody>
      </p:sp>
      <p:sp>
        <p:nvSpPr>
          <p:cNvPr id="2" name="타원 1"/>
          <p:cNvSpPr/>
          <p:nvPr/>
        </p:nvSpPr>
        <p:spPr>
          <a:xfrm>
            <a:off x="6052408" y="522959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H</a:t>
            </a:r>
            <a:endParaRPr lang="ko-KR" altLang="en-US" dirty="0"/>
          </a:p>
        </p:txBody>
      </p:sp>
      <p:sp>
        <p:nvSpPr>
          <p:cNvPr id="30" name="타원 29"/>
          <p:cNvSpPr/>
          <p:nvPr/>
        </p:nvSpPr>
        <p:spPr>
          <a:xfrm>
            <a:off x="6452949" y="522959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31" name="타원 30"/>
          <p:cNvSpPr/>
          <p:nvPr/>
        </p:nvSpPr>
        <p:spPr>
          <a:xfrm>
            <a:off x="6844781" y="522959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32" name="타원 31"/>
          <p:cNvSpPr/>
          <p:nvPr/>
        </p:nvSpPr>
        <p:spPr>
          <a:xfrm>
            <a:off x="7239181" y="522959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33" name="타원 32"/>
          <p:cNvSpPr/>
          <p:nvPr/>
        </p:nvSpPr>
        <p:spPr>
          <a:xfrm>
            <a:off x="7631013" y="522959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grpSp>
        <p:nvGrpSpPr>
          <p:cNvPr id="4" name="그룹 3"/>
          <p:cNvGrpSpPr>
            <a:grpSpLocks/>
          </p:cNvGrpSpPr>
          <p:nvPr/>
        </p:nvGrpSpPr>
        <p:grpSpPr bwMode="auto">
          <a:xfrm>
            <a:off x="7971581" y="5224586"/>
            <a:ext cx="463550" cy="369888"/>
            <a:chOff x="5666841" y="5109798"/>
            <a:chExt cx="463726" cy="369332"/>
          </a:xfrm>
        </p:grpSpPr>
        <p:sp>
          <p:nvSpPr>
            <p:cNvPr id="34" name="타원 33"/>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7200" name="TextBox 2"/>
            <p:cNvSpPr txBox="1">
              <a:spLocks noChangeArrowheads="1"/>
            </p:cNvSpPr>
            <p:nvPr/>
          </p:nvSpPr>
          <p:spPr bwMode="auto">
            <a:xfrm>
              <a:off x="5666841" y="5109798"/>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177" name="타원 176"/>
          <p:cNvSpPr/>
          <p:nvPr/>
        </p:nvSpPr>
        <p:spPr>
          <a:xfrm>
            <a:off x="6783189" y="376113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H</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75" grpId="0"/>
      <p:bldP spid="2" grpId="0" animBg="1"/>
      <p:bldP spid="30" grpId="0" animBg="1"/>
      <p:bldP spid="31" grpId="0" animBg="1"/>
      <p:bldP spid="32" grpId="0" animBg="1"/>
      <p:bldP spid="33" grpId="0" animBg="1"/>
      <p:bldP spid="17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5" name="Rectangle 2"/>
          <p:cNvSpPr>
            <a:spLocks noGrp="1" noChangeArrowheads="1"/>
          </p:cNvSpPr>
          <p:nvPr>
            <p:ph type="title"/>
          </p:nvPr>
        </p:nvSpPr>
        <p:spPr/>
        <p:txBody>
          <a:bodyPr/>
          <a:lstStyle/>
          <a:p>
            <a:pPr eaLnBrk="1" hangingPunct="1"/>
            <a:r>
              <a:rPr lang="en" altLang="en-US" dirty="0"/>
              <a:t>String concatenation animation</a:t>
            </a:r>
          </a:p>
        </p:txBody>
      </p:sp>
      <p:grpSp>
        <p:nvGrpSpPr>
          <p:cNvPr id="28675" name="그룹 2"/>
          <p:cNvGrpSpPr>
            <a:grpSpLocks/>
          </p:cNvGrpSpPr>
          <p:nvPr/>
        </p:nvGrpSpPr>
        <p:grpSpPr bwMode="auto">
          <a:xfrm>
            <a:off x="6130925" y="4041775"/>
            <a:ext cx="2689225" cy="582613"/>
            <a:chOff x="4486986" y="5359999"/>
            <a:chExt cx="2689908" cy="583601"/>
          </a:xfrm>
        </p:grpSpPr>
        <p:pic>
          <p:nvPicPr>
            <p:cNvPr id="28760"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1"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2"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3"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4"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65"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타원 90"/>
          <p:cNvSpPr/>
          <p:nvPr/>
        </p:nvSpPr>
        <p:spPr>
          <a:xfrm>
            <a:off x="6711594" y="3862044"/>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sp>
        <p:nvSpPr>
          <p:cNvPr id="92" name="타원 91"/>
          <p:cNvSpPr/>
          <p:nvPr/>
        </p:nvSpPr>
        <p:spPr>
          <a:xfrm>
            <a:off x="7103426" y="3862044"/>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r</a:t>
            </a:r>
            <a:endParaRPr lang="ko-KR" altLang="en-US" dirty="0"/>
          </a:p>
        </p:txBody>
      </p:sp>
      <p:sp>
        <p:nvSpPr>
          <p:cNvPr id="93" name="타원 92"/>
          <p:cNvSpPr/>
          <p:nvPr/>
        </p:nvSpPr>
        <p:spPr>
          <a:xfrm>
            <a:off x="7497826" y="3862044"/>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94" name="타원 93"/>
          <p:cNvSpPr/>
          <p:nvPr/>
        </p:nvSpPr>
        <p:spPr>
          <a:xfrm>
            <a:off x="7889658" y="3862044"/>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d</a:t>
            </a:r>
            <a:endParaRPr lang="ko-KR" altLang="en-US" dirty="0"/>
          </a:p>
        </p:txBody>
      </p:sp>
      <p:grpSp>
        <p:nvGrpSpPr>
          <p:cNvPr id="28688" name="그룹 94"/>
          <p:cNvGrpSpPr>
            <a:grpSpLocks/>
          </p:cNvGrpSpPr>
          <p:nvPr/>
        </p:nvGrpSpPr>
        <p:grpSpPr bwMode="auto">
          <a:xfrm>
            <a:off x="8296275" y="3862388"/>
            <a:ext cx="463550" cy="368300"/>
            <a:chOff x="5679084" y="5111091"/>
            <a:chExt cx="463726" cy="369332"/>
          </a:xfrm>
        </p:grpSpPr>
        <p:sp>
          <p:nvSpPr>
            <p:cNvPr id="96" name="타원 95"/>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28759"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98" name="타원 97"/>
          <p:cNvSpPr/>
          <p:nvPr/>
        </p:nvSpPr>
        <p:spPr>
          <a:xfrm>
            <a:off x="6311053" y="3862044"/>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W</a:t>
            </a:r>
            <a:endParaRPr lang="ko-KR" altLang="en-US" dirty="0"/>
          </a:p>
        </p:txBody>
      </p:sp>
      <p:sp>
        <p:nvSpPr>
          <p:cNvPr id="80" name="TextBox 79"/>
          <p:cNvSpPr txBox="1">
            <a:spLocks noChangeArrowheads="1"/>
          </p:cNvSpPr>
          <p:nvPr/>
        </p:nvSpPr>
        <p:spPr bwMode="auto">
          <a:xfrm>
            <a:off x="5708650" y="4189413"/>
            <a:ext cx="4159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ctr" eaLnBrk="1" hangingPunct="1"/>
            <a:r>
              <a:rPr lang="en" altLang="ko-KR" sz="1200">
                <a:latin typeface="맑은 고딕" pitchFamily="50" charset="-127"/>
                <a:ea typeface="맑은 고딕" pitchFamily="50" charset="-127"/>
              </a:rPr>
              <a:t>src</a:t>
            </a:r>
            <a:endParaRPr lang="ko-KR" altLang="en-US" sz="1400">
              <a:latin typeface="맑은 고딕" pitchFamily="50" charset="-127"/>
              <a:ea typeface="맑은 고딕" pitchFamily="50" charset="-127"/>
            </a:endParaRPr>
          </a:p>
        </p:txBody>
      </p:sp>
      <p:pic>
        <p:nvPicPr>
          <p:cNvPr id="90"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3163" y="4032250"/>
            <a:ext cx="71913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94" name="그룹 2"/>
          <p:cNvGrpSpPr>
            <a:grpSpLocks/>
          </p:cNvGrpSpPr>
          <p:nvPr/>
        </p:nvGrpSpPr>
        <p:grpSpPr bwMode="auto">
          <a:xfrm>
            <a:off x="3013075" y="4032250"/>
            <a:ext cx="2298700" cy="582613"/>
            <a:chOff x="3224954" y="4621155"/>
            <a:chExt cx="2297720" cy="582613"/>
          </a:xfrm>
        </p:grpSpPr>
        <p:pic>
          <p:nvPicPr>
            <p:cNvPr id="28751"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3544" y="4621155"/>
              <a:ext cx="71913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2"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1716" y="4621155"/>
              <a:ext cx="71913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3"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7320" y="4621155"/>
              <a:ext cx="71913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4"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5492" y="4621155"/>
              <a:ext cx="71913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5"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4954" y="4621155"/>
              <a:ext cx="71913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그룹 2"/>
          <p:cNvGrpSpPr>
            <a:grpSpLocks/>
          </p:cNvGrpSpPr>
          <p:nvPr/>
        </p:nvGrpSpPr>
        <p:grpSpPr bwMode="auto">
          <a:xfrm>
            <a:off x="6130925" y="4037013"/>
            <a:ext cx="2689225" cy="582612"/>
            <a:chOff x="4486986" y="5359999"/>
            <a:chExt cx="2689908" cy="583601"/>
          </a:xfrm>
        </p:grpSpPr>
        <p:pic>
          <p:nvPicPr>
            <p:cNvPr id="28745"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6"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7"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8"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9"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50"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타원 35"/>
          <p:cNvSpPr/>
          <p:nvPr/>
        </p:nvSpPr>
        <p:spPr>
          <a:xfrm>
            <a:off x="6711594" y="3857282"/>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sp>
        <p:nvSpPr>
          <p:cNvPr id="37" name="타원 36"/>
          <p:cNvSpPr/>
          <p:nvPr/>
        </p:nvSpPr>
        <p:spPr>
          <a:xfrm>
            <a:off x="7103426" y="3857282"/>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r</a:t>
            </a:r>
            <a:endParaRPr lang="ko-KR" altLang="en-US" dirty="0"/>
          </a:p>
        </p:txBody>
      </p:sp>
      <p:sp>
        <p:nvSpPr>
          <p:cNvPr id="38" name="타원 37"/>
          <p:cNvSpPr/>
          <p:nvPr/>
        </p:nvSpPr>
        <p:spPr>
          <a:xfrm>
            <a:off x="7497826" y="3857282"/>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39" name="타원 38"/>
          <p:cNvSpPr/>
          <p:nvPr/>
        </p:nvSpPr>
        <p:spPr>
          <a:xfrm>
            <a:off x="7889658" y="3857282"/>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d</a:t>
            </a:r>
            <a:endParaRPr lang="ko-KR" altLang="en-US" dirty="0"/>
          </a:p>
        </p:txBody>
      </p:sp>
      <p:grpSp>
        <p:nvGrpSpPr>
          <p:cNvPr id="40" name="그룹 39"/>
          <p:cNvGrpSpPr>
            <a:grpSpLocks/>
          </p:cNvGrpSpPr>
          <p:nvPr/>
        </p:nvGrpSpPr>
        <p:grpSpPr bwMode="auto">
          <a:xfrm>
            <a:off x="8296275" y="3857625"/>
            <a:ext cx="463550" cy="368300"/>
            <a:chOff x="5679084" y="5111091"/>
            <a:chExt cx="463726" cy="369332"/>
          </a:xfrm>
        </p:grpSpPr>
        <p:sp>
          <p:nvSpPr>
            <p:cNvPr id="41" name="타원 40"/>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28744"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grpSp>
        <p:nvGrpSpPr>
          <p:cNvPr id="28710" name="그룹 2"/>
          <p:cNvGrpSpPr>
            <a:grpSpLocks/>
          </p:cNvGrpSpPr>
          <p:nvPr/>
        </p:nvGrpSpPr>
        <p:grpSpPr bwMode="auto">
          <a:xfrm>
            <a:off x="644525" y="4032250"/>
            <a:ext cx="2689225" cy="582613"/>
            <a:chOff x="4486986" y="5359999"/>
            <a:chExt cx="2689908" cy="583601"/>
          </a:xfrm>
        </p:grpSpPr>
        <p:pic>
          <p:nvPicPr>
            <p:cNvPr id="28735"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36"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37"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38"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39"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0"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 name="타원 80"/>
          <p:cNvSpPr/>
          <p:nvPr/>
        </p:nvSpPr>
        <p:spPr>
          <a:xfrm>
            <a:off x="824495" y="385251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H</a:t>
            </a:r>
            <a:endParaRPr lang="ko-KR" altLang="en-US" dirty="0"/>
          </a:p>
        </p:txBody>
      </p:sp>
      <p:sp>
        <p:nvSpPr>
          <p:cNvPr id="82" name="타원 81"/>
          <p:cNvSpPr/>
          <p:nvPr/>
        </p:nvSpPr>
        <p:spPr>
          <a:xfrm>
            <a:off x="1225036" y="385251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83" name="타원 82"/>
          <p:cNvSpPr/>
          <p:nvPr/>
        </p:nvSpPr>
        <p:spPr>
          <a:xfrm>
            <a:off x="1616868" y="385251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84" name="타원 83"/>
          <p:cNvSpPr/>
          <p:nvPr/>
        </p:nvSpPr>
        <p:spPr>
          <a:xfrm>
            <a:off x="2011268" y="385251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85" name="타원 84"/>
          <p:cNvSpPr/>
          <p:nvPr/>
        </p:nvSpPr>
        <p:spPr>
          <a:xfrm>
            <a:off x="2403100" y="3852519"/>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grpSp>
        <p:nvGrpSpPr>
          <p:cNvPr id="86" name="그룹 85"/>
          <p:cNvGrpSpPr>
            <a:grpSpLocks/>
          </p:cNvGrpSpPr>
          <p:nvPr/>
        </p:nvGrpSpPr>
        <p:grpSpPr bwMode="auto">
          <a:xfrm>
            <a:off x="2809875" y="3852863"/>
            <a:ext cx="463550" cy="368300"/>
            <a:chOff x="5679084" y="5111091"/>
            <a:chExt cx="463726" cy="369332"/>
          </a:xfrm>
        </p:grpSpPr>
        <p:sp>
          <p:nvSpPr>
            <p:cNvPr id="87" name="타원 86"/>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28734"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28727" name="TextBox 95"/>
          <p:cNvSpPr txBox="1">
            <a:spLocks noChangeArrowheads="1"/>
          </p:cNvSpPr>
          <p:nvPr/>
        </p:nvSpPr>
        <p:spPr bwMode="auto">
          <a:xfrm>
            <a:off x="214313" y="4184650"/>
            <a:ext cx="414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ctr" eaLnBrk="1" hangingPunct="1"/>
            <a:r>
              <a:rPr lang="en" altLang="ko-KR" sz="1200">
                <a:latin typeface="맑은 고딕" pitchFamily="50" charset="-127"/>
                <a:ea typeface="맑은 고딕" pitchFamily="50" charset="-127"/>
              </a:rPr>
              <a:t>dst</a:t>
            </a:r>
            <a:endParaRPr lang="ko-KR" altLang="en-US" sz="1200">
              <a:latin typeface="맑은 고딕" pitchFamily="50" charset="-127"/>
              <a:ea typeface="맑은 고딕" pitchFamily="50" charset="-127"/>
            </a:endParaRPr>
          </a:p>
        </p:txBody>
      </p:sp>
      <p:sp>
        <p:nvSpPr>
          <p:cNvPr id="35" name="타원 34"/>
          <p:cNvSpPr/>
          <p:nvPr/>
        </p:nvSpPr>
        <p:spPr>
          <a:xfrm>
            <a:off x="6311053" y="3857282"/>
            <a:ext cx="360040" cy="360040"/>
          </a:xfrm>
          <a:prstGeom prst="ellipse">
            <a:avLst/>
          </a:prstGeom>
          <a:gradFill flip="none" rotWithShape="1">
            <a:gsLst>
              <a:gs pos="0">
                <a:srgbClr val="CCFFCC"/>
              </a:gs>
              <a:gs pos="25000">
                <a:srgbClr val="25FBA9"/>
              </a:gs>
              <a:gs pos="68000">
                <a:srgbClr val="12B280"/>
              </a:gs>
              <a:gs pos="100000">
                <a:srgbClr val="00642D"/>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W</a:t>
            </a:r>
            <a:endParaRPr lang="ko-KR" altLang="en-US" dirty="0"/>
          </a:p>
        </p:txBody>
      </p:sp>
      <p:sp>
        <p:nvSpPr>
          <p:cNvPr id="2" name="Rectangle 3">
            <a:extLst>
              <a:ext uri="{FF2B5EF4-FFF2-40B4-BE49-F238E27FC236}">
                <a16:creationId xmlns:a16="http://schemas.microsoft.com/office/drawing/2014/main" id="{7BF87B98-1C01-18C9-1D31-075B64934F61}"/>
              </a:ext>
            </a:extLst>
          </p:cNvPr>
          <p:cNvSpPr>
            <a:spLocks noChangeArrowheads="1"/>
          </p:cNvSpPr>
          <p:nvPr/>
        </p:nvSpPr>
        <p:spPr bwMode="auto">
          <a:xfrm>
            <a:off x="720344" y="2168525"/>
            <a:ext cx="7822353" cy="90963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noAutofit/>
          </a:bodyPr>
          <a:lstStyle/>
          <a:p>
            <a:pPr marR="0" algn="just" rtl="0"/>
            <a:r>
              <a:rPr lang="en" altLang="ko-KR" sz="1600" b="0" i="0" u="none" strike="noStrike" baseline="0" dirty="0">
                <a:latin typeface="Century Schoolbook" panose="02040604050505020304" pitchFamily="18" charset="0"/>
              </a:rPr>
              <a:t>char </a:t>
            </a:r>
            <a:r>
              <a:rPr lang="en" altLang="ko-KR" sz="1600" b="0" i="0" u="none" strike="noStrike" baseline="0" dirty="0" err="1">
                <a:latin typeface="Century Schoolbook" panose="02040604050505020304" pitchFamily="18" charset="0"/>
              </a:rPr>
              <a:t>dst </a:t>
            </a:r>
            <a:r>
              <a:rPr lang="en" altLang="ko-KR" sz="1600" b="0" i="0" u="none" strike="noStrike" baseline="0" dirty="0">
                <a:latin typeface="Century Schoolbook" panose="02040604050505020304" pitchFamily="18" charset="0"/>
              </a:rPr>
              <a:t>[12] = "Hello";</a:t>
            </a:r>
          </a:p>
          <a:p>
            <a:pPr marR="0" algn="just" rtl="0"/>
            <a:r>
              <a:rPr lang="en" altLang="ko-KR" sz="1600" b="0" i="0" u="none" strike="noStrike" baseline="0" dirty="0">
                <a:latin typeface="Century Schoolbook" panose="02040604050505020304" pitchFamily="18" charset="0"/>
              </a:rPr>
              <a:t>char </a:t>
            </a:r>
            <a:r>
              <a:rPr lang="en" altLang="ko-KR" sz="1600" b="0" i="0" u="none" strike="noStrike" baseline="0" dirty="0" err="1">
                <a:latin typeface="Century Schoolbook" panose="02040604050505020304" pitchFamily="18" charset="0"/>
              </a:rPr>
              <a:t>src </a:t>
            </a:r>
            <a:r>
              <a:rPr lang="en" altLang="ko-KR" sz="1600" b="0" i="0" u="none" strike="noStrike" baseline="0" dirty="0">
                <a:latin typeface="Century Schoolbook" panose="02040604050505020304" pitchFamily="18" charset="0"/>
              </a:rPr>
              <a:t>[6] = "World";</a:t>
            </a:r>
          </a:p>
          <a:p>
            <a:pPr marR="0" algn="just" rtl="0"/>
            <a:r>
              <a:rPr lang="en" altLang="ko-KR" sz="1600" b="0" i="0" u="none" strike="noStrike" baseline="0" dirty="0" err="1">
                <a:latin typeface="Century Schoolbook" panose="02040604050505020304" pitchFamily="18" charset="0"/>
              </a:rPr>
              <a:t>strcat </a:t>
            </a:r>
            <a:r>
              <a:rPr lang="en" altLang="ko-KR" sz="1600" b="0" i="0" u="none" strike="noStrike" baseline="0" dirty="0">
                <a:latin typeface="Century Schoolbook" panose="02040604050505020304" pitchFamily="18" charset="0"/>
              </a:rPr>
              <a:t>( </a:t>
            </a:r>
            <a:r>
              <a:rPr lang="en" altLang="ko-KR" sz="1600" b="0" i="0" u="none" strike="noStrike" baseline="0" dirty="0" err="1">
                <a:latin typeface="Century Schoolbook" panose="02040604050505020304" pitchFamily="18" charset="0"/>
              </a:rPr>
              <a:t>dst </a:t>
            </a:r>
            <a:r>
              <a:rPr lang="en" altLang="ko-KR" sz="1600" b="0" i="0" u="none" strike="noStrike" baseline="0" dirty="0">
                <a:latin typeface="Century Schoolbook" panose="02040604050505020304" pitchFamily="18" charset="0"/>
              </a:rPr>
              <a:t>, </a:t>
            </a:r>
            <a:r>
              <a:rPr lang="en" altLang="ko-KR" sz="1600" b="0" i="0" u="none" strike="noStrike" baseline="0" dirty="0" err="1">
                <a:latin typeface="Century Schoolbook" panose="02040604050505020304" pitchFamily="18" charset="0"/>
              </a:rPr>
              <a:t>src </a:t>
            </a:r>
            <a:r>
              <a:rPr lang="en" altLang="ko-KR" sz="1600" b="0" i="0" u="none" strike="noStrike" baseline="0" dirty="0">
                <a:latin typeface="Century Schoolbook" panose="020406040505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138 -0.00185 L -0.38438 -0.00093 " pathEditMode="relative" rAng="0" ptsTypes="AA">
                                      <p:cBhvr>
                                        <p:cTn id="6" dur="2000" fill="hold"/>
                                        <p:tgtEl>
                                          <p:spTgt spid="28"/>
                                        </p:tgtEl>
                                        <p:attrNameLst>
                                          <p:attrName>ppt_x</p:attrName>
                                          <p:attrName>ppt_y</p:attrName>
                                        </p:attrNameLst>
                                      </p:cBhvr>
                                      <p:rCtr x="-19149" y="46"/>
                                    </p:animMotion>
                                  </p:childTnLst>
                                </p:cTn>
                              </p:par>
                              <p:par>
                                <p:cTn id="7" presetID="0" presetClass="path" presetSubtype="0" accel="50000" decel="50000" fill="hold" nodeType="withEffect">
                                  <p:stCondLst>
                                    <p:cond delay="0"/>
                                  </p:stCondLst>
                                  <p:childTnLst>
                                    <p:animMotion origin="layout" path="M -0.00139 -0.00185 L -0.38438 -0.00093 " pathEditMode="relative" rAng="0" ptsTypes="AA">
                                      <p:cBhvr>
                                        <p:cTn id="8" dur="2000" fill="hold"/>
                                        <p:tgtEl>
                                          <p:spTgt spid="35"/>
                                        </p:tgtEl>
                                        <p:attrNameLst>
                                          <p:attrName>ppt_x</p:attrName>
                                          <p:attrName>ppt_y</p:attrName>
                                        </p:attrNameLst>
                                      </p:cBhvr>
                                      <p:rCtr x="-19149" y="46"/>
                                    </p:animMotion>
                                  </p:childTnLst>
                                </p:cTn>
                              </p:par>
                              <p:par>
                                <p:cTn id="9" presetID="0" presetClass="path" presetSubtype="0" accel="50000" decel="50000" fill="hold" nodeType="withEffect">
                                  <p:stCondLst>
                                    <p:cond delay="0"/>
                                  </p:stCondLst>
                                  <p:childTnLst>
                                    <p:animMotion origin="layout" path="M -0.00139 -0.00185 L -0.38438 -0.00093 " pathEditMode="relative" rAng="0" ptsTypes="AA">
                                      <p:cBhvr>
                                        <p:cTn id="10" dur="2000" fill="hold"/>
                                        <p:tgtEl>
                                          <p:spTgt spid="36"/>
                                        </p:tgtEl>
                                        <p:attrNameLst>
                                          <p:attrName>ppt_x</p:attrName>
                                          <p:attrName>ppt_y</p:attrName>
                                        </p:attrNameLst>
                                      </p:cBhvr>
                                      <p:rCtr x="-19149" y="46"/>
                                    </p:animMotion>
                                  </p:childTnLst>
                                </p:cTn>
                              </p:par>
                              <p:par>
                                <p:cTn id="11" presetID="0" presetClass="path" presetSubtype="0" accel="50000" decel="50000" fill="hold" nodeType="withEffect">
                                  <p:stCondLst>
                                    <p:cond delay="0"/>
                                  </p:stCondLst>
                                  <p:childTnLst>
                                    <p:animMotion origin="layout" path="M -0.00139 -0.00185 L -0.38438 -0.00093 " pathEditMode="relative" rAng="0" ptsTypes="AA">
                                      <p:cBhvr>
                                        <p:cTn id="12" dur="2000" fill="hold"/>
                                        <p:tgtEl>
                                          <p:spTgt spid="37"/>
                                        </p:tgtEl>
                                        <p:attrNameLst>
                                          <p:attrName>ppt_x</p:attrName>
                                          <p:attrName>ppt_y</p:attrName>
                                        </p:attrNameLst>
                                      </p:cBhvr>
                                      <p:rCtr x="-19149" y="46"/>
                                    </p:animMotion>
                                  </p:childTnLst>
                                </p:cTn>
                              </p:par>
                              <p:par>
                                <p:cTn id="13" presetID="0" presetClass="path" presetSubtype="0" accel="50000" decel="50000" fill="hold" nodeType="withEffect">
                                  <p:stCondLst>
                                    <p:cond delay="0"/>
                                  </p:stCondLst>
                                  <p:childTnLst>
                                    <p:animMotion origin="layout" path="M -0.00139 -0.00185 L -0.38437 -0.00093 " pathEditMode="relative" rAng="0" ptsTypes="AA">
                                      <p:cBhvr>
                                        <p:cTn id="14" dur="2000" fill="hold"/>
                                        <p:tgtEl>
                                          <p:spTgt spid="38"/>
                                        </p:tgtEl>
                                        <p:attrNameLst>
                                          <p:attrName>ppt_x</p:attrName>
                                          <p:attrName>ppt_y</p:attrName>
                                        </p:attrNameLst>
                                      </p:cBhvr>
                                      <p:rCtr x="-19149" y="46"/>
                                    </p:animMotion>
                                  </p:childTnLst>
                                </p:cTn>
                              </p:par>
                              <p:par>
                                <p:cTn id="15" presetID="0" presetClass="path" presetSubtype="0" accel="50000" decel="50000" fill="hold" nodeType="withEffect">
                                  <p:stCondLst>
                                    <p:cond delay="0"/>
                                  </p:stCondLst>
                                  <p:childTnLst>
                                    <p:animMotion origin="layout" path="M -0.00139 -0.00185 L -0.38438 -0.00093 " pathEditMode="relative" rAng="0" ptsTypes="AA">
                                      <p:cBhvr>
                                        <p:cTn id="16" dur="2000" fill="hold"/>
                                        <p:tgtEl>
                                          <p:spTgt spid="39"/>
                                        </p:tgtEl>
                                        <p:attrNameLst>
                                          <p:attrName>ppt_x</p:attrName>
                                          <p:attrName>ppt_y</p:attrName>
                                        </p:attrNameLst>
                                      </p:cBhvr>
                                      <p:rCtr x="-19149" y="46"/>
                                    </p:animMotion>
                                  </p:childTnLst>
                                </p:cTn>
                              </p:par>
                              <p:par>
                                <p:cTn id="17" presetID="0" presetClass="path" presetSubtype="0" accel="50000" decel="50000" fill="hold" nodeType="withEffect">
                                  <p:stCondLst>
                                    <p:cond delay="0"/>
                                  </p:stCondLst>
                                  <p:childTnLst>
                                    <p:animMotion origin="layout" path="M -0.00139 -0.00185 L -0.38438 -0.00092 " pathEditMode="relative" rAng="0" ptsTypes="AA">
                                      <p:cBhvr>
                                        <p:cTn id="18" dur="2000" fill="hold"/>
                                        <p:tgtEl>
                                          <p:spTgt spid="40"/>
                                        </p:tgtEl>
                                        <p:attrNameLst>
                                          <p:attrName>ppt_x</p:attrName>
                                          <p:attrName>ppt_y</p:attrName>
                                        </p:attrNameLst>
                                      </p:cBhvr>
                                      <p:rCtr x="-19149" y="46"/>
                                    </p:animMotion>
                                  </p:childTnLst>
                                </p:cTn>
                              </p:par>
                              <p:par>
                                <p:cTn id="19" presetID="10" presetClass="exit" presetSubtype="0" fill="hold" nodeType="withEffect">
                                  <p:stCondLst>
                                    <p:cond delay="1000"/>
                                  </p:stCondLst>
                                  <p:childTnLst>
                                    <p:animEffect transition="out" filter="fade">
                                      <p:cBhvr>
                                        <p:cTn id="20" dur="500"/>
                                        <p:tgtEl>
                                          <p:spTgt spid="90"/>
                                        </p:tgtEl>
                                      </p:cBhvr>
                                    </p:animEffect>
                                    <p:set>
                                      <p:cBhvr>
                                        <p:cTn id="21" dur="1" fill="hold">
                                          <p:stCondLst>
                                            <p:cond delay="499"/>
                                          </p:stCondLst>
                                        </p:cTn>
                                        <p:tgtEl>
                                          <p:spTgt spid="90"/>
                                        </p:tgtEl>
                                        <p:attrNameLst>
                                          <p:attrName>style.visibility</p:attrName>
                                        </p:attrNameLst>
                                      </p:cBhvr>
                                      <p:to>
                                        <p:strVal val="hidden"/>
                                      </p:to>
                                    </p:set>
                                  </p:childTnLst>
                                </p:cTn>
                              </p:par>
                              <p:par>
                                <p:cTn id="22" presetID="10" presetClass="exit" presetSubtype="0" fill="hold" grpId="0" nodeType="withEffect">
                                  <p:stCondLst>
                                    <p:cond delay="1000"/>
                                  </p:stCondLst>
                                  <p:childTnLst>
                                    <p:animEffect transition="out" filter="fade">
                                      <p:cBhvr>
                                        <p:cTn id="23" dur="500"/>
                                        <p:tgtEl>
                                          <p:spTgt spid="80"/>
                                        </p:tgtEl>
                                      </p:cBhvr>
                                    </p:animEffect>
                                    <p:set>
                                      <p:cBhvr>
                                        <p:cTn id="24" dur="1" fill="hold">
                                          <p:stCondLst>
                                            <p:cond delay="499"/>
                                          </p:stCondLst>
                                        </p:cTn>
                                        <p:tgtEl>
                                          <p:spTgt spid="80"/>
                                        </p:tgtEl>
                                        <p:attrNameLst>
                                          <p:attrName>style.visibility</p:attrName>
                                        </p:attrNameLst>
                                      </p:cBhvr>
                                      <p:to>
                                        <p:strVal val="hidden"/>
                                      </p:to>
                                    </p:set>
                                  </p:childTnLst>
                                </p:cTn>
                              </p:par>
                              <p:par>
                                <p:cTn id="25" presetID="10" presetClass="exit" presetSubtype="0" fill="hold" nodeType="withEffect">
                                  <p:stCondLst>
                                    <p:cond delay="1000"/>
                                  </p:stCondLst>
                                  <p:childTnLst>
                                    <p:animEffect transition="out" filter="fade">
                                      <p:cBhvr>
                                        <p:cTn id="26" dur="500"/>
                                        <p:tgtEl>
                                          <p:spTgt spid="86"/>
                                        </p:tgtEl>
                                      </p:cBhvr>
                                    </p:animEffect>
                                    <p:set>
                                      <p:cBhvr>
                                        <p:cTn id="27"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 altLang="en-US"/>
              <a:t>Example</a:t>
            </a:r>
          </a:p>
        </p:txBody>
      </p:sp>
      <p:sp>
        <p:nvSpPr>
          <p:cNvPr id="29699" name="Rectangle 3"/>
          <p:cNvSpPr>
            <a:spLocks noChangeArrowheads="1"/>
          </p:cNvSpPr>
          <p:nvPr/>
        </p:nvSpPr>
        <p:spPr bwMode="auto">
          <a:xfrm>
            <a:off x="797719" y="1711703"/>
            <a:ext cx="7777162" cy="3736407"/>
          </a:xfrm>
          <a:prstGeom prst="rect">
            <a:avLst/>
          </a:prstGeom>
          <a:solidFill>
            <a:srgbClr val="FFFFCC"/>
          </a:solidFill>
          <a:ln w="3175">
            <a:solidFill>
              <a:schemeClr val="tx1"/>
            </a:solidFill>
            <a:miter lim="800000"/>
            <a:headEnd/>
            <a:tailEnd/>
          </a:ln>
          <a:effectLst>
            <a:outerShdw dist="107763" dir="2700000" algn="ctr" rotWithShape="0">
              <a:srgbClr val="808080">
                <a:alpha val="50000"/>
              </a:srgbClr>
            </a:outerShdw>
          </a:effectLst>
        </p:spPr>
        <p:txBody>
          <a:bodyPr>
            <a:spAutoFit/>
          </a:bodyPr>
          <a:lstStyle/>
          <a:p>
            <a:pPr marL="342900" indent="-342900" algn="just">
              <a:lnSpc>
                <a:spcPct val="80000"/>
              </a:lnSpc>
              <a:spcBef>
                <a:spcPct val="20000"/>
              </a:spcBef>
              <a:buClr>
                <a:schemeClr val="folHlink"/>
              </a:buClr>
              <a:buFont typeface="Symbol" pitchFamily="18" charset="2"/>
              <a:buNone/>
            </a:pP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strcpy </a:t>
            </a:r>
            <a:r>
              <a:rPr lang="en" altLang="en-US" sz="1600" dirty="0" err="1">
                <a:solidFill>
                  <a:srgbClr val="008000"/>
                </a:solidFill>
                <a:latin typeface="Trebuchet MS" pitchFamily="34" charset="0"/>
                <a:ea typeface="바탕" pitchFamily="18" charset="-127"/>
              </a:rPr>
              <a:t>and</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strcat</a:t>
            </a:r>
            <a:endParaRPr lang="en-US" altLang="en-US" sz="1600" dirty="0">
              <a:latin typeface="Trebuchet MS" pitchFamily="34" charset="0"/>
            </a:endParaRPr>
          </a:p>
          <a:p>
            <a:pPr marL="342900" indent="-342900" algn="just">
              <a:lnSpc>
                <a:spcPct val="8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string.h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lgn="just">
              <a:lnSpc>
                <a:spcPct val="8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stdio.h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lgn="just">
              <a:lnSpc>
                <a:spcPct val="80000"/>
              </a:lnSpc>
              <a:spcBef>
                <a:spcPct val="20000"/>
              </a:spcBef>
              <a:buClr>
                <a:schemeClr val="folHlink"/>
              </a:buClr>
              <a:buFont typeface="Symbol" pitchFamily="18" charset="2"/>
              <a:buNone/>
            </a:pPr>
            <a:endParaRPr lang="en-US" altLang="en-US" sz="1600" dirty="0">
              <a:latin typeface="Trebuchet MS" pitchFamily="34" charset="0"/>
            </a:endParaRPr>
          </a:p>
          <a:p>
            <a:pPr marL="342900" indent="-342900" algn="just">
              <a:lnSpc>
                <a:spcPct val="80000"/>
              </a:lnSpc>
              <a:spcBef>
                <a:spcPct val="20000"/>
              </a:spcBef>
              <a:buClr>
                <a:schemeClr val="folHlink"/>
              </a:buClr>
              <a:buFont typeface="Symbol" pitchFamily="18" charset="2"/>
              <a:buNone/>
            </a:pPr>
            <a:r>
              <a:rPr lang="en" altLang="en-US" sz="1600" dirty="0" err="1">
                <a:solidFill>
                  <a:srgbClr val="0000FF"/>
                </a:solidFill>
                <a:latin typeface="Trebuchet MS" pitchFamily="34" charset="0"/>
              </a:rPr>
              <a:t>int </a:t>
            </a:r>
            <a:r>
              <a:rPr lang="en" altLang="en-US" sz="1600" dirty="0">
                <a:latin typeface="Trebuchet MS" pitchFamily="34" charset="0"/>
              </a:rPr>
              <a:t>main( </a:t>
            </a:r>
            <a:r>
              <a:rPr lang="en" altLang="en-US" sz="1600" dirty="0">
                <a:solidFill>
                  <a:srgbClr val="0000FF"/>
                </a:solidFill>
                <a:latin typeface="Trebuchet MS" pitchFamily="34" charset="0"/>
              </a:rPr>
              <a:t>void </a:t>
            </a:r>
            <a:r>
              <a:rPr lang="en" altLang="en-US" sz="1600" dirty="0">
                <a:latin typeface="Trebuchet MS" pitchFamily="34" charset="0"/>
              </a:rPr>
              <a:t>)</a:t>
            </a:r>
          </a:p>
          <a:p>
            <a:pPr marL="342900" indent="-342900" algn="just">
              <a:lnSpc>
                <a:spcPct val="80000"/>
              </a:lnSpc>
              <a:spcBef>
                <a:spcPct val="20000"/>
              </a:spcBef>
              <a:buClr>
                <a:schemeClr val="folHlink"/>
              </a:buClr>
              <a:buFont typeface="Symbol" pitchFamily="18" charset="2"/>
              <a:buNone/>
            </a:pPr>
            <a:r>
              <a:rPr lang="en" altLang="en-US" sz="1600" dirty="0">
                <a:latin typeface="Trebuchet MS" pitchFamily="34" charset="0"/>
              </a:rPr>
              <a:t>{</a:t>
            </a:r>
          </a:p>
          <a:p>
            <a:pPr marL="800100" lvl="1" indent="-342900" algn="just">
              <a:lnSpc>
                <a:spcPct val="80000"/>
              </a:lnSpc>
              <a:spcBef>
                <a:spcPct val="20000"/>
              </a:spcBef>
              <a:buClr>
                <a:schemeClr val="folHlink"/>
              </a:buClr>
            </a:pPr>
            <a:r>
              <a:rPr lang="en" altLang="en-US" sz="1600" dirty="0">
                <a:latin typeface="Trebuchet MS" pitchFamily="34" charset="0"/>
              </a:rPr>
              <a:t> </a:t>
            </a:r>
            <a:r>
              <a:rPr lang="en" altLang="en-US" sz="1600" dirty="0">
                <a:solidFill>
                  <a:srgbClr val="0000FF"/>
                </a:solidFill>
                <a:latin typeface="Trebuchet MS" pitchFamily="34" charset="0"/>
              </a:rPr>
              <a:t>char </a:t>
            </a:r>
            <a:r>
              <a:rPr lang="en" altLang="en-US" sz="1600" dirty="0">
                <a:latin typeface="Trebuchet MS" pitchFamily="34" charset="0"/>
              </a:rPr>
              <a:t>string[80];</a:t>
            </a:r>
          </a:p>
          <a:p>
            <a:pPr marL="800100" lvl="1" indent="-342900" algn="just">
              <a:lnSpc>
                <a:spcPct val="80000"/>
              </a:lnSpc>
              <a:spcBef>
                <a:spcPct val="20000"/>
              </a:spcBef>
              <a:buClr>
                <a:schemeClr val="folHlink"/>
              </a:buClr>
            </a:pPr>
            <a:endParaRPr lang="en-US" altLang="en-US" sz="1600" dirty="0">
              <a:latin typeface="Trebuchet MS" pitchFamily="34" charset="0"/>
            </a:endParaRPr>
          </a:p>
          <a:p>
            <a:pPr marL="800100" lvl="1" indent="-342900" algn="just">
              <a:lnSpc>
                <a:spcPct val="8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strcpy </a:t>
            </a:r>
            <a:r>
              <a:rPr lang="en" altLang="en-US" sz="1600" dirty="0">
                <a:latin typeface="Trebuchet MS" pitchFamily="34" charset="0"/>
              </a:rPr>
              <a:t>( string, </a:t>
            </a:r>
            <a:r>
              <a:rPr lang="en" altLang="en-US" sz="1600" dirty="0">
                <a:solidFill>
                  <a:srgbClr val="800000"/>
                </a:solidFill>
                <a:latin typeface="Trebuchet MS" pitchFamily="34" charset="0"/>
              </a:rPr>
              <a:t>"Hello world from " </a:t>
            </a:r>
            <a:r>
              <a:rPr lang="en" altLang="en-US" sz="1600" dirty="0">
                <a:latin typeface="Trebuchet MS" pitchFamily="34" charset="0"/>
              </a:rPr>
              <a:t>);</a:t>
            </a:r>
          </a:p>
          <a:p>
            <a:pPr marL="800100" lvl="1" indent="-342900" algn="just">
              <a:lnSpc>
                <a:spcPct val="8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strcat </a:t>
            </a:r>
            <a:r>
              <a:rPr lang="en" altLang="en-US" sz="1600" dirty="0">
                <a:latin typeface="Trebuchet MS" pitchFamily="34" charset="0"/>
              </a:rPr>
              <a:t>(string, </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strcpy </a:t>
            </a:r>
            <a:r>
              <a:rPr lang="en" altLang="en-US" sz="1600" dirty="0">
                <a:solidFill>
                  <a:srgbClr val="800000"/>
                </a:solidFill>
                <a:latin typeface="Trebuchet MS" pitchFamily="34" charset="0"/>
              </a:rPr>
              <a:t>" </a:t>
            </a:r>
            <a:r>
              <a:rPr lang="en" altLang="en-US" sz="1600" dirty="0">
                <a:latin typeface="Trebuchet MS" pitchFamily="34" charset="0"/>
              </a:rPr>
              <a:t>);</a:t>
            </a:r>
          </a:p>
          <a:p>
            <a:pPr marL="800100" lvl="1" indent="-342900" algn="just">
              <a:lnSpc>
                <a:spcPct val="8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strcat </a:t>
            </a:r>
            <a:r>
              <a:rPr lang="en" altLang="en-US" sz="1600" dirty="0">
                <a:latin typeface="Trebuchet MS" pitchFamily="34" charset="0"/>
              </a:rPr>
              <a:t>( string, </a:t>
            </a:r>
            <a:r>
              <a:rPr lang="en" altLang="en-US" sz="1600" dirty="0">
                <a:solidFill>
                  <a:srgbClr val="800000"/>
                </a:solidFill>
                <a:latin typeface="Trebuchet MS" pitchFamily="34" charset="0"/>
              </a:rPr>
              <a:t>"and " </a:t>
            </a:r>
            <a:r>
              <a:rPr lang="en" altLang="en-US" sz="1600" dirty="0">
                <a:latin typeface="Trebuchet MS" pitchFamily="34" charset="0"/>
              </a:rPr>
              <a:t>);</a:t>
            </a:r>
          </a:p>
          <a:p>
            <a:pPr marL="800100" lvl="1" indent="-342900" algn="just">
              <a:lnSpc>
                <a:spcPct val="8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strcat </a:t>
            </a:r>
            <a:r>
              <a:rPr lang="en" altLang="en-US" sz="1600" dirty="0">
                <a:latin typeface="Trebuchet MS" pitchFamily="34" charset="0"/>
              </a:rPr>
              <a:t>( string, </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strcat </a:t>
            </a:r>
            <a:r>
              <a:rPr lang="en" altLang="en-US" sz="1600" dirty="0">
                <a:solidFill>
                  <a:srgbClr val="800000"/>
                </a:solidFill>
                <a:latin typeface="Trebuchet MS" pitchFamily="34" charset="0"/>
              </a:rPr>
              <a:t>!" </a:t>
            </a:r>
            <a:r>
              <a:rPr lang="en" altLang="en-US" sz="1600" dirty="0">
                <a:latin typeface="Trebuchet MS" pitchFamily="34" charset="0"/>
              </a:rPr>
              <a:t>);</a:t>
            </a:r>
          </a:p>
          <a:p>
            <a:pPr marL="800100" lvl="1" indent="-342900" algn="just">
              <a:lnSpc>
                <a:spcPct val="8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printf </a:t>
            </a:r>
            <a:r>
              <a:rPr lang="en" altLang="en-US" sz="1600" dirty="0">
                <a:latin typeface="Trebuchet MS" pitchFamily="34" charset="0"/>
              </a:rPr>
              <a:t>( </a:t>
            </a:r>
            <a:r>
              <a:rPr lang="en" altLang="en-US" sz="1600" dirty="0">
                <a:solidFill>
                  <a:srgbClr val="800000"/>
                </a:solidFill>
                <a:latin typeface="Trebuchet MS" pitchFamily="34" charset="0"/>
              </a:rPr>
              <a:t>"string = %s\n" </a:t>
            </a:r>
            <a:r>
              <a:rPr lang="en" altLang="en-US" sz="1600" dirty="0">
                <a:latin typeface="Trebuchet MS" pitchFamily="34" charset="0"/>
              </a:rPr>
              <a:t>, string );</a:t>
            </a:r>
          </a:p>
          <a:p>
            <a:pPr marL="800100" lvl="1" indent="-342900" algn="just">
              <a:lnSpc>
                <a:spcPct val="80000"/>
              </a:lnSpc>
              <a:spcBef>
                <a:spcPct val="20000"/>
              </a:spcBef>
              <a:buClr>
                <a:schemeClr val="folHlink"/>
              </a:buClr>
            </a:pPr>
            <a:r>
              <a:rPr lang="en" altLang="en-US" sz="1600" dirty="0">
                <a:latin typeface="Trebuchet MS" pitchFamily="34" charset="0"/>
              </a:rPr>
              <a:t> </a:t>
            </a:r>
            <a:r>
              <a:rPr lang="en" altLang="en-US" sz="1600" dirty="0">
                <a:solidFill>
                  <a:srgbClr val="0000FF"/>
                </a:solidFill>
                <a:latin typeface="Trebuchet MS" pitchFamily="34" charset="0"/>
              </a:rPr>
              <a:t>return </a:t>
            </a:r>
            <a:r>
              <a:rPr lang="en" altLang="en-US" sz="1600" dirty="0">
                <a:latin typeface="Trebuchet MS" pitchFamily="34" charset="0"/>
              </a:rPr>
              <a:t>0;</a:t>
            </a:r>
          </a:p>
          <a:p>
            <a:pPr marL="342900" indent="-342900" algn="just">
              <a:lnSpc>
                <a:spcPct val="80000"/>
              </a:lnSpc>
              <a:spcBef>
                <a:spcPct val="20000"/>
              </a:spcBef>
              <a:buClr>
                <a:schemeClr val="folHlink"/>
              </a:buClr>
              <a:buFont typeface="Symbol" pitchFamily="18" charset="2"/>
              <a:buNone/>
            </a:pPr>
            <a:r>
              <a:rPr lang="en" altLang="en-US" sz="1600" dirty="0">
                <a:latin typeface="Trebuchet MS" pitchFamily="34" charset="0"/>
              </a:rPr>
              <a:t>}</a:t>
            </a:r>
            <a:endParaRPr lang="en-US" altLang="ko-KR" sz="1600" dirty="0">
              <a:latin typeface="Trebuchet MS" pitchFamily="34" charset="0"/>
            </a:endParaRPr>
          </a:p>
        </p:txBody>
      </p:sp>
      <p:sp>
        <p:nvSpPr>
          <p:cNvPr id="29700"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6" name="그룹 5">
            <a:extLst>
              <a:ext uri="{FF2B5EF4-FFF2-40B4-BE49-F238E27FC236}">
                <a16:creationId xmlns:a16="http://schemas.microsoft.com/office/drawing/2014/main" id="{66D2C5D8-A66B-458B-8A05-2A258A83E276}"/>
              </a:ext>
            </a:extLst>
          </p:cNvPr>
          <p:cNvGrpSpPr/>
          <p:nvPr/>
        </p:nvGrpSpPr>
        <p:grpSpPr>
          <a:xfrm>
            <a:off x="824353" y="5661248"/>
            <a:ext cx="7777161" cy="824136"/>
            <a:chOff x="4874867" y="766531"/>
            <a:chExt cx="3663880" cy="1404537"/>
          </a:xfrm>
        </p:grpSpPr>
        <p:pic>
          <p:nvPicPr>
            <p:cNvPr id="7" name="그림 6">
              <a:extLst>
                <a:ext uri="{FF2B5EF4-FFF2-40B4-BE49-F238E27FC236}">
                  <a16:creationId xmlns:a16="http://schemas.microsoft.com/office/drawing/2014/main" id="{D9FE1C2F-2358-4994-9AE1-28BFB52E2CB1}"/>
                </a:ext>
              </a:extLst>
            </p:cNvPr>
            <p:cNvPicPr>
              <a:picLocks noChangeAspect="1"/>
            </p:cNvPicPr>
            <p:nvPr/>
          </p:nvPicPr>
          <p:blipFill>
            <a:blip r:embed="rId2"/>
            <a:stretch>
              <a:fillRect/>
            </a:stretch>
          </p:blipFill>
          <p:spPr>
            <a:xfrm>
              <a:off x="6266384" y="1821008"/>
              <a:ext cx="745785" cy="350060"/>
            </a:xfrm>
            <a:prstGeom prst="rect">
              <a:avLst/>
            </a:prstGeom>
          </p:spPr>
        </p:pic>
        <p:sp>
          <p:nvSpPr>
            <p:cNvPr id="8" name="직사각형 7">
              <a:extLst>
                <a:ext uri="{FF2B5EF4-FFF2-40B4-BE49-F238E27FC236}">
                  <a16:creationId xmlns:a16="http://schemas.microsoft.com/office/drawing/2014/main" id="{D113FF21-543F-4B60-AA79-7246636E943F}"/>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600" dirty="0" err="1">
                  <a:latin typeface="Trebuchet MS" panose="020B0603020202020204" pitchFamily="34" charset="0"/>
                  <a:ea typeface="HY엽서L" pitchFamily="18" charset="-127"/>
                </a:rPr>
                <a:t>string </a:t>
              </a:r>
              <a:r>
                <a:rPr lang="en" altLang="ko-KR" sz="1600" dirty="0">
                  <a:latin typeface="Trebuchet MS" panose="020B0603020202020204" pitchFamily="34" charset="0"/>
                  <a:ea typeface="HY엽서L" pitchFamily="18" charset="-127"/>
                </a:rPr>
                <a:t>= </a:t>
              </a:r>
              <a:r>
                <a:rPr lang="en" altLang="ko-KR" sz="1600" dirty="0" err="1">
                  <a:latin typeface="Trebuchet MS" panose="020B0603020202020204" pitchFamily="34" charset="0"/>
                  <a:ea typeface="HY엽서L" pitchFamily="18" charset="-127"/>
                </a:rPr>
                <a:t>Hello</a:t>
              </a:r>
              <a:r>
                <a:rPr lang="en" altLang="ko-KR" sz="1600" dirty="0">
                  <a:latin typeface="Trebuchet MS" panose="020B0603020202020204" pitchFamily="34" charset="0"/>
                  <a:ea typeface="HY엽서L" pitchFamily="18" charset="-127"/>
                </a:rPr>
                <a:t> </a:t>
              </a:r>
              <a:r>
                <a:rPr lang="en" altLang="ko-KR" sz="1600" dirty="0" err="1">
                  <a:latin typeface="Trebuchet MS" panose="020B0603020202020204" pitchFamily="34" charset="0"/>
                  <a:ea typeface="HY엽서L" pitchFamily="18" charset="-127"/>
                </a:rPr>
                <a:t>world</a:t>
              </a:r>
              <a:r>
                <a:rPr lang="en" altLang="ko-KR" sz="1600" dirty="0">
                  <a:latin typeface="Trebuchet MS" panose="020B0603020202020204" pitchFamily="34" charset="0"/>
                  <a:ea typeface="HY엽서L" pitchFamily="18" charset="-127"/>
                </a:rPr>
                <a:t> </a:t>
              </a:r>
              <a:r>
                <a:rPr lang="en" altLang="ko-KR" sz="1600" dirty="0" err="1">
                  <a:latin typeface="Trebuchet MS" panose="020B0603020202020204" pitchFamily="34" charset="0"/>
                  <a:ea typeface="HY엽서L" pitchFamily="18" charset="-127"/>
                </a:rPr>
                <a:t>from</a:t>
              </a:r>
              <a:r>
                <a:rPr lang="en" altLang="ko-KR" sz="1600" dirty="0">
                  <a:latin typeface="Trebuchet MS" panose="020B0603020202020204" pitchFamily="34" charset="0"/>
                  <a:ea typeface="HY엽서L" pitchFamily="18" charset="-127"/>
                </a:rPr>
                <a:t> </a:t>
              </a:r>
              <a:r>
                <a:rPr lang="en" altLang="ko-KR" sz="1600" dirty="0" err="1">
                  <a:latin typeface="Trebuchet MS" panose="020B0603020202020204" pitchFamily="34" charset="0"/>
                  <a:ea typeface="HY엽서L" pitchFamily="18" charset="-127"/>
                </a:rPr>
                <a:t>strcpy </a:t>
              </a:r>
              <a:r>
                <a:rPr lang="en" altLang="ko-KR" sz="1600" dirty="0">
                  <a:latin typeface="Trebuchet MS" panose="020B0603020202020204" pitchFamily="34" charset="0"/>
                  <a:ea typeface="HY엽서L" pitchFamily="18" charset="-127"/>
                </a:rPr>
                <a:t>and </a:t>
              </a:r>
              <a:r>
                <a:rPr lang="en" altLang="ko-KR" sz="1600" dirty="0" err="1">
                  <a:latin typeface="Trebuchet MS" panose="020B0603020202020204" pitchFamily="34" charset="0"/>
                  <a:ea typeface="HY엽서L" pitchFamily="18" charset="-127"/>
                </a:rPr>
                <a:t>strcat </a:t>
              </a:r>
              <a:r>
                <a:rPr lang="en" altLang="ko-KR" sz="1600" dirty="0">
                  <a:latin typeface="Trebuchet MS" panose="020B0603020202020204" pitchFamily="34" charset="0"/>
                  <a:ea typeface="HY엽서L" pitchFamily="18" charset="-127"/>
                </a:rPr>
                <a:t>!</a:t>
              </a:r>
              <a:endParaRPr lang="en-US" altLang="ko-KR" sz="1600" dirty="0">
                <a:latin typeface="Trebuchet MS" panose="020B0603020202020204" pitchFamily="34" charset="0"/>
                <a:ea typeface="HY엽서L" pitchFamily="18" charset="-127"/>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comparison</a:t>
            </a:r>
          </a:p>
        </p:txBody>
      </p:sp>
      <p:sp>
        <p:nvSpPr>
          <p:cNvPr id="7" name="타원형 설명선 6"/>
          <p:cNvSpPr/>
          <p:nvPr/>
        </p:nvSpPr>
        <p:spPr>
          <a:xfrm>
            <a:off x="5504620" y="3866019"/>
            <a:ext cx="3603884" cy="1584176"/>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en-US" sz="1400" dirty="0">
                <a:solidFill>
                  <a:schemeClr val="tx1"/>
                </a:solidFill>
                <a:latin typeface="Trebuchet MS" panose="020B0603020202020204" pitchFamily="34" charset="0"/>
                <a:ea typeface="굴림" panose="020B0600000101010101" pitchFamily="50" charset="-127"/>
              </a:rPr>
              <a:t>The string</a:t>
            </a:r>
            <a:r>
              <a:rPr lang="en" altLang="ko-KR" sz="1400" dirty="0">
                <a:solidFill>
                  <a:schemeClr val="tx1"/>
                </a:solidFill>
                <a:latin typeface="Trebuchet MS" panose="020B0603020202020204" pitchFamily="34" charset="0"/>
                <a:ea typeface="굴림" panose="020B0600000101010101" pitchFamily="50" charset="-127"/>
              </a:rPr>
              <a:t> </a:t>
            </a:r>
            <a:r>
              <a:rPr lang="en" altLang="en-US" sz="1400" dirty="0">
                <a:solidFill>
                  <a:schemeClr val="tx1"/>
                </a:solidFill>
                <a:latin typeface="Trebuchet MS" panose="020B0603020202020204" pitchFamily="34" charset="0"/>
                <a:ea typeface="굴림" panose="020B0600000101010101" pitchFamily="50" charset="-127"/>
              </a:rPr>
              <a:t>If they are equal, </a:t>
            </a:r>
            <a:r>
              <a:rPr lang="en" altLang="ko-KR" sz="1400" dirty="0">
                <a:solidFill>
                  <a:schemeClr val="tx1"/>
                </a:solidFill>
                <a:latin typeface="Trebuchet MS" panose="020B0603020202020204" pitchFamily="34" charset="0"/>
                <a:ea typeface="굴림" panose="020B0600000101010101" pitchFamily="50" charset="-127"/>
              </a:rPr>
              <a:t>strcmp ( ) returns </a:t>
            </a:r>
            <a:endParaRPr lang="ko-KR" altLang="en-US" sz="1400" dirty="0">
              <a:solidFill>
                <a:schemeClr val="tx1"/>
              </a:solidFill>
              <a:latin typeface="Trebuchet MS" panose="020B0603020202020204" pitchFamily="34" charset="0"/>
              <a:ea typeface="굴림" panose="020B0600000101010101" pitchFamily="50" charset="-127"/>
            </a:endParaRPr>
          </a:p>
        </p:txBody>
      </p:sp>
      <p:pic>
        <p:nvPicPr>
          <p:cNvPr id="11" name="Picture 4" descr="Profesor de dibujos animados | Vectores de dominio público">
            <a:extLst>
              <a:ext uri="{FF2B5EF4-FFF2-40B4-BE49-F238E27FC236}">
                <a16:creationId xmlns:a16="http://schemas.microsoft.com/office/drawing/2014/main" id="{1C66D50B-FB7B-4647-6597-A1C05F2BA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5611593"/>
            <a:ext cx="762373" cy="1017807"/>
          </a:xfrm>
          <a:prstGeom prst="rect">
            <a:avLst/>
          </a:prstGeom>
          <a:noFill/>
          <a:extLst>
            <a:ext uri="{909E8E84-426E-40DD-AFC4-6F175D3DCCD1}">
              <a14:hiddenFill xmlns:a14="http://schemas.microsoft.com/office/drawing/2010/main">
                <a:solidFill>
                  <a:srgbClr val="FFFFFF"/>
                </a:solidFill>
              </a14:hiddenFill>
            </a:ext>
          </a:extLst>
        </p:spPr>
      </p:pic>
      <p:pic>
        <p:nvPicPr>
          <p:cNvPr id="8" name="내용 개체 틀 7">
            <a:extLst>
              <a:ext uri="{FF2B5EF4-FFF2-40B4-BE49-F238E27FC236}">
                <a16:creationId xmlns:a16="http://schemas.microsoft.com/office/drawing/2014/main" id="{99433818-4DC4-49D2-9C3F-7B1A2756BF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1484784"/>
            <a:ext cx="7886700" cy="2352865"/>
          </a:xfrm>
        </p:spPr>
      </p:pic>
      <p:pic>
        <p:nvPicPr>
          <p:cNvPr id="12" name="그림 11">
            <a:extLst>
              <a:ext uri="{FF2B5EF4-FFF2-40B4-BE49-F238E27FC236}">
                <a16:creationId xmlns:a16="http://schemas.microsoft.com/office/drawing/2014/main" id="{C692EB61-8A99-4B1D-8314-BEA0DCB42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068" y="4364883"/>
            <a:ext cx="4793132" cy="2016666"/>
          </a:xfrm>
          <a:prstGeom prst="rect">
            <a:avLst/>
          </a:prstGeom>
        </p:spPr>
      </p:pic>
    </p:spTree>
    <p:extLst>
      <p:ext uri="{BB962C8B-B14F-4D97-AF65-F5344CB8AC3E}">
        <p14:creationId xmlns:p14="http://schemas.microsoft.com/office/powerpoint/2010/main" val="91675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 altLang="en-US"/>
              <a:t>Example</a:t>
            </a:r>
          </a:p>
        </p:txBody>
      </p:sp>
      <p:sp>
        <p:nvSpPr>
          <p:cNvPr id="31747" name="Rectangle 3"/>
          <p:cNvSpPr>
            <a:spLocks noChangeArrowheads="1"/>
          </p:cNvSpPr>
          <p:nvPr/>
        </p:nvSpPr>
        <p:spPr bwMode="auto">
          <a:xfrm>
            <a:off x="797719" y="1628800"/>
            <a:ext cx="7777162" cy="4105739"/>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L="342900" indent="-342900">
              <a:lnSpc>
                <a:spcPct val="90000"/>
              </a:lnSpc>
              <a:spcBef>
                <a:spcPct val="20000"/>
              </a:spcBef>
              <a:buClr>
                <a:schemeClr val="folHlink"/>
              </a:buClr>
              <a:buFont typeface="Symbol" pitchFamily="18" charset="2"/>
              <a:buNone/>
            </a:pP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strcmp </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function</a:t>
            </a:r>
            <a:endParaRPr lang="en-US" altLang="en-US" sz="1600" dirty="0">
              <a:latin typeface="Trebuchet MS" pitchFamily="34" charset="0"/>
            </a:endParaRPr>
          </a:p>
          <a:p>
            <a:pPr marL="342900" indent="-342900">
              <a:lnSpc>
                <a:spcPct val="9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string.h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lnSpc>
                <a:spcPct val="9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stdio.h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lnSpc>
                <a:spcPct val="90000"/>
              </a:lnSpc>
              <a:spcBef>
                <a:spcPct val="20000"/>
              </a:spcBef>
              <a:buClr>
                <a:schemeClr val="folHlink"/>
              </a:buClr>
              <a:buFont typeface="Symbol" pitchFamily="18" charset="2"/>
              <a:buNone/>
            </a:pPr>
            <a:endParaRPr lang="en-US" altLang="en-US" sz="1600" dirty="0">
              <a:latin typeface="Trebuchet MS" pitchFamily="34" charset="0"/>
            </a:endParaRPr>
          </a:p>
          <a:p>
            <a:pPr marL="342900" indent="-342900">
              <a:lnSpc>
                <a:spcPct val="90000"/>
              </a:lnSpc>
              <a:spcBef>
                <a:spcPct val="20000"/>
              </a:spcBef>
              <a:buClr>
                <a:schemeClr val="folHlink"/>
              </a:buClr>
              <a:buFont typeface="Symbol" pitchFamily="18" charset="2"/>
              <a:buNone/>
            </a:pPr>
            <a:r>
              <a:rPr lang="en" altLang="en-US" sz="1600" dirty="0" err="1">
                <a:solidFill>
                  <a:srgbClr val="0000FF"/>
                </a:solidFill>
                <a:latin typeface="Trebuchet MS" pitchFamily="34" charset="0"/>
              </a:rPr>
              <a:t>int </a:t>
            </a:r>
            <a:r>
              <a:rPr lang="en" altLang="en-US" sz="1600" dirty="0">
                <a:latin typeface="Trebuchet MS" pitchFamily="34" charset="0"/>
              </a:rPr>
              <a:t>main( </a:t>
            </a:r>
            <a:r>
              <a:rPr lang="en" altLang="en-US" sz="1600" dirty="0">
                <a:solidFill>
                  <a:srgbClr val="0000FF"/>
                </a:solidFill>
                <a:latin typeface="Trebuchet MS" pitchFamily="34" charset="0"/>
              </a:rPr>
              <a:t>void </a:t>
            </a:r>
            <a:r>
              <a:rPr lang="en" altLang="en-US" sz="1600" dirty="0">
                <a:latin typeface="Trebuchet MS" pitchFamily="34" charset="0"/>
              </a:rPr>
              <a:t>)</a:t>
            </a:r>
          </a:p>
          <a:p>
            <a:pPr marL="342900" indent="-342900">
              <a:lnSpc>
                <a:spcPct val="90000"/>
              </a:lnSpc>
              <a:spcBef>
                <a:spcPct val="20000"/>
              </a:spcBef>
              <a:buClr>
                <a:schemeClr val="folHlink"/>
              </a:buClr>
              <a:buFont typeface="Symbol" pitchFamily="18" charset="2"/>
              <a:buNone/>
            </a:pPr>
            <a:r>
              <a:rPr lang="en" altLang="en-US" sz="1600" dirty="0">
                <a:latin typeface="Trebuchet MS" pitchFamily="34" charset="0"/>
              </a:rPr>
              <a:t>{</a:t>
            </a: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a:solidFill>
                  <a:srgbClr val="0000FF"/>
                </a:solidFill>
                <a:latin typeface="Trebuchet MS" pitchFamily="34" charset="0"/>
              </a:rPr>
              <a:t>char </a:t>
            </a:r>
            <a:r>
              <a:rPr lang="en" altLang="en-US" sz="1600" dirty="0">
                <a:latin typeface="Trebuchet MS" pitchFamily="34" charset="0"/>
              </a:rPr>
              <a:t>s1[80]; </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first</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The word</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To save</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Character array</a:t>
            </a:r>
            <a:endParaRPr lang="en-US" altLang="en-US" sz="1600" dirty="0">
              <a:latin typeface="Trebuchet MS" pitchFamily="34" charset="0"/>
            </a:endParaRP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a:solidFill>
                  <a:srgbClr val="0000FF"/>
                </a:solidFill>
                <a:latin typeface="Trebuchet MS" pitchFamily="34" charset="0"/>
              </a:rPr>
              <a:t>char </a:t>
            </a:r>
            <a:r>
              <a:rPr lang="en" altLang="en-US" sz="1600" dirty="0">
                <a:latin typeface="Trebuchet MS" pitchFamily="34" charset="0"/>
              </a:rPr>
              <a:t>s2[80]; </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second</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The word</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To save</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Character array</a:t>
            </a:r>
            <a:endParaRPr lang="en-US" altLang="en-US" sz="1600" dirty="0">
              <a:latin typeface="Trebuchet MS" pitchFamily="34" charset="0"/>
            </a:endParaRP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err="1">
                <a:solidFill>
                  <a:srgbClr val="0000FF"/>
                </a:solidFill>
                <a:latin typeface="Trebuchet MS" pitchFamily="34" charset="0"/>
              </a:rPr>
              <a:t>int </a:t>
            </a:r>
            <a:r>
              <a:rPr lang="en" altLang="en-US" sz="1600" dirty="0">
                <a:latin typeface="Trebuchet MS" pitchFamily="34" charset="0"/>
              </a:rPr>
              <a:t>result;</a:t>
            </a:r>
          </a:p>
          <a:p>
            <a:pPr marL="800100" lvl="1" indent="-342900">
              <a:lnSpc>
                <a:spcPct val="90000"/>
              </a:lnSpc>
              <a:spcBef>
                <a:spcPct val="20000"/>
              </a:spcBef>
              <a:buClr>
                <a:schemeClr val="folHlink"/>
              </a:buClr>
            </a:pPr>
            <a:endParaRPr lang="en-US" altLang="en-US" sz="1600" dirty="0">
              <a:latin typeface="Trebuchet MS" pitchFamily="34" charset="0"/>
            </a:endParaRP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printf </a:t>
            </a:r>
            <a:r>
              <a:rPr lang="en" altLang="en-US" sz="1600" dirty="0">
                <a:latin typeface="Trebuchet MS" pitchFamily="34" charset="0"/>
              </a:rPr>
              <a:t>( </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first</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The word</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Enter </a:t>
            </a:r>
            <a:r>
              <a:rPr lang="en" altLang="en-US" sz="1600" dirty="0">
                <a:solidFill>
                  <a:srgbClr val="800000"/>
                </a:solidFill>
                <a:latin typeface="Trebuchet MS" pitchFamily="34" charset="0"/>
              </a:rPr>
              <a:t>:" </a:t>
            </a:r>
            <a:r>
              <a:rPr lang="en" altLang="en-US" sz="1600" dirty="0">
                <a:latin typeface="Trebuchet MS" pitchFamily="34" charset="0"/>
              </a:rPr>
              <a:t>);</a:t>
            </a: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scanf </a:t>
            </a:r>
            <a:r>
              <a:rPr lang="en" altLang="en-US" sz="1600" dirty="0">
                <a:latin typeface="Trebuchet MS" pitchFamily="34" charset="0"/>
              </a:rPr>
              <a:t>( </a:t>
            </a:r>
            <a:r>
              <a:rPr lang="en" altLang="en-US" sz="1600" dirty="0">
                <a:solidFill>
                  <a:srgbClr val="800000"/>
                </a:solidFill>
                <a:latin typeface="Trebuchet MS" pitchFamily="34" charset="0"/>
              </a:rPr>
              <a:t>"%s" </a:t>
            </a:r>
            <a:r>
              <a:rPr lang="en" altLang="en-US" sz="1600" dirty="0">
                <a:latin typeface="Trebuchet MS" pitchFamily="34" charset="0"/>
              </a:rPr>
              <a:t>, s1);</a:t>
            </a: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printf </a:t>
            </a:r>
            <a:r>
              <a:rPr lang="en" altLang="en-US" sz="1600" dirty="0">
                <a:latin typeface="Trebuchet MS" pitchFamily="34" charset="0"/>
              </a:rPr>
              <a:t>( </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second</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The word</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Enter </a:t>
            </a:r>
            <a:r>
              <a:rPr lang="en" altLang="en-US" sz="1600" dirty="0">
                <a:solidFill>
                  <a:srgbClr val="800000"/>
                </a:solidFill>
                <a:latin typeface="Trebuchet MS" pitchFamily="34" charset="0"/>
              </a:rPr>
              <a:t>:" </a:t>
            </a:r>
            <a:r>
              <a:rPr lang="en" altLang="en-US" sz="1600" dirty="0">
                <a:latin typeface="Trebuchet MS" pitchFamily="34" charset="0"/>
              </a:rPr>
              <a:t>);</a:t>
            </a: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scanf </a:t>
            </a:r>
            <a:r>
              <a:rPr lang="en" altLang="en-US" sz="1600" dirty="0">
                <a:latin typeface="Trebuchet MS" pitchFamily="34" charset="0"/>
              </a:rPr>
              <a:t>( </a:t>
            </a:r>
            <a:r>
              <a:rPr lang="en" altLang="en-US" sz="1600" dirty="0">
                <a:solidFill>
                  <a:srgbClr val="800000"/>
                </a:solidFill>
                <a:latin typeface="Trebuchet MS" pitchFamily="34" charset="0"/>
              </a:rPr>
              <a:t>"%s" </a:t>
            </a:r>
            <a:r>
              <a:rPr lang="en" altLang="en-US" sz="1600" dirty="0">
                <a:latin typeface="Trebuchet MS" pitchFamily="34" charset="0"/>
              </a:rPr>
              <a:t>, s2);</a:t>
            </a:r>
          </a:p>
          <a:p>
            <a:pPr marL="342900" indent="-342900">
              <a:lnSpc>
                <a:spcPct val="90000"/>
              </a:lnSpc>
              <a:spcBef>
                <a:spcPct val="20000"/>
              </a:spcBef>
              <a:buClr>
                <a:schemeClr val="folHlink"/>
              </a:buClr>
              <a:buFont typeface="Symbol" pitchFamily="18" charset="2"/>
              <a:buNone/>
            </a:pPr>
            <a:endParaRPr lang="en-US" altLang="en-US" sz="1600" dirty="0">
              <a:latin typeface="Trebuchet MS" pitchFamily="34" charset="0"/>
            </a:endParaRPr>
          </a:p>
        </p:txBody>
      </p:sp>
      <p:sp>
        <p:nvSpPr>
          <p:cNvPr id="31748"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Tree>
    <p:extLst>
      <p:ext uri="{BB962C8B-B14F-4D97-AF65-F5344CB8AC3E}">
        <p14:creationId xmlns:p14="http://schemas.microsoft.com/office/powerpoint/2010/main" val="2041596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5CACA548-7260-4519-867F-EE6EE2227C3E}"/>
              </a:ext>
            </a:extLst>
          </p:cNvPr>
          <p:cNvGrpSpPr/>
          <p:nvPr/>
        </p:nvGrpSpPr>
        <p:grpSpPr>
          <a:xfrm>
            <a:off x="797719" y="5313862"/>
            <a:ext cx="7777161" cy="1160454"/>
            <a:chOff x="4874867" y="766531"/>
            <a:chExt cx="3663880" cy="1404537"/>
          </a:xfrm>
        </p:grpSpPr>
        <p:pic>
          <p:nvPicPr>
            <p:cNvPr id="8" name="그림 7">
              <a:extLst>
                <a:ext uri="{FF2B5EF4-FFF2-40B4-BE49-F238E27FC236}">
                  <a16:creationId xmlns:a16="http://schemas.microsoft.com/office/drawing/2014/main" id="{20734969-0BB7-4CCE-8350-5969C60C685F}"/>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0" name="직사각형 9">
              <a:extLst>
                <a:ext uri="{FF2B5EF4-FFF2-40B4-BE49-F238E27FC236}">
                  <a16:creationId xmlns:a16="http://schemas.microsoft.com/office/drawing/2014/main" id="{B26A4D5B-2517-483B-AA7B-B05BDFDB1308}"/>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600" dirty="0" err="1">
                  <a:latin typeface="Trebuchet MS" panose="020B0603020202020204" pitchFamily="34" charset="0"/>
                  <a:ea typeface="굴림" panose="020B0600000101010101" pitchFamily="50" charset="-127"/>
                </a:rPr>
                <a:t>Enter </a:t>
              </a:r>
              <a:r>
                <a:rPr lang="en" altLang="ko-KR" sz="1600" dirty="0">
                  <a:latin typeface="Trebuchet MS" panose="020B0603020202020204" pitchFamily="34" charset="0"/>
                  <a:ea typeface="굴림" panose="020B0600000101010101" pitchFamily="50" charset="-127"/>
                </a:rPr>
                <a:t>the first word : cat</a:t>
              </a:r>
              <a:r>
                <a:rPr lang="en" altLang="en-US" sz="1600" dirty="0">
                  <a:latin typeface="Trebuchet MS" panose="020B0603020202020204" pitchFamily="34" charset="0"/>
                  <a:ea typeface="굴림" panose="020B0600000101010101" pitchFamily="50" charset="-127"/>
                </a:rPr>
                <a:t> </a:t>
              </a:r>
              <a:endParaRPr lang="ko-KR" altLang="ko-KR" sz="1600" dirty="0">
                <a:latin typeface="Trebuchet MS" panose="020B0603020202020204" pitchFamily="34" charset="0"/>
                <a:ea typeface="굴림" panose="020B0600000101010101" pitchFamily="50" charset="-127"/>
              </a:endParaRPr>
            </a:p>
            <a:p>
              <a:pPr algn="just"/>
              <a:r>
                <a:rPr lang="en" altLang="ko-KR" sz="1600" dirty="0" err="1">
                  <a:latin typeface="Trebuchet MS" panose="020B0603020202020204" pitchFamily="34" charset="0"/>
                  <a:ea typeface="굴림" panose="020B0600000101010101" pitchFamily="50" charset="-127"/>
                </a:rPr>
                <a:t>Enter </a:t>
              </a:r>
              <a:r>
                <a:rPr lang="en" altLang="ko-KR" sz="1600" dirty="0">
                  <a:latin typeface="Trebuchet MS" panose="020B0603020202020204" pitchFamily="34" charset="0"/>
                  <a:ea typeface="굴림" panose="020B0600000101010101" pitchFamily="50" charset="-127"/>
                </a:rPr>
                <a:t>the second word : dog</a:t>
              </a:r>
            </a:p>
            <a:p>
              <a:pPr algn="just"/>
              <a:r>
                <a:rPr lang="en" altLang="ko-KR" sz="1600" dirty="0">
                  <a:latin typeface="Trebuchet MS" panose="020B0603020202020204" pitchFamily="34" charset="0"/>
                  <a:ea typeface="굴림" panose="020B0600000101010101" pitchFamily="50" charset="-127"/>
                </a:rPr>
                <a:t>cat comes before dog.</a:t>
              </a:r>
              <a:endParaRPr lang="en-US" altLang="ko-KR" sz="1600" dirty="0">
                <a:latin typeface="Trebuchet MS" panose="020B0603020202020204" pitchFamily="34" charset="0"/>
                <a:ea typeface="굴림" panose="020B0600000101010101" pitchFamily="50" charset="-127"/>
              </a:endParaRPr>
            </a:p>
          </p:txBody>
        </p:sp>
      </p:grpSp>
      <p:sp>
        <p:nvSpPr>
          <p:cNvPr id="31746" name="Rectangle 2"/>
          <p:cNvSpPr>
            <a:spLocks noGrp="1" noChangeArrowheads="1"/>
          </p:cNvSpPr>
          <p:nvPr>
            <p:ph type="title"/>
          </p:nvPr>
        </p:nvSpPr>
        <p:spPr/>
        <p:txBody>
          <a:bodyPr/>
          <a:lstStyle/>
          <a:p>
            <a:pPr eaLnBrk="1" hangingPunct="1"/>
            <a:r>
              <a:rPr lang="en" altLang="en-US"/>
              <a:t>Example</a:t>
            </a:r>
          </a:p>
        </p:txBody>
      </p:sp>
      <p:sp>
        <p:nvSpPr>
          <p:cNvPr id="31747" name="Rectangle 3"/>
          <p:cNvSpPr>
            <a:spLocks noChangeArrowheads="1"/>
          </p:cNvSpPr>
          <p:nvPr/>
        </p:nvSpPr>
        <p:spPr bwMode="auto">
          <a:xfrm>
            <a:off x="772468" y="1845171"/>
            <a:ext cx="7777162" cy="2751522"/>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L="342900" indent="-342900">
              <a:lnSpc>
                <a:spcPct val="90000"/>
              </a:lnSpc>
              <a:spcBef>
                <a:spcPct val="20000"/>
              </a:spcBef>
              <a:buClr>
                <a:schemeClr val="folHlink"/>
              </a:buClr>
              <a:buFont typeface="Symbol" pitchFamily="18" charset="2"/>
              <a:buNone/>
            </a:pPr>
            <a:endParaRPr lang="en-US" altLang="en-US" sz="1600" dirty="0">
              <a:latin typeface="Trebuchet MS" pitchFamily="34" charset="0"/>
            </a:endParaRPr>
          </a:p>
          <a:p>
            <a:pPr marL="800100" lvl="1" indent="-342900">
              <a:lnSpc>
                <a:spcPct val="90000"/>
              </a:lnSpc>
              <a:spcBef>
                <a:spcPct val="20000"/>
              </a:spcBef>
              <a:buClr>
                <a:schemeClr val="folHlink"/>
              </a:buClr>
            </a:pPr>
            <a:r>
              <a:rPr lang="en" altLang="en-US" sz="1600" dirty="0">
                <a:latin typeface="Trebuchet MS" pitchFamily="34" charset="0"/>
              </a:rPr>
              <a:t>result = </a:t>
            </a:r>
            <a:r>
              <a:rPr lang="en" altLang="en-US" sz="1600" dirty="0" err="1">
                <a:latin typeface="Trebuchet MS" pitchFamily="34" charset="0"/>
              </a:rPr>
              <a:t>strcmp </a:t>
            </a:r>
            <a:r>
              <a:rPr lang="en" altLang="en-US" sz="1600" dirty="0">
                <a:latin typeface="Trebuchet MS" pitchFamily="34" charset="0"/>
              </a:rPr>
              <a:t>(s1, s2);</a:t>
            </a:r>
          </a:p>
          <a:p>
            <a:pPr marL="800100" lvl="1" indent="-342900">
              <a:lnSpc>
                <a:spcPct val="90000"/>
              </a:lnSpc>
              <a:spcBef>
                <a:spcPct val="20000"/>
              </a:spcBef>
              <a:buClr>
                <a:schemeClr val="folHlink"/>
              </a:buClr>
            </a:pPr>
            <a:r>
              <a:rPr lang="en" altLang="en-US" sz="1600" dirty="0">
                <a:solidFill>
                  <a:srgbClr val="0000FF"/>
                </a:solidFill>
                <a:latin typeface="Trebuchet MS" pitchFamily="34" charset="0"/>
              </a:rPr>
              <a:t>if </a:t>
            </a:r>
            <a:r>
              <a:rPr lang="en" altLang="en-US" sz="1600" dirty="0">
                <a:latin typeface="Trebuchet MS" pitchFamily="34" charset="0"/>
              </a:rPr>
              <a:t>( result &lt; 0 )</a:t>
            </a:r>
          </a:p>
          <a:p>
            <a:pPr marL="800100" lvl="1" indent="-342900">
              <a:lnSpc>
                <a:spcPct val="90000"/>
              </a:lnSpc>
              <a:spcBef>
                <a:spcPct val="20000"/>
              </a:spcBef>
              <a:buClr>
                <a:schemeClr val="folHlink"/>
              </a:buClr>
            </a:pPr>
            <a:r>
              <a:rPr lang="en" altLang="en-US" sz="1600" dirty="0">
                <a:latin typeface="Trebuchet MS" pitchFamily="34" charset="0"/>
              </a:rPr>
              <a:t>       printf ( </a:t>
            </a:r>
            <a:r>
              <a:rPr lang="en" altLang="en-US" sz="1600" dirty="0">
                <a:solidFill>
                  <a:srgbClr val="800000"/>
                </a:solidFill>
                <a:latin typeface="Trebuchet MS" pitchFamily="34" charset="0"/>
              </a:rPr>
              <a:t>"% s is greater than % s" in front There are .\n" </a:t>
            </a:r>
            <a:r>
              <a:rPr lang="en" altLang="en-US" sz="1600" dirty="0">
                <a:latin typeface="Trebuchet MS" pitchFamily="34" charset="0"/>
              </a:rPr>
              <a:t>, s1, s2);</a:t>
            </a:r>
          </a:p>
          <a:p>
            <a:pPr marL="800100" lvl="1" indent="-342900">
              <a:lnSpc>
                <a:spcPct val="90000"/>
              </a:lnSpc>
              <a:spcBef>
                <a:spcPct val="20000"/>
              </a:spcBef>
              <a:buClr>
                <a:schemeClr val="folHlink"/>
              </a:buClr>
            </a:pPr>
            <a:r>
              <a:rPr lang="en" altLang="en-US" sz="1600" dirty="0">
                <a:solidFill>
                  <a:srgbClr val="0000FF"/>
                </a:solidFill>
                <a:latin typeface="Trebuchet MS" pitchFamily="34" charset="0"/>
              </a:rPr>
              <a:t>else</a:t>
            </a:r>
            <a:r>
              <a:rPr lang="en" altLang="en-US" sz="1600" dirty="0">
                <a:latin typeface="Trebuchet MS" pitchFamily="34" charset="0"/>
              </a:rPr>
              <a:t> </a:t>
            </a:r>
            <a:r>
              <a:rPr lang="en" altLang="en-US" sz="1600" dirty="0">
                <a:solidFill>
                  <a:srgbClr val="0000FF"/>
                </a:solidFill>
                <a:latin typeface="Trebuchet MS" pitchFamily="34" charset="0"/>
              </a:rPr>
              <a:t>if </a:t>
            </a:r>
            <a:r>
              <a:rPr lang="en" altLang="en-US" sz="1600" dirty="0">
                <a:latin typeface="Trebuchet MS" pitchFamily="34" charset="0"/>
              </a:rPr>
              <a:t>( result == 0 )</a:t>
            </a:r>
          </a:p>
          <a:p>
            <a:pPr marL="800100" lvl="1" indent="-342900">
              <a:lnSpc>
                <a:spcPct val="90000"/>
              </a:lnSpc>
              <a:spcBef>
                <a:spcPct val="20000"/>
              </a:spcBef>
              <a:buClr>
                <a:schemeClr val="folHlink"/>
              </a:buClr>
            </a:pPr>
            <a:r>
              <a:rPr lang="en" altLang="en-US" sz="1600" dirty="0">
                <a:latin typeface="Trebuchet MS" pitchFamily="34" charset="0"/>
              </a:rPr>
              <a:t>       printf ( </a:t>
            </a:r>
            <a:r>
              <a:rPr lang="en" altLang="en-US" sz="1600" dirty="0">
                <a:solidFill>
                  <a:srgbClr val="800000"/>
                </a:solidFill>
                <a:latin typeface="Trebuchet MS" pitchFamily="34" charset="0"/>
              </a:rPr>
              <a:t>"% s is % s and are the same .\n" </a:t>
            </a:r>
            <a:r>
              <a:rPr lang="en" altLang="en-US" sz="1600" dirty="0">
                <a:latin typeface="Trebuchet MS" pitchFamily="34" charset="0"/>
              </a:rPr>
              <a:t>, s1, s2);</a:t>
            </a:r>
          </a:p>
          <a:p>
            <a:pPr marL="800100" lvl="1" indent="-342900">
              <a:lnSpc>
                <a:spcPct val="90000"/>
              </a:lnSpc>
              <a:spcBef>
                <a:spcPct val="20000"/>
              </a:spcBef>
              <a:buClr>
                <a:schemeClr val="folHlink"/>
              </a:buClr>
            </a:pPr>
            <a:r>
              <a:rPr lang="en" altLang="en-US" sz="1600" dirty="0">
                <a:solidFill>
                  <a:srgbClr val="0000FF"/>
                </a:solidFill>
                <a:latin typeface="Trebuchet MS" pitchFamily="34" charset="0"/>
              </a:rPr>
              <a:t>else</a:t>
            </a:r>
            <a:r>
              <a:rPr lang="en" altLang="en-US" sz="1600" dirty="0">
                <a:latin typeface="Trebuchet MS" pitchFamily="34" charset="0"/>
              </a:rPr>
              <a:t> </a:t>
            </a:r>
          </a:p>
          <a:p>
            <a:pPr marL="800100" lvl="1" indent="-342900">
              <a:lnSpc>
                <a:spcPct val="90000"/>
              </a:lnSpc>
              <a:spcBef>
                <a:spcPct val="20000"/>
              </a:spcBef>
              <a:buClr>
                <a:schemeClr val="folHlink"/>
              </a:buClr>
            </a:pPr>
            <a:r>
              <a:rPr lang="en" altLang="en-US" sz="1600" dirty="0">
                <a:latin typeface="Trebuchet MS" pitchFamily="34" charset="0"/>
              </a:rPr>
              <a:t>       printf ( </a:t>
            </a:r>
            <a:r>
              <a:rPr lang="en" altLang="en-US" sz="1600" dirty="0">
                <a:solidFill>
                  <a:srgbClr val="800000"/>
                </a:solidFill>
                <a:latin typeface="Trebuchet MS" pitchFamily="34" charset="0"/>
              </a:rPr>
              <a:t>"% s is greater than % s" behind are .\n" </a:t>
            </a:r>
            <a:r>
              <a:rPr lang="en" altLang="en-US" sz="1600" dirty="0">
                <a:latin typeface="Trebuchet MS" pitchFamily="34" charset="0"/>
              </a:rPr>
              <a:t>, s1, s2);</a:t>
            </a:r>
          </a:p>
          <a:p>
            <a:pPr marL="800100" lvl="1" indent="-342900">
              <a:lnSpc>
                <a:spcPct val="90000"/>
              </a:lnSpc>
              <a:spcBef>
                <a:spcPct val="20000"/>
              </a:spcBef>
              <a:buClr>
                <a:schemeClr val="folHlink"/>
              </a:buClr>
            </a:pPr>
            <a:r>
              <a:rPr lang="en" altLang="en-US" sz="1600" dirty="0">
                <a:latin typeface="Trebuchet MS" pitchFamily="34" charset="0"/>
              </a:rPr>
              <a:t> </a:t>
            </a:r>
            <a:r>
              <a:rPr lang="en" altLang="en-US" sz="1600" dirty="0">
                <a:solidFill>
                  <a:srgbClr val="0000FF"/>
                </a:solidFill>
                <a:latin typeface="Trebuchet MS" pitchFamily="34" charset="0"/>
              </a:rPr>
              <a:t>return </a:t>
            </a:r>
            <a:r>
              <a:rPr lang="en" altLang="en-US" sz="1600" dirty="0">
                <a:latin typeface="Trebuchet MS" pitchFamily="34" charset="0"/>
              </a:rPr>
              <a:t>0;</a:t>
            </a:r>
            <a:endParaRPr lang="en-US" altLang="ko-KR" sz="1600" dirty="0">
              <a:latin typeface="Trebuchet MS" pitchFamily="34" charset="0"/>
            </a:endParaRPr>
          </a:p>
          <a:p>
            <a:pPr marL="342900" indent="-342900">
              <a:lnSpc>
                <a:spcPct val="90000"/>
              </a:lnSpc>
              <a:spcBef>
                <a:spcPct val="20000"/>
              </a:spcBef>
              <a:buClr>
                <a:schemeClr val="folHlink"/>
              </a:buClr>
              <a:buFont typeface="Symbol" pitchFamily="18" charset="2"/>
              <a:buNone/>
            </a:pPr>
            <a:r>
              <a:rPr lang="en" altLang="en-US" sz="1600" dirty="0">
                <a:latin typeface="Trebuchet MS" pitchFamily="34" charset="0"/>
              </a:rPr>
              <a:t>}</a:t>
            </a:r>
            <a:endParaRPr lang="en-US" altLang="ko-KR" sz="1600" dirty="0">
              <a:latin typeface="Trebuchet MS" pitchFamily="34" charset="0"/>
            </a:endParaRPr>
          </a:p>
        </p:txBody>
      </p:sp>
      <p:sp>
        <p:nvSpPr>
          <p:cNvPr id="2" name="TextBox 1"/>
          <p:cNvSpPr txBox="1"/>
          <p:nvPr/>
        </p:nvSpPr>
        <p:spPr>
          <a:xfrm>
            <a:off x="5020543" y="4670629"/>
            <a:ext cx="3325738" cy="646331"/>
          </a:xfrm>
          <a:prstGeom prst="rect">
            <a:avLst/>
          </a:prstGeom>
          <a:noFill/>
        </p:spPr>
        <p:txBody>
          <a:bodyPr wrap="square" rtlCol="0">
            <a:spAutoFit/>
          </a:bodyPr>
          <a:lstStyle/>
          <a:p>
            <a:r>
              <a:rPr lang="en" altLang="en-US" dirty="0">
                <a:solidFill>
                  <a:schemeClr val="tx2"/>
                </a:solidFill>
              </a:rPr>
              <a:t>Alphabetically, meaning it is at the front in the dictionary</a:t>
            </a:r>
          </a:p>
        </p:txBody>
      </p:sp>
      <p:sp>
        <p:nvSpPr>
          <p:cNvPr id="3" name="자유형 2"/>
          <p:cNvSpPr/>
          <p:nvPr/>
        </p:nvSpPr>
        <p:spPr>
          <a:xfrm>
            <a:off x="3943783" y="4987522"/>
            <a:ext cx="1052423" cy="1130061"/>
          </a:xfrm>
          <a:custGeom>
            <a:avLst/>
            <a:gdLst>
              <a:gd name="connsiteX0" fmla="*/ 1052423 w 1052423"/>
              <a:gd name="connsiteY0" fmla="*/ 0 h 1130061"/>
              <a:gd name="connsiteX1" fmla="*/ 948906 w 1052423"/>
              <a:gd name="connsiteY1" fmla="*/ 8627 h 1130061"/>
              <a:gd name="connsiteX2" fmla="*/ 819510 w 1052423"/>
              <a:gd name="connsiteY2" fmla="*/ 34506 h 1130061"/>
              <a:gd name="connsiteX3" fmla="*/ 681487 w 1052423"/>
              <a:gd name="connsiteY3" fmla="*/ 51759 h 1130061"/>
              <a:gd name="connsiteX4" fmla="*/ 655608 w 1052423"/>
              <a:gd name="connsiteY4" fmla="*/ 69012 h 1130061"/>
              <a:gd name="connsiteX5" fmla="*/ 603849 w 1052423"/>
              <a:gd name="connsiteY5" fmla="*/ 94891 h 1130061"/>
              <a:gd name="connsiteX6" fmla="*/ 577970 w 1052423"/>
              <a:gd name="connsiteY6" fmla="*/ 146649 h 1130061"/>
              <a:gd name="connsiteX7" fmla="*/ 543464 w 1052423"/>
              <a:gd name="connsiteY7" fmla="*/ 215661 h 1130061"/>
              <a:gd name="connsiteX8" fmla="*/ 508959 w 1052423"/>
              <a:gd name="connsiteY8" fmla="*/ 327804 h 1130061"/>
              <a:gd name="connsiteX9" fmla="*/ 500332 w 1052423"/>
              <a:gd name="connsiteY9" fmla="*/ 379563 h 1130061"/>
              <a:gd name="connsiteX10" fmla="*/ 517585 w 1052423"/>
              <a:gd name="connsiteY10" fmla="*/ 491706 h 1130061"/>
              <a:gd name="connsiteX11" fmla="*/ 552091 w 1052423"/>
              <a:gd name="connsiteY11" fmla="*/ 569344 h 1130061"/>
              <a:gd name="connsiteX12" fmla="*/ 586597 w 1052423"/>
              <a:gd name="connsiteY12" fmla="*/ 612476 h 1130061"/>
              <a:gd name="connsiteX13" fmla="*/ 621102 w 1052423"/>
              <a:gd name="connsiteY13" fmla="*/ 664234 h 1130061"/>
              <a:gd name="connsiteX14" fmla="*/ 629729 w 1052423"/>
              <a:gd name="connsiteY14" fmla="*/ 690114 h 1130061"/>
              <a:gd name="connsiteX15" fmla="*/ 655608 w 1052423"/>
              <a:gd name="connsiteY15" fmla="*/ 707366 h 1130061"/>
              <a:gd name="connsiteX16" fmla="*/ 707366 w 1052423"/>
              <a:gd name="connsiteY16" fmla="*/ 776378 h 1130061"/>
              <a:gd name="connsiteX17" fmla="*/ 759125 w 1052423"/>
              <a:gd name="connsiteY17" fmla="*/ 836763 h 1130061"/>
              <a:gd name="connsiteX18" fmla="*/ 767751 w 1052423"/>
              <a:gd name="connsiteY18" fmla="*/ 862642 h 1130061"/>
              <a:gd name="connsiteX19" fmla="*/ 759125 w 1052423"/>
              <a:gd name="connsiteY19" fmla="*/ 888521 h 1130061"/>
              <a:gd name="connsiteX20" fmla="*/ 698740 w 1052423"/>
              <a:gd name="connsiteY20" fmla="*/ 948906 h 1130061"/>
              <a:gd name="connsiteX21" fmla="*/ 638355 w 1052423"/>
              <a:gd name="connsiteY21" fmla="*/ 983412 h 1130061"/>
              <a:gd name="connsiteX22" fmla="*/ 595223 w 1052423"/>
              <a:gd name="connsiteY22" fmla="*/ 992038 h 1130061"/>
              <a:gd name="connsiteX23" fmla="*/ 465827 w 1052423"/>
              <a:gd name="connsiteY23" fmla="*/ 1017917 h 1130061"/>
              <a:gd name="connsiteX24" fmla="*/ 414068 w 1052423"/>
              <a:gd name="connsiteY24" fmla="*/ 1035170 h 1130061"/>
              <a:gd name="connsiteX25" fmla="*/ 327804 w 1052423"/>
              <a:gd name="connsiteY25" fmla="*/ 1052423 h 1130061"/>
              <a:gd name="connsiteX26" fmla="*/ 301925 w 1052423"/>
              <a:gd name="connsiteY26" fmla="*/ 1061049 h 1130061"/>
              <a:gd name="connsiteX27" fmla="*/ 267419 w 1052423"/>
              <a:gd name="connsiteY27" fmla="*/ 1069676 h 1130061"/>
              <a:gd name="connsiteX28" fmla="*/ 241540 w 1052423"/>
              <a:gd name="connsiteY28" fmla="*/ 1078302 h 1130061"/>
              <a:gd name="connsiteX29" fmla="*/ 129397 w 1052423"/>
              <a:gd name="connsiteY29" fmla="*/ 1095555 h 1130061"/>
              <a:gd name="connsiteX30" fmla="*/ 51759 w 1052423"/>
              <a:gd name="connsiteY30" fmla="*/ 1121434 h 1130061"/>
              <a:gd name="connsiteX31" fmla="*/ 25880 w 1052423"/>
              <a:gd name="connsiteY31" fmla="*/ 1130061 h 1130061"/>
              <a:gd name="connsiteX32" fmla="*/ 0 w 1052423"/>
              <a:gd name="connsiteY32" fmla="*/ 1130061 h 113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052423" h="1130061">
                <a:moveTo>
                  <a:pt x="1052423" y="0"/>
                </a:moveTo>
                <a:cubicBezTo>
                  <a:pt x="1017917" y="2876"/>
                  <a:pt x="983157" y="3553"/>
                  <a:pt x="948906" y="8627"/>
                </a:cubicBezTo>
                <a:cubicBezTo>
                  <a:pt x="905395" y="15073"/>
                  <a:pt x="862898" y="27275"/>
                  <a:pt x="819510" y="34506"/>
                </a:cubicBezTo>
                <a:cubicBezTo>
                  <a:pt x="739246" y="47883"/>
                  <a:pt x="785155" y="41391"/>
                  <a:pt x="681487" y="51759"/>
                </a:cubicBezTo>
                <a:cubicBezTo>
                  <a:pt x="672861" y="57510"/>
                  <a:pt x="664881" y="64375"/>
                  <a:pt x="655608" y="69012"/>
                </a:cubicBezTo>
                <a:cubicBezTo>
                  <a:pt x="584173" y="104730"/>
                  <a:pt x="678024" y="45442"/>
                  <a:pt x="603849" y="94891"/>
                </a:cubicBezTo>
                <a:cubicBezTo>
                  <a:pt x="582167" y="159938"/>
                  <a:pt x="611415" y="79760"/>
                  <a:pt x="577970" y="146649"/>
                </a:cubicBezTo>
                <a:cubicBezTo>
                  <a:pt x="535763" y="231063"/>
                  <a:pt x="583436" y="155704"/>
                  <a:pt x="543464" y="215661"/>
                </a:cubicBezTo>
                <a:cubicBezTo>
                  <a:pt x="531369" y="251946"/>
                  <a:pt x="516581" y="289695"/>
                  <a:pt x="508959" y="327804"/>
                </a:cubicBezTo>
                <a:cubicBezTo>
                  <a:pt x="505529" y="344955"/>
                  <a:pt x="503208" y="362310"/>
                  <a:pt x="500332" y="379563"/>
                </a:cubicBezTo>
                <a:cubicBezTo>
                  <a:pt x="506083" y="416944"/>
                  <a:pt x="510615" y="454533"/>
                  <a:pt x="517585" y="491706"/>
                </a:cubicBezTo>
                <a:cubicBezTo>
                  <a:pt x="521569" y="512951"/>
                  <a:pt x="544936" y="558101"/>
                  <a:pt x="552091" y="569344"/>
                </a:cubicBezTo>
                <a:cubicBezTo>
                  <a:pt x="561976" y="584878"/>
                  <a:pt x="575768" y="597586"/>
                  <a:pt x="586597" y="612476"/>
                </a:cubicBezTo>
                <a:cubicBezTo>
                  <a:pt x="598793" y="629245"/>
                  <a:pt x="611032" y="646108"/>
                  <a:pt x="621102" y="664234"/>
                </a:cubicBezTo>
                <a:cubicBezTo>
                  <a:pt x="625518" y="672183"/>
                  <a:pt x="624048" y="683013"/>
                  <a:pt x="629729" y="690114"/>
                </a:cubicBezTo>
                <a:cubicBezTo>
                  <a:pt x="636206" y="698210"/>
                  <a:pt x="646982" y="701615"/>
                  <a:pt x="655608" y="707366"/>
                </a:cubicBezTo>
                <a:cubicBezTo>
                  <a:pt x="672861" y="730370"/>
                  <a:pt x="687033" y="756046"/>
                  <a:pt x="707366" y="776378"/>
                </a:cubicBezTo>
                <a:cubicBezTo>
                  <a:pt x="749203" y="818214"/>
                  <a:pt x="732849" y="797349"/>
                  <a:pt x="759125" y="836763"/>
                </a:cubicBezTo>
                <a:cubicBezTo>
                  <a:pt x="762000" y="845389"/>
                  <a:pt x="767751" y="853549"/>
                  <a:pt x="767751" y="862642"/>
                </a:cubicBezTo>
                <a:cubicBezTo>
                  <a:pt x="767751" y="871735"/>
                  <a:pt x="763636" y="880626"/>
                  <a:pt x="759125" y="888521"/>
                </a:cubicBezTo>
                <a:cubicBezTo>
                  <a:pt x="740087" y="921838"/>
                  <a:pt x="729281" y="927091"/>
                  <a:pt x="698740" y="948906"/>
                </a:cubicBezTo>
                <a:cubicBezTo>
                  <a:pt x="682174" y="960739"/>
                  <a:pt x="657311" y="977093"/>
                  <a:pt x="638355" y="983412"/>
                </a:cubicBezTo>
                <a:cubicBezTo>
                  <a:pt x="624445" y="988048"/>
                  <a:pt x="609368" y="988180"/>
                  <a:pt x="595223" y="992038"/>
                </a:cubicBezTo>
                <a:cubicBezTo>
                  <a:pt x="490087" y="1020711"/>
                  <a:pt x="602594" y="1002721"/>
                  <a:pt x="465827" y="1017917"/>
                </a:cubicBezTo>
                <a:cubicBezTo>
                  <a:pt x="448574" y="1023668"/>
                  <a:pt x="432007" y="1032180"/>
                  <a:pt x="414068" y="1035170"/>
                </a:cubicBezTo>
                <a:cubicBezTo>
                  <a:pt x="373402" y="1041948"/>
                  <a:pt x="363833" y="1042130"/>
                  <a:pt x="327804" y="1052423"/>
                </a:cubicBezTo>
                <a:cubicBezTo>
                  <a:pt x="319061" y="1054921"/>
                  <a:pt x="310668" y="1058551"/>
                  <a:pt x="301925" y="1061049"/>
                </a:cubicBezTo>
                <a:cubicBezTo>
                  <a:pt x="290525" y="1064306"/>
                  <a:pt x="278819" y="1066419"/>
                  <a:pt x="267419" y="1069676"/>
                </a:cubicBezTo>
                <a:cubicBezTo>
                  <a:pt x="258676" y="1072174"/>
                  <a:pt x="250361" y="1076097"/>
                  <a:pt x="241540" y="1078302"/>
                </a:cubicBezTo>
                <a:cubicBezTo>
                  <a:pt x="202014" y="1088184"/>
                  <a:pt x="171312" y="1090316"/>
                  <a:pt x="129397" y="1095555"/>
                </a:cubicBezTo>
                <a:lnTo>
                  <a:pt x="51759" y="1121434"/>
                </a:lnTo>
                <a:cubicBezTo>
                  <a:pt x="43133" y="1124310"/>
                  <a:pt x="34973" y="1130061"/>
                  <a:pt x="25880" y="1130061"/>
                </a:cubicBezTo>
                <a:lnTo>
                  <a:pt x="0" y="1130061"/>
                </a:ln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Text search</a:t>
            </a:r>
          </a:p>
        </p:txBody>
      </p:sp>
      <p:sp>
        <p:nvSpPr>
          <p:cNvPr id="5" name="내용 개체 틀 4">
            <a:extLst>
              <a:ext uri="{FF2B5EF4-FFF2-40B4-BE49-F238E27FC236}">
                <a16:creationId xmlns:a16="http://schemas.microsoft.com/office/drawing/2014/main" id="{6CDDD476-9013-1DE3-C070-D9970CD75939}"/>
              </a:ext>
            </a:extLst>
          </p:cNvPr>
          <p:cNvSpPr>
            <a:spLocks noGrp="1"/>
          </p:cNvSpPr>
          <p:nvPr>
            <p:ph idx="1"/>
          </p:nvPr>
        </p:nvSpPr>
        <p:spPr/>
        <p:txBody>
          <a:bodyPr/>
          <a:lstStyle/>
          <a:p>
            <a:r>
              <a:rPr lang="en" altLang="en-US" dirty="0"/>
              <a:t>To check whether a given string contains a specific character, use </a:t>
            </a:r>
            <a:r>
              <a:rPr lang="en" altLang="ko-KR" dirty="0"/>
              <a:t>strchr() .</a:t>
            </a:r>
            <a:endParaRPr lang="ko-KR" altLang="en-US" dirty="0"/>
          </a:p>
        </p:txBody>
      </p:sp>
      <p:pic>
        <p:nvPicPr>
          <p:cNvPr id="9" name="그림 8">
            <a:extLst>
              <a:ext uri="{FF2B5EF4-FFF2-40B4-BE49-F238E27FC236}">
                <a16:creationId xmlns:a16="http://schemas.microsoft.com/office/drawing/2014/main" id="{400E8FE7-1B79-6500-FC32-6A5B7AF2752C}"/>
              </a:ext>
            </a:extLst>
          </p:cNvPr>
          <p:cNvPicPr>
            <a:picLocks noChangeAspect="1"/>
          </p:cNvPicPr>
          <p:nvPr/>
        </p:nvPicPr>
        <p:blipFill>
          <a:blip r:embed="rId2"/>
          <a:stretch>
            <a:fillRect/>
          </a:stretch>
        </p:blipFill>
        <p:spPr>
          <a:xfrm>
            <a:off x="628650" y="2492896"/>
            <a:ext cx="8001000" cy="2000250"/>
          </a:xfrm>
          <a:prstGeom prst="rect">
            <a:avLst/>
          </a:prstGeom>
        </p:spPr>
      </p:pic>
    </p:spTree>
    <p:extLst>
      <p:ext uri="{BB962C8B-B14F-4D97-AF65-F5344CB8AC3E}">
        <p14:creationId xmlns:p14="http://schemas.microsoft.com/office/powerpoint/2010/main" val="37960328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28650" y="44624"/>
            <a:ext cx="7886700" cy="1325563"/>
          </a:xfrm>
        </p:spPr>
        <p:txBody>
          <a:bodyPr/>
          <a:lstStyle/>
          <a:p>
            <a:pPr eaLnBrk="1" hangingPunct="1"/>
            <a:r>
              <a:rPr lang="en" altLang="en-US" dirty="0"/>
              <a:t>Text search</a:t>
            </a:r>
          </a:p>
        </p:txBody>
      </p:sp>
      <p:sp>
        <p:nvSpPr>
          <p:cNvPr id="7" name="Rectangle 3"/>
          <p:cNvSpPr>
            <a:spLocks noChangeArrowheads="1"/>
          </p:cNvSpPr>
          <p:nvPr/>
        </p:nvSpPr>
        <p:spPr bwMode="auto">
          <a:xfrm>
            <a:off x="1116013" y="981075"/>
            <a:ext cx="7777162" cy="47705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string.h </a:t>
            </a:r>
            <a:r>
              <a:rPr lang="en" altLang="ko-KR" sz="1600" b="0" i="0" u="none" strike="noStrike" baseline="0" dirty="0">
                <a:solidFill>
                  <a:srgbClr val="A31515"/>
                </a:solidFill>
                <a:latin typeface="Century Schoolbook" panose="02040604050505020304" pitchFamily="18" charset="0"/>
              </a:rPr>
              <a:t>&gt;</a:t>
            </a:r>
          </a:p>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marR="0" algn="l" rtl="0"/>
            <a:endParaRPr lang="ko-KR" altLang="en-US" sz="1600" b="0" i="0" u="none" strike="noStrike" baseline="0" dirty="0">
              <a:solidFill>
                <a:srgbClr val="000000"/>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algn="l"/>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s[] = </a:t>
            </a:r>
            <a:r>
              <a:rPr lang="en" altLang="ko-KR" sz="1600" b="0" i="0" u="none" strike="noStrike" baseline="0" dirty="0">
                <a:solidFill>
                  <a:srgbClr val="A31515"/>
                </a:solidFill>
                <a:latin typeface="Century Schoolbook" panose="02040604050505020304" pitchFamily="18" charset="0"/>
              </a:rPr>
              <a:t>"language";</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c = </a:t>
            </a:r>
            <a:r>
              <a:rPr lang="en" altLang="ko-KR" sz="1600" b="0" i="0" u="none" strike="noStrike" baseline="0" dirty="0">
                <a:solidFill>
                  <a:srgbClr val="A31515"/>
                </a:solidFill>
                <a:latin typeface="Century Schoolbook" panose="02040604050505020304" pitchFamily="18" charset="0"/>
              </a:rPr>
              <a:t>'g';</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*p;</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loc;</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p = </a:t>
            </a:r>
            <a:r>
              <a:rPr lang="en" altLang="ko-KR" sz="1600" b="0" i="0" u="none" strike="noStrike" baseline="0" dirty="0" err="1">
                <a:solidFill>
                  <a:srgbClr val="000000"/>
                </a:solidFill>
                <a:latin typeface="Century Schoolbook" panose="02040604050505020304" pitchFamily="18" charset="0"/>
              </a:rPr>
              <a:t>strchr </a:t>
            </a:r>
            <a:r>
              <a:rPr lang="en" altLang="ko-KR" sz="1600" b="0" i="0" u="none" strike="noStrike" baseline="0" dirty="0">
                <a:solidFill>
                  <a:srgbClr val="000000"/>
                </a:solidFill>
                <a:latin typeface="Century Schoolbook" panose="02040604050505020304" pitchFamily="18" charset="0"/>
              </a:rPr>
              <a:t>(s, c);</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if </a:t>
            </a:r>
            <a:r>
              <a:rPr lang="en" altLang="ko-KR" sz="1600" b="0" i="0" u="none" strike="noStrike" baseline="0" dirty="0">
                <a:solidFill>
                  <a:srgbClr val="000000"/>
                </a:solidFill>
                <a:latin typeface="Century Schoolbook" panose="02040604050505020304" pitchFamily="18" charset="0"/>
              </a:rPr>
              <a:t>( p == NULL )</a:t>
            </a: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printf ( </a:t>
            </a:r>
            <a:r>
              <a:rPr lang="en" altLang="ko-KR" sz="1600" b="0" i="0" u="none" strike="noStrike" baseline="0" dirty="0">
                <a:solidFill>
                  <a:srgbClr val="A31515"/>
                </a:solidFill>
                <a:latin typeface="Century Schoolbook" panose="02040604050505020304" pitchFamily="18" charset="0"/>
              </a:rPr>
              <a:t>"%c </a:t>
            </a:r>
            <a:r>
              <a:rPr lang="en" altLang="en-US" sz="1600" b="0" i="0" u="none" strike="noStrike" baseline="0" dirty="0">
                <a:solidFill>
                  <a:srgbClr val="A31515"/>
                </a:solidFill>
                <a:latin typeface="Century Schoolbook" panose="02040604050505020304" pitchFamily="18" charset="0"/>
              </a:rPr>
              <a:t>not found </a:t>
            </a:r>
            <a:r>
              <a:rPr lang="en" altLang="ko-KR" sz="1600" b="0" i="0" u="none" strike="noStrike" baseline="0" dirty="0">
                <a:solidFill>
                  <a:srgbClr val="A31515"/>
                </a:solidFill>
                <a:latin typeface="Century Schoolbook" panose="02040604050505020304" pitchFamily="18" charset="0"/>
              </a:rPr>
              <a:t>\n" </a:t>
            </a:r>
            <a:r>
              <a:rPr lang="en" altLang="ko-KR" sz="1600" b="0" i="0" u="none" strike="noStrike" baseline="0" dirty="0">
                <a:solidFill>
                  <a:srgbClr val="000000"/>
                </a:solidFill>
                <a:latin typeface="Century Schoolbook" panose="02040604050505020304" pitchFamily="18" charset="0"/>
              </a:rPr>
              <a:t>, c );</a:t>
            </a:r>
          </a:p>
          <a:p>
            <a:pPr lvl="1"/>
            <a:r>
              <a:rPr lang="en" altLang="ko-KR" sz="1600" b="0" i="0" u="none" strike="noStrike" baseline="0" dirty="0">
                <a:solidFill>
                  <a:srgbClr val="000000"/>
                </a:solidFill>
                <a:latin typeface="Century Schoolbook" panose="02040604050505020304" pitchFamily="18" charset="0"/>
              </a:rPr>
              <a:t>else {</a:t>
            </a:r>
          </a:p>
          <a:p>
            <a:pPr lvl="1"/>
            <a:r>
              <a:rPr lang="en" altLang="ko-KR" sz="1600" b="0" i="0" u="none" strike="noStrike" baseline="0" dirty="0">
                <a:solidFill>
                  <a:srgbClr val="000000"/>
                </a:solidFill>
                <a:latin typeface="Century Schoolbook" panose="02040604050505020304" pitchFamily="18" charset="0"/>
              </a:rPr>
              <a:t>      loc = ( </a:t>
            </a:r>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)(p - s);</a:t>
            </a:r>
            <a:endParaRPr lang="en-US" altLang="ko-KR" sz="1600" b="0" i="0" u="none" strike="noStrike" baseline="0" dirty="0">
              <a:solidFill>
                <a:srgbClr val="008000"/>
              </a:solidFill>
              <a:latin typeface="Century Schoolbook" panose="02040604050505020304" pitchFamily="18" charset="0"/>
            </a:endParaRP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printf (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First </a:t>
            </a:r>
            <a:r>
              <a:rPr lang="en" altLang="ko-KR" sz="1600" b="0" i="0" u="none" strike="noStrike" baseline="0" dirty="0">
                <a:solidFill>
                  <a:srgbClr val="A31515"/>
                </a:solidFill>
                <a:latin typeface="Century Schoolbook" panose="02040604050505020304" pitchFamily="18" charset="0"/>
              </a:rPr>
              <a:t>%c </a:t>
            </a:r>
            <a:r>
              <a:rPr lang="en" altLang="en-US" sz="1600" b="0" i="0" u="none" strike="noStrike" baseline="0" dirty="0">
                <a:solidFill>
                  <a:srgbClr val="A31515"/>
                </a:solidFill>
                <a:latin typeface="Century Schoolbook" panose="02040604050505020304" pitchFamily="18" charset="0"/>
              </a:rPr>
              <a:t>in %s found in </a:t>
            </a:r>
            <a:r>
              <a:rPr lang="en" altLang="ko-KR" sz="1600" b="0" i="0" u="none" strike="noStrike" baseline="0" dirty="0">
                <a:solidFill>
                  <a:srgbClr val="A31515"/>
                </a:solidFill>
                <a:latin typeface="Century Schoolbook" panose="02040604050505020304" pitchFamily="18" charset="0"/>
              </a:rPr>
              <a:t>%d \n" </a:t>
            </a:r>
            <a:r>
              <a:rPr lang="en" altLang="ko-KR" sz="1600" b="0" i="0" u="none" strike="noStrike" baseline="0" dirty="0">
                <a:solidFill>
                  <a:srgbClr val="000000"/>
                </a:solidFill>
                <a:latin typeface="Century Schoolbook" panose="02040604050505020304" pitchFamily="18" charset="0"/>
              </a:rPr>
              <a:t>, c, s, loc);</a:t>
            </a: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return 0;</a:t>
            </a:r>
          </a:p>
          <a:p>
            <a:pPr marR="0" algn="l" rtl="0"/>
            <a:r>
              <a:rPr lang="en" altLang="ko-KR" sz="1600" b="0" i="0" u="none" strike="noStrike" baseline="0" dirty="0">
                <a:solidFill>
                  <a:srgbClr val="000000"/>
                </a:solidFill>
                <a:latin typeface="Century Schoolbook" panose="02040604050505020304" pitchFamily="18" charset="0"/>
              </a:rPr>
              <a:t>}</a:t>
            </a:r>
            <a:endParaRPr lang="ko-KR" altLang="en-US" sz="1600" kern="0" dirty="0">
              <a:solidFill>
                <a:srgbClr val="000000"/>
              </a:solidFill>
              <a:latin typeface="Trebuchet MS" pitchFamily="34" charset="0"/>
            </a:endParaRPr>
          </a:p>
        </p:txBody>
      </p:sp>
      <p:sp>
        <p:nvSpPr>
          <p:cNvPr id="4" name="모서리가 둥근 직사각형 3"/>
          <p:cNvSpPr/>
          <p:nvPr/>
        </p:nvSpPr>
        <p:spPr>
          <a:xfrm>
            <a:off x="1648932" y="3386252"/>
            <a:ext cx="1512168"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14"/>
          <p:cNvSpPr/>
          <p:nvPr/>
        </p:nvSpPr>
        <p:spPr>
          <a:xfrm>
            <a:off x="3203848" y="3142769"/>
            <a:ext cx="2916541" cy="722299"/>
          </a:xfrm>
          <a:custGeom>
            <a:avLst/>
            <a:gdLst>
              <a:gd name="connsiteX0" fmla="*/ 2551099 w 2551099"/>
              <a:gd name="connsiteY0" fmla="*/ 0 h 722299"/>
              <a:gd name="connsiteX1" fmla="*/ 2481943 w 2551099"/>
              <a:gd name="connsiteY1" fmla="*/ 15368 h 722299"/>
              <a:gd name="connsiteX2" fmla="*/ 2451207 w 2551099"/>
              <a:gd name="connsiteY2" fmla="*/ 23052 h 722299"/>
              <a:gd name="connsiteX3" fmla="*/ 2412787 w 2551099"/>
              <a:gd name="connsiteY3" fmla="*/ 30736 h 722299"/>
              <a:gd name="connsiteX4" fmla="*/ 2366682 w 2551099"/>
              <a:gd name="connsiteY4" fmla="*/ 53788 h 722299"/>
              <a:gd name="connsiteX5" fmla="*/ 2320578 w 2551099"/>
              <a:gd name="connsiteY5" fmla="*/ 69156 h 722299"/>
              <a:gd name="connsiteX6" fmla="*/ 2266790 w 2551099"/>
              <a:gd name="connsiteY6" fmla="*/ 99892 h 722299"/>
              <a:gd name="connsiteX7" fmla="*/ 2213002 w 2551099"/>
              <a:gd name="connsiteY7" fmla="*/ 122944 h 722299"/>
              <a:gd name="connsiteX8" fmla="*/ 2174582 w 2551099"/>
              <a:gd name="connsiteY8" fmla="*/ 145997 h 722299"/>
              <a:gd name="connsiteX9" fmla="*/ 2136161 w 2551099"/>
              <a:gd name="connsiteY9" fmla="*/ 153681 h 722299"/>
              <a:gd name="connsiteX10" fmla="*/ 2090057 w 2551099"/>
              <a:gd name="connsiteY10" fmla="*/ 184417 h 722299"/>
              <a:gd name="connsiteX11" fmla="*/ 2043953 w 2551099"/>
              <a:gd name="connsiteY11" fmla="*/ 230521 h 722299"/>
              <a:gd name="connsiteX12" fmla="*/ 2036269 w 2551099"/>
              <a:gd name="connsiteY12" fmla="*/ 261257 h 722299"/>
              <a:gd name="connsiteX13" fmla="*/ 2020901 w 2551099"/>
              <a:gd name="connsiteY13" fmla="*/ 291993 h 722299"/>
              <a:gd name="connsiteX14" fmla="*/ 2036269 w 2551099"/>
              <a:gd name="connsiteY14" fmla="*/ 407254 h 722299"/>
              <a:gd name="connsiteX15" fmla="*/ 2051637 w 2551099"/>
              <a:gd name="connsiteY15" fmla="*/ 430306 h 722299"/>
              <a:gd name="connsiteX16" fmla="*/ 2059321 w 2551099"/>
              <a:gd name="connsiteY16" fmla="*/ 461042 h 722299"/>
              <a:gd name="connsiteX17" fmla="*/ 2074689 w 2551099"/>
              <a:gd name="connsiteY17" fmla="*/ 499462 h 722299"/>
              <a:gd name="connsiteX18" fmla="*/ 2067005 w 2551099"/>
              <a:gd name="connsiteY18" fmla="*/ 576302 h 722299"/>
              <a:gd name="connsiteX19" fmla="*/ 2013217 w 2551099"/>
              <a:gd name="connsiteY19" fmla="*/ 622407 h 722299"/>
              <a:gd name="connsiteX20" fmla="*/ 1982481 w 2551099"/>
              <a:gd name="connsiteY20" fmla="*/ 637775 h 722299"/>
              <a:gd name="connsiteX21" fmla="*/ 1936376 w 2551099"/>
              <a:gd name="connsiteY21" fmla="*/ 668511 h 722299"/>
              <a:gd name="connsiteX22" fmla="*/ 1897956 w 2551099"/>
              <a:gd name="connsiteY22" fmla="*/ 676195 h 722299"/>
              <a:gd name="connsiteX23" fmla="*/ 1874904 w 2551099"/>
              <a:gd name="connsiteY23" fmla="*/ 691563 h 722299"/>
              <a:gd name="connsiteX24" fmla="*/ 1828800 w 2551099"/>
              <a:gd name="connsiteY24" fmla="*/ 699247 h 722299"/>
              <a:gd name="connsiteX25" fmla="*/ 1790380 w 2551099"/>
              <a:gd name="connsiteY25" fmla="*/ 706931 h 722299"/>
              <a:gd name="connsiteX26" fmla="*/ 1682803 w 2551099"/>
              <a:gd name="connsiteY26" fmla="*/ 722299 h 722299"/>
              <a:gd name="connsiteX27" fmla="*/ 1137237 w 2551099"/>
              <a:gd name="connsiteY27" fmla="*/ 706931 h 722299"/>
              <a:gd name="connsiteX28" fmla="*/ 998924 w 2551099"/>
              <a:gd name="connsiteY28" fmla="*/ 676195 h 722299"/>
              <a:gd name="connsiteX29" fmla="*/ 929768 w 2551099"/>
              <a:gd name="connsiteY29" fmla="*/ 668511 h 722299"/>
              <a:gd name="connsiteX30" fmla="*/ 868296 w 2551099"/>
              <a:gd name="connsiteY30" fmla="*/ 653143 h 722299"/>
              <a:gd name="connsiteX31" fmla="*/ 814508 w 2551099"/>
              <a:gd name="connsiteY31" fmla="*/ 637775 h 722299"/>
              <a:gd name="connsiteX32" fmla="*/ 768403 w 2551099"/>
              <a:gd name="connsiteY32" fmla="*/ 630091 h 722299"/>
              <a:gd name="connsiteX33" fmla="*/ 699247 w 2551099"/>
              <a:gd name="connsiteY33" fmla="*/ 614723 h 722299"/>
              <a:gd name="connsiteX34" fmla="*/ 660827 w 2551099"/>
              <a:gd name="connsiteY34" fmla="*/ 607039 h 722299"/>
              <a:gd name="connsiteX35" fmla="*/ 560934 w 2551099"/>
              <a:gd name="connsiteY35" fmla="*/ 560934 h 722299"/>
              <a:gd name="connsiteX36" fmla="*/ 499462 w 2551099"/>
              <a:gd name="connsiteY36" fmla="*/ 537882 h 722299"/>
              <a:gd name="connsiteX37" fmla="*/ 422622 w 2551099"/>
              <a:gd name="connsiteY37" fmla="*/ 507146 h 722299"/>
              <a:gd name="connsiteX38" fmla="*/ 376518 w 2551099"/>
              <a:gd name="connsiteY38" fmla="*/ 491778 h 722299"/>
              <a:gd name="connsiteX39" fmla="*/ 353466 w 2551099"/>
              <a:gd name="connsiteY39" fmla="*/ 484094 h 722299"/>
              <a:gd name="connsiteX40" fmla="*/ 330413 w 2551099"/>
              <a:gd name="connsiteY40" fmla="*/ 476410 h 722299"/>
              <a:gd name="connsiteX41" fmla="*/ 222837 w 2551099"/>
              <a:gd name="connsiteY41" fmla="*/ 430306 h 722299"/>
              <a:gd name="connsiteX42" fmla="*/ 184417 w 2551099"/>
              <a:gd name="connsiteY42" fmla="*/ 414938 h 722299"/>
              <a:gd name="connsiteX43" fmla="*/ 153681 w 2551099"/>
              <a:gd name="connsiteY43" fmla="*/ 399570 h 722299"/>
              <a:gd name="connsiteX44" fmla="*/ 69156 w 2551099"/>
              <a:gd name="connsiteY44" fmla="*/ 368834 h 722299"/>
              <a:gd name="connsiteX45" fmla="*/ 0 w 2551099"/>
              <a:gd name="connsiteY45" fmla="*/ 368834 h 72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51099" h="722299">
                <a:moveTo>
                  <a:pt x="2551099" y="0"/>
                </a:moveTo>
                <a:lnTo>
                  <a:pt x="2481943" y="15368"/>
                </a:lnTo>
                <a:cubicBezTo>
                  <a:pt x="2471653" y="17743"/>
                  <a:pt x="2461516" y="20761"/>
                  <a:pt x="2451207" y="23052"/>
                </a:cubicBezTo>
                <a:cubicBezTo>
                  <a:pt x="2438458" y="25885"/>
                  <a:pt x="2425594" y="28175"/>
                  <a:pt x="2412787" y="30736"/>
                </a:cubicBezTo>
                <a:cubicBezTo>
                  <a:pt x="2397419" y="38420"/>
                  <a:pt x="2382543" y="47180"/>
                  <a:pt x="2366682" y="53788"/>
                </a:cubicBezTo>
                <a:cubicBezTo>
                  <a:pt x="2351729" y="60018"/>
                  <a:pt x="2335286" y="62368"/>
                  <a:pt x="2320578" y="69156"/>
                </a:cubicBezTo>
                <a:cubicBezTo>
                  <a:pt x="2301829" y="77810"/>
                  <a:pt x="2285260" y="90657"/>
                  <a:pt x="2266790" y="99892"/>
                </a:cubicBezTo>
                <a:cubicBezTo>
                  <a:pt x="2249343" y="108616"/>
                  <a:pt x="2230449" y="114220"/>
                  <a:pt x="2213002" y="122944"/>
                </a:cubicBezTo>
                <a:cubicBezTo>
                  <a:pt x="2199644" y="129623"/>
                  <a:pt x="2188449" y="140450"/>
                  <a:pt x="2174582" y="145997"/>
                </a:cubicBezTo>
                <a:cubicBezTo>
                  <a:pt x="2162456" y="150848"/>
                  <a:pt x="2148968" y="151120"/>
                  <a:pt x="2136161" y="153681"/>
                </a:cubicBezTo>
                <a:cubicBezTo>
                  <a:pt x="2120793" y="163926"/>
                  <a:pt x="2103117" y="171357"/>
                  <a:pt x="2090057" y="184417"/>
                </a:cubicBezTo>
                <a:lnTo>
                  <a:pt x="2043953" y="230521"/>
                </a:lnTo>
                <a:cubicBezTo>
                  <a:pt x="2041392" y="240766"/>
                  <a:pt x="2039977" y="251369"/>
                  <a:pt x="2036269" y="261257"/>
                </a:cubicBezTo>
                <a:cubicBezTo>
                  <a:pt x="2032247" y="271982"/>
                  <a:pt x="2021616" y="280561"/>
                  <a:pt x="2020901" y="291993"/>
                </a:cubicBezTo>
                <a:cubicBezTo>
                  <a:pt x="2019947" y="307253"/>
                  <a:pt x="2021277" y="377269"/>
                  <a:pt x="2036269" y="407254"/>
                </a:cubicBezTo>
                <a:cubicBezTo>
                  <a:pt x="2040399" y="415514"/>
                  <a:pt x="2046514" y="422622"/>
                  <a:pt x="2051637" y="430306"/>
                </a:cubicBezTo>
                <a:cubicBezTo>
                  <a:pt x="2054198" y="440551"/>
                  <a:pt x="2055981" y="451023"/>
                  <a:pt x="2059321" y="461042"/>
                </a:cubicBezTo>
                <a:cubicBezTo>
                  <a:pt x="2063683" y="474127"/>
                  <a:pt x="2073771" y="485699"/>
                  <a:pt x="2074689" y="499462"/>
                </a:cubicBezTo>
                <a:cubicBezTo>
                  <a:pt x="2076401" y="525146"/>
                  <a:pt x="2074575" y="551699"/>
                  <a:pt x="2067005" y="576302"/>
                </a:cubicBezTo>
                <a:cubicBezTo>
                  <a:pt x="2064011" y="586033"/>
                  <a:pt x="2018337" y="619207"/>
                  <a:pt x="2013217" y="622407"/>
                </a:cubicBezTo>
                <a:cubicBezTo>
                  <a:pt x="2003503" y="628478"/>
                  <a:pt x="1992303" y="631882"/>
                  <a:pt x="1982481" y="637775"/>
                </a:cubicBezTo>
                <a:cubicBezTo>
                  <a:pt x="1966643" y="647278"/>
                  <a:pt x="1954488" y="664889"/>
                  <a:pt x="1936376" y="668511"/>
                </a:cubicBezTo>
                <a:lnTo>
                  <a:pt x="1897956" y="676195"/>
                </a:lnTo>
                <a:cubicBezTo>
                  <a:pt x="1890272" y="681318"/>
                  <a:pt x="1883665" y="688643"/>
                  <a:pt x="1874904" y="691563"/>
                </a:cubicBezTo>
                <a:cubicBezTo>
                  <a:pt x="1860124" y="696490"/>
                  <a:pt x="1844129" y="696460"/>
                  <a:pt x="1828800" y="699247"/>
                </a:cubicBezTo>
                <a:cubicBezTo>
                  <a:pt x="1815950" y="701583"/>
                  <a:pt x="1803280" y="704894"/>
                  <a:pt x="1790380" y="706931"/>
                </a:cubicBezTo>
                <a:cubicBezTo>
                  <a:pt x="1754600" y="712580"/>
                  <a:pt x="1682803" y="722299"/>
                  <a:pt x="1682803" y="722299"/>
                </a:cubicBezTo>
                <a:lnTo>
                  <a:pt x="1137237" y="706931"/>
                </a:lnTo>
                <a:cubicBezTo>
                  <a:pt x="999012" y="701812"/>
                  <a:pt x="1118174" y="704254"/>
                  <a:pt x="998924" y="676195"/>
                </a:cubicBezTo>
                <a:cubicBezTo>
                  <a:pt x="976347" y="670883"/>
                  <a:pt x="952820" y="671072"/>
                  <a:pt x="929768" y="668511"/>
                </a:cubicBezTo>
                <a:lnTo>
                  <a:pt x="868296" y="653143"/>
                </a:lnTo>
                <a:cubicBezTo>
                  <a:pt x="850279" y="648338"/>
                  <a:pt x="832677" y="641968"/>
                  <a:pt x="814508" y="637775"/>
                </a:cubicBezTo>
                <a:cubicBezTo>
                  <a:pt x="799327" y="634272"/>
                  <a:pt x="783732" y="632878"/>
                  <a:pt x="768403" y="630091"/>
                </a:cubicBezTo>
                <a:cubicBezTo>
                  <a:pt x="704675" y="618504"/>
                  <a:pt x="754744" y="627056"/>
                  <a:pt x="699247" y="614723"/>
                </a:cubicBezTo>
                <a:cubicBezTo>
                  <a:pt x="686498" y="611890"/>
                  <a:pt x="673634" y="609600"/>
                  <a:pt x="660827" y="607039"/>
                </a:cubicBezTo>
                <a:cubicBezTo>
                  <a:pt x="599208" y="565958"/>
                  <a:pt x="632483" y="581376"/>
                  <a:pt x="560934" y="560934"/>
                </a:cubicBezTo>
                <a:cubicBezTo>
                  <a:pt x="520818" y="534190"/>
                  <a:pt x="555702" y="553220"/>
                  <a:pt x="499462" y="537882"/>
                </a:cubicBezTo>
                <a:cubicBezTo>
                  <a:pt x="419367" y="516038"/>
                  <a:pt x="484198" y="531776"/>
                  <a:pt x="422622" y="507146"/>
                </a:cubicBezTo>
                <a:cubicBezTo>
                  <a:pt x="407581" y="501130"/>
                  <a:pt x="391886" y="496901"/>
                  <a:pt x="376518" y="491778"/>
                </a:cubicBezTo>
                <a:lnTo>
                  <a:pt x="353466" y="484094"/>
                </a:lnTo>
                <a:cubicBezTo>
                  <a:pt x="345782" y="481533"/>
                  <a:pt x="337658" y="480032"/>
                  <a:pt x="330413" y="476410"/>
                </a:cubicBezTo>
                <a:cubicBezTo>
                  <a:pt x="275003" y="448705"/>
                  <a:pt x="310312" y="465296"/>
                  <a:pt x="222837" y="430306"/>
                </a:cubicBezTo>
                <a:cubicBezTo>
                  <a:pt x="210030" y="425183"/>
                  <a:pt x="196754" y="421107"/>
                  <a:pt x="184417" y="414938"/>
                </a:cubicBezTo>
                <a:cubicBezTo>
                  <a:pt x="174172" y="409815"/>
                  <a:pt x="164148" y="404222"/>
                  <a:pt x="153681" y="399570"/>
                </a:cubicBezTo>
                <a:cubicBezTo>
                  <a:pt x="143366" y="394986"/>
                  <a:pt x="77674" y="368834"/>
                  <a:pt x="69156" y="368834"/>
                </a:cubicBezTo>
                <a:lnTo>
                  <a:pt x="0" y="368834"/>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6042654" y="2800673"/>
            <a:ext cx="2613216" cy="307777"/>
          </a:xfrm>
          <a:prstGeom prst="rect">
            <a:avLst/>
          </a:prstGeom>
          <a:noFill/>
        </p:spPr>
        <p:txBody>
          <a:bodyPr wrap="none" rtlCol="0">
            <a:spAutoFit/>
          </a:bodyPr>
          <a:lstStyle/>
          <a:p>
            <a:r>
              <a:rPr lang="en" altLang="en-US" sz="1400" dirty="0">
                <a:solidFill>
                  <a:schemeClr val="tx2"/>
                </a:solidFill>
              </a:rPr>
              <a:t>Search the letter </a:t>
            </a:r>
            <a:r>
              <a:rPr lang="en" altLang="ko-KR" sz="1400" dirty="0">
                <a:solidFill>
                  <a:schemeClr val="tx2"/>
                </a:solidFill>
              </a:rPr>
              <a:t>c in string s</a:t>
            </a:r>
            <a:endParaRPr lang="en" altLang="en-US" sz="1400" dirty="0">
              <a:solidFill>
                <a:schemeClr val="tx2"/>
              </a:solidFill>
            </a:endParaRPr>
          </a:p>
        </p:txBody>
      </p:sp>
      <p:grpSp>
        <p:nvGrpSpPr>
          <p:cNvPr id="8" name="그룹 7">
            <a:extLst>
              <a:ext uri="{FF2B5EF4-FFF2-40B4-BE49-F238E27FC236}">
                <a16:creationId xmlns:a16="http://schemas.microsoft.com/office/drawing/2014/main" id="{E4191000-C426-45BD-91DD-138A7A7B3143}"/>
              </a:ext>
            </a:extLst>
          </p:cNvPr>
          <p:cNvGrpSpPr/>
          <p:nvPr/>
        </p:nvGrpSpPr>
        <p:grpSpPr>
          <a:xfrm>
            <a:off x="1116014" y="5907100"/>
            <a:ext cx="7777161" cy="722300"/>
            <a:chOff x="4874867" y="766531"/>
            <a:chExt cx="3663880" cy="1404537"/>
          </a:xfrm>
        </p:grpSpPr>
        <p:pic>
          <p:nvPicPr>
            <p:cNvPr id="9" name="그림 8">
              <a:extLst>
                <a:ext uri="{FF2B5EF4-FFF2-40B4-BE49-F238E27FC236}">
                  <a16:creationId xmlns:a16="http://schemas.microsoft.com/office/drawing/2014/main" id="{6393B480-663A-4BB3-ACC5-4D5C6D18C1B1}"/>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0" name="직사각형 9">
              <a:extLst>
                <a:ext uri="{FF2B5EF4-FFF2-40B4-BE49-F238E27FC236}">
                  <a16:creationId xmlns:a16="http://schemas.microsoft.com/office/drawing/2014/main" id="{BE31ED94-EB7D-4DCD-9CE4-9475A2BAE2CC}"/>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600" dirty="0">
                  <a:latin typeface="굴림" panose="020B0600000101010101" pitchFamily="50" charset="-127"/>
                  <a:ea typeface="굴림" panose="020B0600000101010101" pitchFamily="50" charset="-127"/>
                </a:rPr>
                <a:t>First </a:t>
              </a:r>
              <a:r>
                <a:rPr lang="en" altLang="ko-KR" sz="1600" dirty="0">
                  <a:latin typeface="굴림" panose="020B0600000101010101" pitchFamily="50" charset="-127"/>
                  <a:ea typeface="굴림" panose="020B0600000101010101" pitchFamily="50" charset="-127"/>
                </a:rPr>
                <a:t>g in language </a:t>
              </a:r>
              <a:r>
                <a:rPr lang="en" altLang="en-US" sz="1600" dirty="0">
                  <a:latin typeface="굴림" panose="020B0600000101010101" pitchFamily="50" charset="-127"/>
                  <a:ea typeface="굴림" panose="020B0600000101010101" pitchFamily="50" charset="-127"/>
                </a:rPr>
                <a:t>was found </a:t>
              </a:r>
              <a:r>
                <a:rPr lang="en" altLang="ko-KR" sz="1600" dirty="0">
                  <a:latin typeface="굴림" panose="020B0600000101010101" pitchFamily="50" charset="-127"/>
                  <a:ea typeface="굴림" panose="020B0600000101010101" pitchFamily="50" charset="-127"/>
                </a:rPr>
                <a:t>in </a:t>
              </a:r>
              <a:r>
                <a:rPr lang="en" altLang="en-US" sz="1600" dirty="0">
                  <a:latin typeface="굴림" panose="020B0600000101010101" pitchFamily="50" charset="-127"/>
                  <a:ea typeface="굴림" panose="020B0600000101010101" pitchFamily="50" charset="-127"/>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search</a:t>
            </a:r>
          </a:p>
        </p:txBody>
      </p:sp>
      <p:sp>
        <p:nvSpPr>
          <p:cNvPr id="5" name="내용 개체 틀 4">
            <a:extLst>
              <a:ext uri="{FF2B5EF4-FFF2-40B4-BE49-F238E27FC236}">
                <a16:creationId xmlns:a16="http://schemas.microsoft.com/office/drawing/2014/main" id="{D63FF205-3C9E-FB60-17A5-8DEFDA53B49B}"/>
              </a:ext>
            </a:extLst>
          </p:cNvPr>
          <p:cNvSpPr>
            <a:spLocks noGrp="1"/>
          </p:cNvSpPr>
          <p:nvPr>
            <p:ph idx="1"/>
          </p:nvPr>
        </p:nvSpPr>
        <p:spPr>
          <a:xfrm>
            <a:off x="395536" y="1825625"/>
            <a:ext cx="8119814" cy="4351338"/>
          </a:xfrm>
        </p:spPr>
        <p:txBody>
          <a:bodyPr/>
          <a:lstStyle/>
          <a:p>
            <a:r>
              <a:rPr lang="en" altLang="en-US" dirty="0"/>
              <a:t>To search for a specific string within a given string, use </a:t>
            </a:r>
            <a:r>
              <a:rPr lang="en" altLang="ko-KR" dirty="0"/>
              <a:t>strstr ().</a:t>
            </a:r>
            <a:endParaRPr lang="ko-KR" altLang="en-US" dirty="0"/>
          </a:p>
        </p:txBody>
      </p:sp>
      <p:pic>
        <p:nvPicPr>
          <p:cNvPr id="4" name="그림 3">
            <a:extLst>
              <a:ext uri="{FF2B5EF4-FFF2-40B4-BE49-F238E27FC236}">
                <a16:creationId xmlns:a16="http://schemas.microsoft.com/office/drawing/2014/main" id="{F4988585-716D-4F95-AE2E-7716B1D30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2" y="2852936"/>
            <a:ext cx="9144000" cy="2826962"/>
          </a:xfrm>
          <a:prstGeom prst="rect">
            <a:avLst/>
          </a:prstGeom>
        </p:spPr>
      </p:pic>
    </p:spTree>
    <p:extLst>
      <p:ext uri="{BB962C8B-B14F-4D97-AF65-F5344CB8AC3E}">
        <p14:creationId xmlns:p14="http://schemas.microsoft.com/office/powerpoint/2010/main" val="3197741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28650" y="44624"/>
            <a:ext cx="7886700" cy="1325563"/>
          </a:xfrm>
        </p:spPr>
        <p:txBody>
          <a:bodyPr/>
          <a:lstStyle/>
          <a:p>
            <a:pPr eaLnBrk="1" hangingPunct="1"/>
            <a:r>
              <a:rPr lang="en" altLang="en-US" dirty="0"/>
              <a:t>String</a:t>
            </a:r>
            <a:r>
              <a:rPr lang="en" altLang="ko-KR" dirty="0"/>
              <a:t> </a:t>
            </a:r>
            <a:r>
              <a:rPr lang="en" altLang="en-US" dirty="0"/>
              <a:t>search</a:t>
            </a:r>
          </a:p>
        </p:txBody>
      </p:sp>
      <p:sp>
        <p:nvSpPr>
          <p:cNvPr id="7" name="Rectangle 3"/>
          <p:cNvSpPr>
            <a:spLocks noChangeArrowheads="1"/>
          </p:cNvSpPr>
          <p:nvPr/>
        </p:nvSpPr>
        <p:spPr bwMode="auto">
          <a:xfrm>
            <a:off x="1166879" y="1009161"/>
            <a:ext cx="7777162" cy="477053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string.h </a:t>
            </a:r>
            <a:r>
              <a:rPr lang="en" altLang="ko-KR" sz="1600" b="0" i="0" u="none" strike="noStrike" baseline="0" dirty="0">
                <a:solidFill>
                  <a:srgbClr val="A31515"/>
                </a:solidFill>
                <a:latin typeface="Century Schoolbook" panose="02040604050505020304" pitchFamily="18" charset="0"/>
              </a:rPr>
              <a:t>&gt;</a:t>
            </a:r>
          </a:p>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marR="0" algn="l" rtl="0"/>
            <a:endParaRPr lang="ko-KR" altLang="en-US" sz="1600" b="0" i="0" u="none" strike="noStrike" baseline="0" dirty="0">
              <a:solidFill>
                <a:srgbClr val="000000"/>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algn="l"/>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s[] = </a:t>
            </a:r>
            <a:r>
              <a:rPr lang="en" altLang="ko-KR" sz="1600" b="0" i="0" u="none" strike="noStrike" baseline="0" dirty="0">
                <a:solidFill>
                  <a:srgbClr val="A31515"/>
                </a:solidFill>
                <a:latin typeface="Century Schoolbook" panose="02040604050505020304" pitchFamily="18" charset="0"/>
              </a:rPr>
              <a:t>"A bird in hand is worth two in the bush";</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sub[] = </a:t>
            </a:r>
            <a:r>
              <a:rPr lang="en" altLang="ko-KR" sz="1600" b="0" i="0" u="none" strike="noStrike" baseline="0" dirty="0">
                <a:solidFill>
                  <a:srgbClr val="A31515"/>
                </a:solidFill>
                <a:latin typeface="Century Schoolbook" panose="02040604050505020304" pitchFamily="18" charset="0"/>
              </a:rPr>
              <a:t>"bird";</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*p;</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loc;</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p = </a:t>
            </a:r>
            <a:r>
              <a:rPr lang="en" altLang="ko-KR" sz="1600" b="0" i="0" u="none" strike="noStrike" baseline="0" dirty="0" err="1">
                <a:solidFill>
                  <a:srgbClr val="000000"/>
                </a:solidFill>
                <a:latin typeface="Century Schoolbook" panose="02040604050505020304" pitchFamily="18" charset="0"/>
              </a:rPr>
              <a:t>strstr </a:t>
            </a:r>
            <a:r>
              <a:rPr lang="en" altLang="ko-KR" sz="1600" b="0" i="0" u="none" strike="noStrike" baseline="0" dirty="0">
                <a:solidFill>
                  <a:srgbClr val="000000"/>
                </a:solidFill>
                <a:latin typeface="Century Schoolbook" panose="02040604050505020304" pitchFamily="18" charset="0"/>
              </a:rPr>
              <a:t>(s, sub);</a:t>
            </a:r>
            <a:endParaRPr lang="en-US" altLang="ko-KR" sz="1600" b="0" i="0" u="none" strike="noStrike" baseline="0" dirty="0">
              <a:solidFill>
                <a:srgbClr val="008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if </a:t>
            </a:r>
            <a:r>
              <a:rPr lang="en" altLang="ko-KR" sz="1600" b="0" i="0" u="none" strike="noStrike" baseline="0" dirty="0">
                <a:solidFill>
                  <a:srgbClr val="000000"/>
                </a:solidFill>
                <a:latin typeface="Century Schoolbook" panose="02040604050505020304" pitchFamily="18" charset="0"/>
              </a:rPr>
              <a:t>( p == NULL )</a:t>
            </a: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printf ( </a:t>
            </a:r>
            <a:r>
              <a:rPr lang="en" altLang="ko-KR" sz="1600" b="0" i="0" u="none" strike="noStrike" baseline="0" dirty="0">
                <a:solidFill>
                  <a:srgbClr val="A31515"/>
                </a:solidFill>
                <a:latin typeface="Century Schoolbook" panose="02040604050505020304" pitchFamily="18" charset="0"/>
              </a:rPr>
              <a:t>"%s </a:t>
            </a:r>
            <a:r>
              <a:rPr lang="en" altLang="en-US" sz="1600" b="0" i="0" u="none" strike="noStrike" baseline="0" dirty="0">
                <a:solidFill>
                  <a:srgbClr val="A31515"/>
                </a:solidFill>
                <a:latin typeface="Century Schoolbook" panose="02040604050505020304" pitchFamily="18" charset="0"/>
              </a:rPr>
              <a:t>not found </a:t>
            </a:r>
            <a:r>
              <a:rPr lang="en" altLang="ko-KR" sz="1600" b="0" i="0" u="none" strike="noStrike" baseline="0" dirty="0">
                <a:solidFill>
                  <a:srgbClr val="A31515"/>
                </a:solidFill>
                <a:latin typeface="Century Schoolbook" panose="02040604050505020304" pitchFamily="18" charset="0"/>
              </a:rPr>
              <a:t>\n" </a:t>
            </a:r>
            <a:r>
              <a:rPr lang="en" altLang="ko-KR" sz="1600" b="0" i="0" u="none" strike="noStrike" baseline="0" dirty="0">
                <a:solidFill>
                  <a:srgbClr val="000000"/>
                </a:solidFill>
                <a:latin typeface="Century Schoolbook" panose="02040604050505020304" pitchFamily="18" charset="0"/>
              </a:rPr>
              <a:t>, sub );</a:t>
            </a:r>
          </a:p>
          <a:p>
            <a:pPr lvl="1"/>
            <a:r>
              <a:rPr lang="en" altLang="ko-KR" sz="1600" b="0" i="0" u="none" strike="noStrike" baseline="0" dirty="0">
                <a:solidFill>
                  <a:srgbClr val="000000"/>
                </a:solidFill>
                <a:latin typeface="Century Schoolbook" panose="02040604050505020304" pitchFamily="18" charset="0"/>
              </a:rPr>
              <a:t>else {</a:t>
            </a:r>
          </a:p>
          <a:p>
            <a:pPr lvl="1"/>
            <a:r>
              <a:rPr lang="en" altLang="ko-KR" sz="1600" b="0" i="0" u="none" strike="noStrike" baseline="0" dirty="0">
                <a:solidFill>
                  <a:srgbClr val="000000"/>
                </a:solidFill>
                <a:latin typeface="Century Schoolbook" panose="02040604050505020304" pitchFamily="18" charset="0"/>
              </a:rPr>
              <a:t>      loc = ( </a:t>
            </a:r>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)(p - s);</a:t>
            </a: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printf ( </a:t>
            </a:r>
            <a:r>
              <a:rPr lang="en" altLang="ko-KR" sz="1600" b="0" i="0" u="none" strike="noStrike" baseline="0" dirty="0">
                <a:solidFill>
                  <a:srgbClr val="A31515"/>
                </a:solidFill>
                <a:latin typeface="Century Schoolbook" panose="02040604050505020304" pitchFamily="18" charset="0"/>
              </a:rPr>
              <a:t>" </a:t>
            </a:r>
            <a:r>
              <a:rPr lang="en" altLang="en-US" sz="1600" b="0" i="0" u="none" strike="noStrike" baseline="0" dirty="0">
                <a:solidFill>
                  <a:srgbClr val="A31515"/>
                </a:solidFill>
                <a:latin typeface="Century Schoolbook" panose="02040604050505020304" pitchFamily="18" charset="0"/>
              </a:rPr>
              <a:t>First </a:t>
            </a:r>
            <a:r>
              <a:rPr lang="en" altLang="ko-KR" sz="1600" b="0" i="0" u="none" strike="noStrike" baseline="0" dirty="0">
                <a:solidFill>
                  <a:srgbClr val="A31515"/>
                </a:solidFill>
                <a:latin typeface="Century Schoolbook" panose="02040604050505020304" pitchFamily="18" charset="0"/>
              </a:rPr>
              <a:t>%s in % </a:t>
            </a:r>
            <a:r>
              <a:rPr lang="en" altLang="en-US" sz="1600" b="0" i="0" u="none" strike="noStrike" baseline="0" dirty="0">
                <a:solidFill>
                  <a:srgbClr val="A31515"/>
                </a:solidFill>
                <a:latin typeface="Century Schoolbook" panose="02040604050505020304" pitchFamily="18" charset="0"/>
              </a:rPr>
              <a:t>s found in </a:t>
            </a:r>
            <a:r>
              <a:rPr lang="en" altLang="ko-KR" sz="1600" b="0" i="0" u="none" strike="noStrike" baseline="0" dirty="0">
                <a:solidFill>
                  <a:srgbClr val="A31515"/>
                </a:solidFill>
                <a:latin typeface="Century Schoolbook" panose="02040604050505020304" pitchFamily="18" charset="0"/>
              </a:rPr>
              <a:t>%d\n" </a:t>
            </a:r>
            <a:r>
              <a:rPr lang="en" altLang="ko-KR" sz="1600" b="0" i="0" u="none" strike="noStrike" baseline="0" dirty="0">
                <a:solidFill>
                  <a:srgbClr val="000000"/>
                </a:solidFill>
                <a:latin typeface="Century Schoolbook" panose="02040604050505020304" pitchFamily="18" charset="0"/>
              </a:rPr>
              <a:t>, sub , s, loc );</a:t>
            </a:r>
          </a:p>
          <a:p>
            <a:pPr lvl="1"/>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return 0;</a:t>
            </a:r>
          </a:p>
          <a:p>
            <a:pPr marR="0" algn="l" rtl="0"/>
            <a:r>
              <a:rPr lang="en" altLang="ko-KR" sz="1600" b="0" i="0" u="none" strike="noStrike" baseline="0" dirty="0">
                <a:solidFill>
                  <a:srgbClr val="000000"/>
                </a:solidFill>
                <a:latin typeface="Century Schoolbook" panose="02040604050505020304" pitchFamily="18" charset="0"/>
              </a:rPr>
              <a:t>}</a:t>
            </a:r>
            <a:endParaRPr lang="ko-KR" altLang="en-US" sz="1600" kern="0" dirty="0">
              <a:solidFill>
                <a:srgbClr val="000000"/>
              </a:solidFill>
              <a:latin typeface="Trebuchet MS" pitchFamily="34" charset="0"/>
            </a:endParaRPr>
          </a:p>
        </p:txBody>
      </p:sp>
      <p:sp>
        <p:nvSpPr>
          <p:cNvPr id="4" name="모서리가 둥근 직사각형 3"/>
          <p:cNvSpPr/>
          <p:nvPr/>
        </p:nvSpPr>
        <p:spPr>
          <a:xfrm>
            <a:off x="1691680" y="3429000"/>
            <a:ext cx="1731417"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자유형 12"/>
          <p:cNvSpPr/>
          <p:nvPr/>
        </p:nvSpPr>
        <p:spPr>
          <a:xfrm>
            <a:off x="3423097" y="3213793"/>
            <a:ext cx="2551099" cy="722299"/>
          </a:xfrm>
          <a:custGeom>
            <a:avLst/>
            <a:gdLst>
              <a:gd name="connsiteX0" fmla="*/ 2551099 w 2551099"/>
              <a:gd name="connsiteY0" fmla="*/ 0 h 722299"/>
              <a:gd name="connsiteX1" fmla="*/ 2481943 w 2551099"/>
              <a:gd name="connsiteY1" fmla="*/ 15368 h 722299"/>
              <a:gd name="connsiteX2" fmla="*/ 2451207 w 2551099"/>
              <a:gd name="connsiteY2" fmla="*/ 23052 h 722299"/>
              <a:gd name="connsiteX3" fmla="*/ 2412787 w 2551099"/>
              <a:gd name="connsiteY3" fmla="*/ 30736 h 722299"/>
              <a:gd name="connsiteX4" fmla="*/ 2366682 w 2551099"/>
              <a:gd name="connsiteY4" fmla="*/ 53788 h 722299"/>
              <a:gd name="connsiteX5" fmla="*/ 2320578 w 2551099"/>
              <a:gd name="connsiteY5" fmla="*/ 69156 h 722299"/>
              <a:gd name="connsiteX6" fmla="*/ 2266790 w 2551099"/>
              <a:gd name="connsiteY6" fmla="*/ 99892 h 722299"/>
              <a:gd name="connsiteX7" fmla="*/ 2213002 w 2551099"/>
              <a:gd name="connsiteY7" fmla="*/ 122944 h 722299"/>
              <a:gd name="connsiteX8" fmla="*/ 2174582 w 2551099"/>
              <a:gd name="connsiteY8" fmla="*/ 145997 h 722299"/>
              <a:gd name="connsiteX9" fmla="*/ 2136161 w 2551099"/>
              <a:gd name="connsiteY9" fmla="*/ 153681 h 722299"/>
              <a:gd name="connsiteX10" fmla="*/ 2090057 w 2551099"/>
              <a:gd name="connsiteY10" fmla="*/ 184417 h 722299"/>
              <a:gd name="connsiteX11" fmla="*/ 2043953 w 2551099"/>
              <a:gd name="connsiteY11" fmla="*/ 230521 h 722299"/>
              <a:gd name="connsiteX12" fmla="*/ 2036269 w 2551099"/>
              <a:gd name="connsiteY12" fmla="*/ 261257 h 722299"/>
              <a:gd name="connsiteX13" fmla="*/ 2020901 w 2551099"/>
              <a:gd name="connsiteY13" fmla="*/ 291993 h 722299"/>
              <a:gd name="connsiteX14" fmla="*/ 2036269 w 2551099"/>
              <a:gd name="connsiteY14" fmla="*/ 407254 h 722299"/>
              <a:gd name="connsiteX15" fmla="*/ 2051637 w 2551099"/>
              <a:gd name="connsiteY15" fmla="*/ 430306 h 722299"/>
              <a:gd name="connsiteX16" fmla="*/ 2059321 w 2551099"/>
              <a:gd name="connsiteY16" fmla="*/ 461042 h 722299"/>
              <a:gd name="connsiteX17" fmla="*/ 2074689 w 2551099"/>
              <a:gd name="connsiteY17" fmla="*/ 499462 h 722299"/>
              <a:gd name="connsiteX18" fmla="*/ 2067005 w 2551099"/>
              <a:gd name="connsiteY18" fmla="*/ 576302 h 722299"/>
              <a:gd name="connsiteX19" fmla="*/ 2013217 w 2551099"/>
              <a:gd name="connsiteY19" fmla="*/ 622407 h 722299"/>
              <a:gd name="connsiteX20" fmla="*/ 1982481 w 2551099"/>
              <a:gd name="connsiteY20" fmla="*/ 637775 h 722299"/>
              <a:gd name="connsiteX21" fmla="*/ 1936376 w 2551099"/>
              <a:gd name="connsiteY21" fmla="*/ 668511 h 722299"/>
              <a:gd name="connsiteX22" fmla="*/ 1897956 w 2551099"/>
              <a:gd name="connsiteY22" fmla="*/ 676195 h 722299"/>
              <a:gd name="connsiteX23" fmla="*/ 1874904 w 2551099"/>
              <a:gd name="connsiteY23" fmla="*/ 691563 h 722299"/>
              <a:gd name="connsiteX24" fmla="*/ 1828800 w 2551099"/>
              <a:gd name="connsiteY24" fmla="*/ 699247 h 722299"/>
              <a:gd name="connsiteX25" fmla="*/ 1790380 w 2551099"/>
              <a:gd name="connsiteY25" fmla="*/ 706931 h 722299"/>
              <a:gd name="connsiteX26" fmla="*/ 1682803 w 2551099"/>
              <a:gd name="connsiteY26" fmla="*/ 722299 h 722299"/>
              <a:gd name="connsiteX27" fmla="*/ 1137237 w 2551099"/>
              <a:gd name="connsiteY27" fmla="*/ 706931 h 722299"/>
              <a:gd name="connsiteX28" fmla="*/ 998924 w 2551099"/>
              <a:gd name="connsiteY28" fmla="*/ 676195 h 722299"/>
              <a:gd name="connsiteX29" fmla="*/ 929768 w 2551099"/>
              <a:gd name="connsiteY29" fmla="*/ 668511 h 722299"/>
              <a:gd name="connsiteX30" fmla="*/ 868296 w 2551099"/>
              <a:gd name="connsiteY30" fmla="*/ 653143 h 722299"/>
              <a:gd name="connsiteX31" fmla="*/ 814508 w 2551099"/>
              <a:gd name="connsiteY31" fmla="*/ 637775 h 722299"/>
              <a:gd name="connsiteX32" fmla="*/ 768403 w 2551099"/>
              <a:gd name="connsiteY32" fmla="*/ 630091 h 722299"/>
              <a:gd name="connsiteX33" fmla="*/ 699247 w 2551099"/>
              <a:gd name="connsiteY33" fmla="*/ 614723 h 722299"/>
              <a:gd name="connsiteX34" fmla="*/ 660827 w 2551099"/>
              <a:gd name="connsiteY34" fmla="*/ 607039 h 722299"/>
              <a:gd name="connsiteX35" fmla="*/ 560934 w 2551099"/>
              <a:gd name="connsiteY35" fmla="*/ 560934 h 722299"/>
              <a:gd name="connsiteX36" fmla="*/ 499462 w 2551099"/>
              <a:gd name="connsiteY36" fmla="*/ 537882 h 722299"/>
              <a:gd name="connsiteX37" fmla="*/ 422622 w 2551099"/>
              <a:gd name="connsiteY37" fmla="*/ 507146 h 722299"/>
              <a:gd name="connsiteX38" fmla="*/ 376518 w 2551099"/>
              <a:gd name="connsiteY38" fmla="*/ 491778 h 722299"/>
              <a:gd name="connsiteX39" fmla="*/ 353466 w 2551099"/>
              <a:gd name="connsiteY39" fmla="*/ 484094 h 722299"/>
              <a:gd name="connsiteX40" fmla="*/ 330413 w 2551099"/>
              <a:gd name="connsiteY40" fmla="*/ 476410 h 722299"/>
              <a:gd name="connsiteX41" fmla="*/ 222837 w 2551099"/>
              <a:gd name="connsiteY41" fmla="*/ 430306 h 722299"/>
              <a:gd name="connsiteX42" fmla="*/ 184417 w 2551099"/>
              <a:gd name="connsiteY42" fmla="*/ 414938 h 722299"/>
              <a:gd name="connsiteX43" fmla="*/ 153681 w 2551099"/>
              <a:gd name="connsiteY43" fmla="*/ 399570 h 722299"/>
              <a:gd name="connsiteX44" fmla="*/ 69156 w 2551099"/>
              <a:gd name="connsiteY44" fmla="*/ 368834 h 722299"/>
              <a:gd name="connsiteX45" fmla="*/ 0 w 2551099"/>
              <a:gd name="connsiteY45" fmla="*/ 368834 h 72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51099" h="722299">
                <a:moveTo>
                  <a:pt x="2551099" y="0"/>
                </a:moveTo>
                <a:lnTo>
                  <a:pt x="2481943" y="15368"/>
                </a:lnTo>
                <a:cubicBezTo>
                  <a:pt x="2471653" y="17743"/>
                  <a:pt x="2461516" y="20761"/>
                  <a:pt x="2451207" y="23052"/>
                </a:cubicBezTo>
                <a:cubicBezTo>
                  <a:pt x="2438458" y="25885"/>
                  <a:pt x="2425594" y="28175"/>
                  <a:pt x="2412787" y="30736"/>
                </a:cubicBezTo>
                <a:cubicBezTo>
                  <a:pt x="2397419" y="38420"/>
                  <a:pt x="2382543" y="47180"/>
                  <a:pt x="2366682" y="53788"/>
                </a:cubicBezTo>
                <a:cubicBezTo>
                  <a:pt x="2351729" y="60018"/>
                  <a:pt x="2335286" y="62368"/>
                  <a:pt x="2320578" y="69156"/>
                </a:cubicBezTo>
                <a:cubicBezTo>
                  <a:pt x="2301829" y="77810"/>
                  <a:pt x="2285260" y="90657"/>
                  <a:pt x="2266790" y="99892"/>
                </a:cubicBezTo>
                <a:cubicBezTo>
                  <a:pt x="2249343" y="108616"/>
                  <a:pt x="2230449" y="114220"/>
                  <a:pt x="2213002" y="122944"/>
                </a:cubicBezTo>
                <a:cubicBezTo>
                  <a:pt x="2199644" y="129623"/>
                  <a:pt x="2188449" y="140450"/>
                  <a:pt x="2174582" y="145997"/>
                </a:cubicBezTo>
                <a:cubicBezTo>
                  <a:pt x="2162456" y="150848"/>
                  <a:pt x="2148968" y="151120"/>
                  <a:pt x="2136161" y="153681"/>
                </a:cubicBezTo>
                <a:cubicBezTo>
                  <a:pt x="2120793" y="163926"/>
                  <a:pt x="2103117" y="171357"/>
                  <a:pt x="2090057" y="184417"/>
                </a:cubicBezTo>
                <a:lnTo>
                  <a:pt x="2043953" y="230521"/>
                </a:lnTo>
                <a:cubicBezTo>
                  <a:pt x="2041392" y="240766"/>
                  <a:pt x="2039977" y="251369"/>
                  <a:pt x="2036269" y="261257"/>
                </a:cubicBezTo>
                <a:cubicBezTo>
                  <a:pt x="2032247" y="271982"/>
                  <a:pt x="2021616" y="280561"/>
                  <a:pt x="2020901" y="291993"/>
                </a:cubicBezTo>
                <a:cubicBezTo>
                  <a:pt x="2019947" y="307253"/>
                  <a:pt x="2021277" y="377269"/>
                  <a:pt x="2036269" y="407254"/>
                </a:cubicBezTo>
                <a:cubicBezTo>
                  <a:pt x="2040399" y="415514"/>
                  <a:pt x="2046514" y="422622"/>
                  <a:pt x="2051637" y="430306"/>
                </a:cubicBezTo>
                <a:cubicBezTo>
                  <a:pt x="2054198" y="440551"/>
                  <a:pt x="2055981" y="451023"/>
                  <a:pt x="2059321" y="461042"/>
                </a:cubicBezTo>
                <a:cubicBezTo>
                  <a:pt x="2063683" y="474127"/>
                  <a:pt x="2073771" y="485699"/>
                  <a:pt x="2074689" y="499462"/>
                </a:cubicBezTo>
                <a:cubicBezTo>
                  <a:pt x="2076401" y="525146"/>
                  <a:pt x="2074575" y="551699"/>
                  <a:pt x="2067005" y="576302"/>
                </a:cubicBezTo>
                <a:cubicBezTo>
                  <a:pt x="2064011" y="586033"/>
                  <a:pt x="2018337" y="619207"/>
                  <a:pt x="2013217" y="622407"/>
                </a:cubicBezTo>
                <a:cubicBezTo>
                  <a:pt x="2003503" y="628478"/>
                  <a:pt x="1992303" y="631882"/>
                  <a:pt x="1982481" y="637775"/>
                </a:cubicBezTo>
                <a:cubicBezTo>
                  <a:pt x="1966643" y="647278"/>
                  <a:pt x="1954488" y="664889"/>
                  <a:pt x="1936376" y="668511"/>
                </a:cubicBezTo>
                <a:lnTo>
                  <a:pt x="1897956" y="676195"/>
                </a:lnTo>
                <a:cubicBezTo>
                  <a:pt x="1890272" y="681318"/>
                  <a:pt x="1883665" y="688643"/>
                  <a:pt x="1874904" y="691563"/>
                </a:cubicBezTo>
                <a:cubicBezTo>
                  <a:pt x="1860124" y="696490"/>
                  <a:pt x="1844129" y="696460"/>
                  <a:pt x="1828800" y="699247"/>
                </a:cubicBezTo>
                <a:cubicBezTo>
                  <a:pt x="1815950" y="701583"/>
                  <a:pt x="1803280" y="704894"/>
                  <a:pt x="1790380" y="706931"/>
                </a:cubicBezTo>
                <a:cubicBezTo>
                  <a:pt x="1754600" y="712580"/>
                  <a:pt x="1682803" y="722299"/>
                  <a:pt x="1682803" y="722299"/>
                </a:cubicBezTo>
                <a:lnTo>
                  <a:pt x="1137237" y="706931"/>
                </a:lnTo>
                <a:cubicBezTo>
                  <a:pt x="999012" y="701812"/>
                  <a:pt x="1118174" y="704254"/>
                  <a:pt x="998924" y="676195"/>
                </a:cubicBezTo>
                <a:cubicBezTo>
                  <a:pt x="976347" y="670883"/>
                  <a:pt x="952820" y="671072"/>
                  <a:pt x="929768" y="668511"/>
                </a:cubicBezTo>
                <a:lnTo>
                  <a:pt x="868296" y="653143"/>
                </a:lnTo>
                <a:cubicBezTo>
                  <a:pt x="850279" y="648338"/>
                  <a:pt x="832677" y="641968"/>
                  <a:pt x="814508" y="637775"/>
                </a:cubicBezTo>
                <a:cubicBezTo>
                  <a:pt x="799327" y="634272"/>
                  <a:pt x="783732" y="632878"/>
                  <a:pt x="768403" y="630091"/>
                </a:cubicBezTo>
                <a:cubicBezTo>
                  <a:pt x="704675" y="618504"/>
                  <a:pt x="754744" y="627056"/>
                  <a:pt x="699247" y="614723"/>
                </a:cubicBezTo>
                <a:cubicBezTo>
                  <a:pt x="686498" y="611890"/>
                  <a:pt x="673634" y="609600"/>
                  <a:pt x="660827" y="607039"/>
                </a:cubicBezTo>
                <a:cubicBezTo>
                  <a:pt x="599208" y="565958"/>
                  <a:pt x="632483" y="581376"/>
                  <a:pt x="560934" y="560934"/>
                </a:cubicBezTo>
                <a:cubicBezTo>
                  <a:pt x="520818" y="534190"/>
                  <a:pt x="555702" y="553220"/>
                  <a:pt x="499462" y="537882"/>
                </a:cubicBezTo>
                <a:cubicBezTo>
                  <a:pt x="419367" y="516038"/>
                  <a:pt x="484198" y="531776"/>
                  <a:pt x="422622" y="507146"/>
                </a:cubicBezTo>
                <a:cubicBezTo>
                  <a:pt x="407581" y="501130"/>
                  <a:pt x="391886" y="496901"/>
                  <a:pt x="376518" y="491778"/>
                </a:cubicBezTo>
                <a:lnTo>
                  <a:pt x="353466" y="484094"/>
                </a:lnTo>
                <a:cubicBezTo>
                  <a:pt x="345782" y="481533"/>
                  <a:pt x="337658" y="480032"/>
                  <a:pt x="330413" y="476410"/>
                </a:cubicBezTo>
                <a:cubicBezTo>
                  <a:pt x="275003" y="448705"/>
                  <a:pt x="310312" y="465296"/>
                  <a:pt x="222837" y="430306"/>
                </a:cubicBezTo>
                <a:cubicBezTo>
                  <a:pt x="210030" y="425183"/>
                  <a:pt x="196754" y="421107"/>
                  <a:pt x="184417" y="414938"/>
                </a:cubicBezTo>
                <a:cubicBezTo>
                  <a:pt x="174172" y="409815"/>
                  <a:pt x="164148" y="404222"/>
                  <a:pt x="153681" y="399570"/>
                </a:cubicBezTo>
                <a:cubicBezTo>
                  <a:pt x="143366" y="394986"/>
                  <a:pt x="77674" y="368834"/>
                  <a:pt x="69156" y="368834"/>
                </a:cubicBezTo>
                <a:lnTo>
                  <a:pt x="0" y="368834"/>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6042654" y="2856547"/>
            <a:ext cx="2544286" cy="307777"/>
          </a:xfrm>
          <a:prstGeom prst="rect">
            <a:avLst/>
          </a:prstGeom>
          <a:noFill/>
        </p:spPr>
        <p:txBody>
          <a:bodyPr wrap="none" rtlCol="0">
            <a:spAutoFit/>
          </a:bodyPr>
          <a:lstStyle/>
          <a:p>
            <a:r>
              <a:rPr lang="en" altLang="en-US" sz="1400" dirty="0">
                <a:solidFill>
                  <a:schemeClr val="tx2"/>
                </a:solidFill>
              </a:rPr>
              <a:t>Search </a:t>
            </a:r>
            <a:r>
              <a:rPr lang="en" altLang="ko-KR" sz="1400" dirty="0">
                <a:solidFill>
                  <a:schemeClr val="tx2"/>
                </a:solidFill>
              </a:rPr>
              <a:t>sub</a:t>
            </a:r>
            <a:r>
              <a:rPr lang="en" altLang="en-US" sz="1400" dirty="0">
                <a:solidFill>
                  <a:schemeClr val="tx2"/>
                </a:solidFill>
              </a:rPr>
              <a:t>​</a:t>
            </a:r>
            <a:r>
              <a:rPr lang="en" altLang="ko-KR" sz="1400" dirty="0">
                <a:solidFill>
                  <a:schemeClr val="tx2"/>
                </a:solidFill>
              </a:rPr>
              <a:t> string in string s</a:t>
            </a:r>
            <a:endParaRPr lang="en" altLang="en-US" sz="1400" dirty="0">
              <a:solidFill>
                <a:schemeClr val="tx2"/>
              </a:solidFill>
            </a:endParaRPr>
          </a:p>
        </p:txBody>
      </p:sp>
      <p:grpSp>
        <p:nvGrpSpPr>
          <p:cNvPr id="8" name="그룹 7">
            <a:extLst>
              <a:ext uri="{FF2B5EF4-FFF2-40B4-BE49-F238E27FC236}">
                <a16:creationId xmlns:a16="http://schemas.microsoft.com/office/drawing/2014/main" id="{A5D783F5-CE67-447E-A251-5DAEC456F1DA}"/>
              </a:ext>
            </a:extLst>
          </p:cNvPr>
          <p:cNvGrpSpPr/>
          <p:nvPr/>
        </p:nvGrpSpPr>
        <p:grpSpPr>
          <a:xfrm>
            <a:off x="1166879" y="6134100"/>
            <a:ext cx="7777161" cy="722300"/>
            <a:chOff x="4874867" y="766531"/>
            <a:chExt cx="3663880" cy="1404537"/>
          </a:xfrm>
        </p:grpSpPr>
        <p:pic>
          <p:nvPicPr>
            <p:cNvPr id="9" name="그림 8">
              <a:extLst>
                <a:ext uri="{FF2B5EF4-FFF2-40B4-BE49-F238E27FC236}">
                  <a16:creationId xmlns:a16="http://schemas.microsoft.com/office/drawing/2014/main" id="{E3CD246B-B7D3-493B-89D1-96EB07D5C919}"/>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0" name="직사각형 9">
              <a:extLst>
                <a:ext uri="{FF2B5EF4-FFF2-40B4-BE49-F238E27FC236}">
                  <a16:creationId xmlns:a16="http://schemas.microsoft.com/office/drawing/2014/main" id="{0807BF83-8080-47CC-A88F-50CF8C38617E}"/>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R" sz="1600" kern="0" dirty="0">
                  <a:solidFill>
                    <a:schemeClr val="bg1"/>
                  </a:solidFill>
                  <a:latin typeface="Trebuchet MS" panose="020B0603020202020204" pitchFamily="34" charset="0"/>
                  <a:ea typeface="굴림" panose="020B0600000101010101" pitchFamily="50" charset="-127"/>
                </a:rPr>
                <a:t>First bird in A bird in hand is worth two in the bush </a:t>
              </a:r>
              <a:r>
                <a:rPr lang="en" altLang="en-US" sz="1600" kern="0" dirty="0">
                  <a:solidFill>
                    <a:schemeClr val="bg1"/>
                  </a:solidFill>
                  <a:latin typeface="Trebuchet MS" panose="020B0603020202020204" pitchFamily="34" charset="0"/>
                  <a:ea typeface="굴림" panose="020B0600000101010101" pitchFamily="50" charset="-127"/>
                </a:rPr>
                <a:t>was found in 2</a:t>
              </a:r>
              <a:endParaRPr lang="ko-KR" altLang="en-US" sz="1600" dirty="0">
                <a:solidFill>
                  <a:schemeClr val="bg1"/>
                </a:solidFill>
                <a:latin typeface="Trebuchet MS" panose="020B0603020202020204" pitchFamily="34" charset="0"/>
                <a:ea typeface="굴림" panose="020B0600000101010101" pitchFamily="50" charset="-127"/>
              </a:endParaRPr>
            </a:p>
          </p:txBody>
        </p:sp>
      </p:grpSp>
    </p:spTree>
    <p:extLst>
      <p:ext uri="{BB962C8B-B14F-4D97-AF65-F5344CB8AC3E}">
        <p14:creationId xmlns:p14="http://schemas.microsoft.com/office/powerpoint/2010/main" val="182911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tokenization</a:t>
            </a:r>
          </a:p>
        </p:txBody>
      </p:sp>
      <p:sp>
        <p:nvSpPr>
          <p:cNvPr id="6" name="내용 개체 틀 5">
            <a:extLst>
              <a:ext uri="{FF2B5EF4-FFF2-40B4-BE49-F238E27FC236}">
                <a16:creationId xmlns:a16="http://schemas.microsoft.com/office/drawing/2014/main" id="{FA70C8A2-A4F0-F92B-622E-4914CA3F7DFA}"/>
              </a:ext>
            </a:extLst>
          </p:cNvPr>
          <p:cNvSpPr>
            <a:spLocks noGrp="1"/>
          </p:cNvSpPr>
          <p:nvPr>
            <p:ph idx="1"/>
          </p:nvPr>
        </p:nvSpPr>
        <p:spPr/>
        <p:txBody>
          <a:bodyPr/>
          <a:lstStyle/>
          <a:p>
            <a:r>
              <a:rPr lang="en" altLang="ko-KR" dirty="0"/>
              <a:t>The strtok () </a:t>
            </a:r>
            <a:r>
              <a:rPr lang="en" altLang="en-US" dirty="0"/>
              <a:t>function makes it easy to separate words from</a:t>
            </a:r>
            <a:br>
              <a:rPr lang="en" altLang="en-US" dirty="0"/>
            </a:br>
            <a:r>
              <a:rPr lang="en" altLang="en-US" dirty="0"/>
              <a:t>a sentence</a:t>
            </a:r>
            <a:r>
              <a:rPr lang="en" altLang="ko-KR" dirty="0"/>
              <a:t>.</a:t>
            </a:r>
            <a:endParaRPr lang="ko-KR" altLang="en-US" dirty="0"/>
          </a:p>
        </p:txBody>
      </p:sp>
      <p:pic>
        <p:nvPicPr>
          <p:cNvPr id="10" name="그림 9">
            <a:extLst>
              <a:ext uri="{FF2B5EF4-FFF2-40B4-BE49-F238E27FC236}">
                <a16:creationId xmlns:a16="http://schemas.microsoft.com/office/drawing/2014/main" id="{6AEE6167-C2EC-1997-3E09-AA777AF4EDAF}"/>
              </a:ext>
            </a:extLst>
          </p:cNvPr>
          <p:cNvPicPr>
            <a:picLocks noChangeAspect="1"/>
          </p:cNvPicPr>
          <p:nvPr/>
        </p:nvPicPr>
        <p:blipFill>
          <a:blip r:embed="rId2"/>
          <a:stretch>
            <a:fillRect/>
          </a:stretch>
        </p:blipFill>
        <p:spPr>
          <a:xfrm>
            <a:off x="1547664" y="4457501"/>
            <a:ext cx="5591175" cy="1381125"/>
          </a:xfrm>
          <a:prstGeom prst="rect">
            <a:avLst/>
          </a:prstGeom>
        </p:spPr>
      </p:pic>
      <p:pic>
        <p:nvPicPr>
          <p:cNvPr id="4" name="그림 3">
            <a:extLst>
              <a:ext uri="{FF2B5EF4-FFF2-40B4-BE49-F238E27FC236}">
                <a16:creationId xmlns:a16="http://schemas.microsoft.com/office/drawing/2014/main" id="{748670DA-B3EC-4E8A-87AF-66494EE6C7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31" y="2458990"/>
            <a:ext cx="7138839" cy="1940020"/>
          </a:xfrm>
          <a:prstGeom prst="rect">
            <a:avLst/>
          </a:prstGeom>
        </p:spPr>
      </p:pic>
    </p:spTree>
    <p:extLst>
      <p:ext uri="{BB962C8B-B14F-4D97-AF65-F5344CB8AC3E}">
        <p14:creationId xmlns:p14="http://schemas.microsoft.com/office/powerpoint/2010/main" val="323768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 altLang="ko-KR" dirty="0"/>
              <a:t>NULL </a:t>
            </a:r>
            <a:r>
              <a:rPr lang="en" altLang="en-US" dirty="0"/>
              <a:t>character</a:t>
            </a:r>
          </a:p>
        </p:txBody>
      </p:sp>
      <p:sp>
        <p:nvSpPr>
          <p:cNvPr id="8195" name="Rectangle 3"/>
          <p:cNvSpPr>
            <a:spLocks noGrp="1" noChangeArrowheads="1"/>
          </p:cNvSpPr>
          <p:nvPr>
            <p:ph idx="1"/>
          </p:nvPr>
        </p:nvSpPr>
        <p:spPr/>
        <p:txBody>
          <a:bodyPr>
            <a:normAutofit/>
          </a:bodyPr>
          <a:lstStyle/>
          <a:p>
            <a:pPr eaLnBrk="1" hangingPunct="1"/>
            <a:r>
              <a:rPr lang="en" altLang="ko-KR" sz="1800" dirty="0"/>
              <a:t>NULL </a:t>
            </a:r>
            <a:r>
              <a:rPr lang="en" altLang="en-US" sz="1800" dirty="0"/>
              <a:t>character </a:t>
            </a:r>
            <a:r>
              <a:rPr lang="en" altLang="ko-KR" sz="1800" dirty="0"/>
              <a:t>: </a:t>
            </a:r>
            <a:r>
              <a:rPr lang="en" altLang="en-US" sz="1800" dirty="0"/>
              <a:t>Indicates the end of a string </a:t>
            </a:r>
            <a:r>
              <a:rPr lang="en" altLang="ko-KR" sz="1800" dirty="0"/>
              <a:t>.</a:t>
            </a:r>
          </a:p>
          <a:p>
            <a:pPr eaLnBrk="1" hangingPunct="1"/>
            <a:endParaRPr lang="en-US" altLang="ko-KR" sz="1800" dirty="0"/>
          </a:p>
        </p:txBody>
      </p:sp>
      <p:sp>
        <p:nvSpPr>
          <p:cNvPr id="8196" name="Rectangle 8"/>
          <p:cNvSpPr>
            <a:spLocks noChangeArrowheads="1"/>
          </p:cNvSpPr>
          <p:nvPr/>
        </p:nvSpPr>
        <p:spPr bwMode="auto">
          <a:xfrm>
            <a:off x="0" y="2451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8197" name="Rectangle 10"/>
          <p:cNvSpPr>
            <a:spLocks noChangeArrowheads="1"/>
          </p:cNvSpPr>
          <p:nvPr/>
        </p:nvSpPr>
        <p:spPr bwMode="auto">
          <a:xfrm>
            <a:off x="0" y="187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6" name="TextBox 5"/>
          <p:cNvSpPr txBox="1">
            <a:spLocks noChangeArrowheads="1"/>
          </p:cNvSpPr>
          <p:nvPr/>
        </p:nvSpPr>
        <p:spPr bwMode="auto">
          <a:xfrm rot="-926847">
            <a:off x="3643313" y="4319588"/>
            <a:ext cx="442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b="1">
                <a:latin typeface="맑은 고딕" pitchFamily="50" charset="-127"/>
                <a:ea typeface="맑은 고딕" pitchFamily="50" charset="-127"/>
              </a:rPr>
              <a:t>? </a:t>
            </a:r>
            <a:r>
              <a:rPr lang="en" altLang="ko-KR" sz="1400" b="1">
                <a:latin typeface="맑은 고딕" pitchFamily="50" charset="-127"/>
                <a:ea typeface="맑은 고딕" pitchFamily="50" charset="-127"/>
              </a:rPr>
              <a:t>?</a:t>
            </a:r>
            <a:endParaRPr lang="ko-KR" altLang="en-US" sz="1400" b="1">
              <a:latin typeface="맑은 고딕" pitchFamily="50" charset="-127"/>
              <a:ea typeface="맑은 고딕" pitchFamily="50" charset="-127"/>
            </a:endParaRPr>
          </a:p>
        </p:txBody>
      </p:sp>
      <p:pic>
        <p:nvPicPr>
          <p:cNvPr id="3" name="그림 2">
            <a:extLst>
              <a:ext uri="{FF2B5EF4-FFF2-40B4-BE49-F238E27FC236}">
                <a16:creationId xmlns:a16="http://schemas.microsoft.com/office/drawing/2014/main" id="{F3B3B5B5-67EB-4C6C-ACDF-51D4AF2CE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27403"/>
            <a:ext cx="9144000" cy="347970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String tokenization</a:t>
            </a:r>
          </a:p>
        </p:txBody>
      </p:sp>
      <p:sp>
        <p:nvSpPr>
          <p:cNvPr id="6" name="내용 개체 틀 5">
            <a:extLst>
              <a:ext uri="{FF2B5EF4-FFF2-40B4-BE49-F238E27FC236}">
                <a16:creationId xmlns:a16="http://schemas.microsoft.com/office/drawing/2014/main" id="{FA70C8A2-A4F0-F92B-622E-4914CA3F7DFA}"/>
              </a:ext>
            </a:extLst>
          </p:cNvPr>
          <p:cNvSpPr>
            <a:spLocks noGrp="1"/>
          </p:cNvSpPr>
          <p:nvPr>
            <p:ph idx="1"/>
          </p:nvPr>
        </p:nvSpPr>
        <p:spPr/>
        <p:txBody>
          <a:bodyPr/>
          <a:lstStyle/>
          <a:p>
            <a:r>
              <a:rPr lang="en" altLang="ko-KR" dirty="0"/>
              <a:t>The strtok () </a:t>
            </a:r>
            <a:r>
              <a:rPr lang="en" altLang="en-US" dirty="0"/>
              <a:t>function makes it easy to separate words from </a:t>
            </a:r>
            <a:br>
              <a:rPr lang="en" altLang="en-US" dirty="0"/>
            </a:br>
            <a:r>
              <a:rPr lang="en" altLang="en-US" dirty="0"/>
              <a:t>a sentence</a:t>
            </a:r>
            <a:r>
              <a:rPr lang="en" altLang="ko-KR" dirty="0"/>
              <a:t>.</a:t>
            </a:r>
            <a:endParaRPr lang="ko-KR" altLang="en-US" dirty="0"/>
          </a:p>
        </p:txBody>
      </p:sp>
      <p:sp>
        <p:nvSpPr>
          <p:cNvPr id="3" name="Rectangle 3">
            <a:extLst>
              <a:ext uri="{FF2B5EF4-FFF2-40B4-BE49-F238E27FC236}">
                <a16:creationId xmlns:a16="http://schemas.microsoft.com/office/drawing/2014/main" id="{54EE866F-96C1-C74C-AE84-430E74442BF5}"/>
              </a:ext>
            </a:extLst>
          </p:cNvPr>
          <p:cNvSpPr>
            <a:spLocks noChangeArrowheads="1"/>
          </p:cNvSpPr>
          <p:nvPr/>
        </p:nvSpPr>
        <p:spPr bwMode="auto">
          <a:xfrm>
            <a:off x="762244" y="2564904"/>
            <a:ext cx="7777162" cy="1323439"/>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R="0" algn="l" rtl="0"/>
            <a:r>
              <a:rPr lang="en" altLang="ko-KR" sz="1600" dirty="0">
                <a:latin typeface="Trebuchet MS" pitchFamily="34" charset="0"/>
              </a:rPr>
              <a:t>char[] s = </a:t>
            </a:r>
            <a:r>
              <a:rPr lang="en" altLang="en-US" sz="1600" dirty="0">
                <a:latin typeface="Trebuchet MS" pitchFamily="34" charset="0"/>
              </a:rPr>
              <a:t>“Man is immortal, because he has a soul” </a:t>
            </a:r>
            <a:r>
              <a:rPr lang="en" altLang="ko-KR" sz="1600" dirty="0">
                <a:latin typeface="Trebuchet MS" pitchFamily="34" charset="0"/>
              </a:rPr>
              <a:t>;</a:t>
            </a:r>
            <a:endParaRPr lang="en-US" altLang="ko-KR" sz="1600" b="0" i="0" u="none" strike="noStrike" baseline="0" dirty="0">
              <a:latin typeface="Century Schoolbook" panose="02040604050505020304" pitchFamily="18" charset="0"/>
            </a:endParaRPr>
          </a:p>
          <a:p>
            <a:pPr marR="0" algn="l" rtl="0"/>
            <a:r>
              <a:rPr lang="en" altLang="ko-KR" sz="1600" b="0" i="0" u="none" strike="noStrike" baseline="0" dirty="0">
                <a:solidFill>
                  <a:srgbClr val="000000"/>
                </a:solidFill>
                <a:latin typeface="Century Schoolbook" panose="02040604050505020304" pitchFamily="18" charset="0"/>
              </a:rPr>
              <a:t>t1 = </a:t>
            </a:r>
            <a:r>
              <a:rPr lang="en" altLang="ko-KR" sz="1600" b="0" i="0" u="none" strike="noStrike" baseline="0" dirty="0" err="1">
                <a:solidFill>
                  <a:srgbClr val="000000"/>
                </a:solidFill>
                <a:latin typeface="Century Schoolbook" panose="02040604050505020304" pitchFamily="18" charset="0"/>
              </a:rPr>
              <a:t>strtok </a:t>
            </a:r>
            <a:r>
              <a:rPr lang="en" altLang="ko-KR" sz="1600" b="0" i="0" u="none" strike="noStrike" baseline="0" dirty="0">
                <a:solidFill>
                  <a:srgbClr val="000000"/>
                </a:solidFill>
                <a:latin typeface="Century Schoolbook" panose="02040604050505020304" pitchFamily="18" charset="0"/>
              </a:rPr>
              <a:t>(s, </a:t>
            </a:r>
            <a:r>
              <a:rPr lang="en" altLang="ko-KR" sz="1600" b="0" i="0" u="none" strike="noStrike" baseline="0" dirty="0">
                <a:solidFill>
                  <a:srgbClr val="800000"/>
                </a:solidFill>
                <a:latin typeface="Century Schoolbook" panose="02040604050505020304" pitchFamily="18" charset="0"/>
              </a:rPr>
              <a:t>“ “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a:t>
            </a:r>
            <a:r>
              <a:rPr lang="en" altLang="en-US" sz="1600" b="0" i="0" u="none" strike="noStrike" baseline="0" dirty="0">
                <a:solidFill>
                  <a:srgbClr val="008000"/>
                </a:solidFill>
                <a:latin typeface="Century Schoolbook" panose="02040604050505020304" pitchFamily="18" charset="0"/>
                <a:ea typeface="굴림" panose="020B0600000101010101" pitchFamily="50" charset="-127"/>
              </a:rPr>
              <a:t>first</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a:t>
            </a:r>
            <a:r>
              <a:rPr lang="en" altLang="en-US" sz="1600" b="0" i="0" u="none" strike="noStrike" baseline="0" dirty="0">
                <a:solidFill>
                  <a:srgbClr val="008000"/>
                </a:solidFill>
                <a:latin typeface="Century Schoolbook" panose="02040604050505020304" pitchFamily="18" charset="0"/>
                <a:ea typeface="굴림" panose="020B0600000101010101" pitchFamily="50" charset="-127"/>
              </a:rPr>
              <a:t>th token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Man</a:t>
            </a:r>
            <a:endParaRPr lang="ko-KR" altLang="en-US" sz="1600" b="0" i="0" u="none" strike="noStrike" baseline="0" dirty="0">
              <a:solidFill>
                <a:srgbClr val="008000"/>
              </a:solidFill>
              <a:latin typeface="Century Schoolbook" panose="02040604050505020304" pitchFamily="18" charset="0"/>
              <a:ea typeface="굴림" panose="020B0600000101010101" pitchFamily="50" charset="-127"/>
            </a:endParaRPr>
          </a:p>
          <a:p>
            <a:pPr marR="0" algn="l" rtl="0"/>
            <a:r>
              <a:rPr lang="en" altLang="ko-KR" sz="1600" b="0" i="0" u="none" strike="noStrike" baseline="0" dirty="0">
                <a:solidFill>
                  <a:srgbClr val="000000"/>
                </a:solidFill>
                <a:latin typeface="Century Schoolbook" panose="02040604050505020304" pitchFamily="18" charset="0"/>
              </a:rPr>
              <a:t>t2 = </a:t>
            </a:r>
            <a:r>
              <a:rPr lang="en" altLang="ko-KR" sz="1600" b="0" i="0" u="none" strike="noStrike" baseline="0" dirty="0" err="1">
                <a:solidFill>
                  <a:srgbClr val="000000"/>
                </a:solidFill>
                <a:latin typeface="Century Schoolbook" panose="02040604050505020304" pitchFamily="18" charset="0"/>
              </a:rPr>
              <a:t>strtok </a:t>
            </a:r>
            <a:r>
              <a:rPr lang="en" altLang="ko-KR" sz="1600" b="0" i="0" u="none" strike="noStrike" baseline="0" dirty="0">
                <a:solidFill>
                  <a:srgbClr val="000000"/>
                </a:solidFill>
                <a:latin typeface="Century Schoolbook" panose="02040604050505020304" pitchFamily="18" charset="0"/>
              </a:rPr>
              <a:t>(NULL, </a:t>
            </a:r>
            <a:r>
              <a:rPr lang="en" altLang="ko-KR" sz="1600" b="0" i="0" u="none" strike="noStrike" baseline="0" dirty="0">
                <a:solidFill>
                  <a:srgbClr val="800000"/>
                </a:solidFill>
                <a:latin typeface="Century Schoolbook" panose="02040604050505020304" pitchFamily="18" charset="0"/>
              </a:rPr>
              <a:t>" "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a:t>
            </a:r>
            <a:r>
              <a:rPr lang="en" altLang="en-US" sz="1600" b="0" i="0" u="none" strike="noStrike" baseline="0" dirty="0">
                <a:solidFill>
                  <a:srgbClr val="008000"/>
                </a:solidFill>
                <a:latin typeface="Century Schoolbook" panose="02040604050505020304" pitchFamily="18" charset="0"/>
                <a:ea typeface="굴림" panose="020B0600000101010101" pitchFamily="50" charset="-127"/>
              </a:rPr>
              <a:t>Second token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is</a:t>
            </a:r>
            <a:r>
              <a:rPr lang="en" altLang="en-US" sz="1600" b="0" i="0" u="none" strike="noStrike" baseline="0" dirty="0">
                <a:solidFill>
                  <a:srgbClr val="008000"/>
                </a:solidFill>
                <a:latin typeface="Century Schoolbook" panose="02040604050505020304" pitchFamily="18" charset="0"/>
                <a:ea typeface="굴림" panose="020B0600000101010101" pitchFamily="50" charset="-127"/>
              </a:rPr>
              <a:t> </a:t>
            </a:r>
            <a:endParaRPr lang="ko-KR" altLang="en-US" sz="1600" b="0" i="0" u="none" strike="noStrike" baseline="0" dirty="0">
              <a:solidFill>
                <a:srgbClr val="000000"/>
              </a:solidFill>
              <a:latin typeface="Century Schoolbook" panose="02040604050505020304" pitchFamily="18" charset="0"/>
              <a:ea typeface="굴림" panose="020B0600000101010101" pitchFamily="50" charset="-127"/>
            </a:endParaRPr>
          </a:p>
          <a:p>
            <a:pPr marR="0" algn="l" rtl="0"/>
            <a:r>
              <a:rPr lang="en" altLang="ko-KR" sz="1600" b="0" i="0" u="none" strike="noStrike" baseline="0" dirty="0">
                <a:solidFill>
                  <a:srgbClr val="000000"/>
                </a:solidFill>
                <a:latin typeface="Century Schoolbook" panose="02040604050505020304" pitchFamily="18" charset="0"/>
              </a:rPr>
              <a:t>T3 = </a:t>
            </a:r>
            <a:r>
              <a:rPr lang="en" altLang="ko-KR" sz="1600" b="0" i="0" u="none" strike="noStrike" baseline="0" dirty="0" err="1">
                <a:solidFill>
                  <a:srgbClr val="000000"/>
                </a:solidFill>
                <a:latin typeface="Century Schoolbook" panose="02040604050505020304" pitchFamily="18" charset="0"/>
              </a:rPr>
              <a:t>strtok </a:t>
            </a:r>
            <a:r>
              <a:rPr lang="en" altLang="ko-KR" sz="1600" b="0" i="0" u="none" strike="noStrike" baseline="0" dirty="0">
                <a:solidFill>
                  <a:srgbClr val="000000"/>
                </a:solidFill>
                <a:latin typeface="Century Schoolbook" panose="02040604050505020304" pitchFamily="18" charset="0"/>
              </a:rPr>
              <a:t>(NULL, </a:t>
            </a:r>
            <a:r>
              <a:rPr lang="en" altLang="ko-KR" sz="1600" b="0" i="0" u="none" strike="noStrike" baseline="0" dirty="0">
                <a:solidFill>
                  <a:srgbClr val="800000"/>
                </a:solidFill>
                <a:latin typeface="Century Schoolbook" panose="02040604050505020304" pitchFamily="18" charset="0"/>
              </a:rPr>
              <a:t>“ “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a:t>
            </a:r>
            <a:r>
              <a:rPr lang="en" altLang="en-US" sz="1600" b="0" i="0" u="none" strike="noStrike" baseline="0" dirty="0">
                <a:solidFill>
                  <a:srgbClr val="008000"/>
                </a:solidFill>
                <a:latin typeface="Century Schoolbook" panose="02040604050505020304" pitchFamily="18" charset="0"/>
                <a:ea typeface="굴림" panose="020B0600000101010101" pitchFamily="50" charset="-127"/>
              </a:rPr>
              <a:t>Third token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immortal,</a:t>
            </a:r>
            <a:endParaRPr lang="ko-KR" altLang="en-US" sz="1600" b="0" i="0" u="none" strike="noStrike" baseline="0" dirty="0">
              <a:solidFill>
                <a:srgbClr val="000000"/>
              </a:solidFill>
              <a:latin typeface="Century Schoolbook" panose="02040604050505020304" pitchFamily="18" charset="0"/>
              <a:ea typeface="굴림" panose="020B0600000101010101" pitchFamily="50" charset="-127"/>
            </a:endParaRPr>
          </a:p>
          <a:p>
            <a:pPr marR="0" algn="l" rtl="0"/>
            <a:r>
              <a:rPr lang="en" altLang="ko-KR" sz="1600" b="0" i="0" u="none" strike="noStrike" baseline="0" dirty="0">
                <a:solidFill>
                  <a:srgbClr val="000000"/>
                </a:solidFill>
                <a:latin typeface="Century Schoolbook" panose="02040604050505020304" pitchFamily="18" charset="0"/>
              </a:rPr>
              <a:t>t4 = </a:t>
            </a:r>
            <a:r>
              <a:rPr lang="en" altLang="ko-KR" sz="1600" b="0" i="0" u="none" strike="noStrike" baseline="0" dirty="0" err="1">
                <a:solidFill>
                  <a:srgbClr val="000000"/>
                </a:solidFill>
                <a:latin typeface="Century Schoolbook" panose="02040604050505020304" pitchFamily="18" charset="0"/>
              </a:rPr>
              <a:t>strtok </a:t>
            </a:r>
            <a:r>
              <a:rPr lang="en" altLang="ko-KR" sz="1600" b="0" i="0" u="none" strike="noStrike" baseline="0" dirty="0">
                <a:solidFill>
                  <a:srgbClr val="000000"/>
                </a:solidFill>
                <a:latin typeface="Century Schoolbook" panose="02040604050505020304" pitchFamily="18" charset="0"/>
              </a:rPr>
              <a:t>(NULL, </a:t>
            </a:r>
            <a:r>
              <a:rPr lang="en" altLang="ko-KR" sz="1600" b="0" i="0" u="none" strike="noStrike" baseline="0" dirty="0">
                <a:solidFill>
                  <a:srgbClr val="800000"/>
                </a:solidFill>
                <a:latin typeface="Century Schoolbook" panose="02040604050505020304" pitchFamily="18" charset="0"/>
              </a:rPr>
              <a:t>" "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a:t>
            </a:r>
            <a:r>
              <a:rPr lang="en" altLang="en-US" sz="1600" b="0" i="0" u="none" strike="noStrike" baseline="0" dirty="0">
                <a:solidFill>
                  <a:srgbClr val="008000"/>
                </a:solidFill>
                <a:latin typeface="Century Schoolbook" panose="02040604050505020304" pitchFamily="18" charset="0"/>
                <a:ea typeface="굴림" panose="020B0600000101010101" pitchFamily="50" charset="-127"/>
              </a:rPr>
              <a:t>fourth token </a:t>
            </a:r>
            <a:r>
              <a:rPr lang="en" altLang="ko-KR" sz="1600" b="0" i="0" u="none" strike="noStrike" baseline="0" dirty="0">
                <a:solidFill>
                  <a:srgbClr val="008000"/>
                </a:solidFill>
                <a:latin typeface="Century Schoolbook" panose="02040604050505020304" pitchFamily="18" charset="0"/>
                <a:ea typeface="굴림" panose="020B0600000101010101" pitchFamily="50" charset="-127"/>
              </a:rPr>
              <a:t>: because</a:t>
            </a:r>
            <a:endParaRPr lang="ko-KR" altLang="en-US" sz="1600" kern="0" dirty="0">
              <a:solidFill>
                <a:srgbClr val="000000"/>
              </a:solidFill>
              <a:latin typeface="Trebuchet MS" pitchFamily="34" charset="0"/>
            </a:endParaRPr>
          </a:p>
        </p:txBody>
      </p:sp>
    </p:spTree>
    <p:extLst>
      <p:ext uri="{BB962C8B-B14F-4D97-AF65-F5344CB8AC3E}">
        <p14:creationId xmlns:p14="http://schemas.microsoft.com/office/powerpoint/2010/main" val="2706833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 altLang="en-US"/>
              <a:t>String tokenization</a:t>
            </a:r>
          </a:p>
        </p:txBody>
      </p:sp>
      <p:sp>
        <p:nvSpPr>
          <p:cNvPr id="33795" name="Rectangle 4"/>
          <p:cNvSpPr>
            <a:spLocks noChangeArrowheads="1"/>
          </p:cNvSpPr>
          <p:nvPr/>
        </p:nvSpPr>
        <p:spPr bwMode="auto">
          <a:xfrm>
            <a:off x="812696" y="1340767"/>
            <a:ext cx="7777162" cy="518457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marL="342900" indent="-342900">
              <a:lnSpc>
                <a:spcPct val="80000"/>
              </a:lnSpc>
              <a:spcBef>
                <a:spcPct val="20000"/>
              </a:spcBef>
              <a:buClr>
                <a:schemeClr val="folHlink"/>
              </a:buClr>
              <a:buFont typeface="Symbol" pitchFamily="18" charset="2"/>
              <a:buNone/>
            </a:pP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strtok</a:t>
            </a:r>
            <a:r>
              <a:rPr lang="en" altLang="en-US" sz="1600" dirty="0">
                <a:solidFill>
                  <a:srgbClr val="008000"/>
                </a:solidFill>
                <a:latin typeface="Trebuchet MS" pitchFamily="34" charset="0"/>
              </a:rPr>
              <a:t> </a:t>
            </a:r>
            <a:r>
              <a:rPr lang="en" altLang="en-US" sz="1600" dirty="0" err="1">
                <a:solidFill>
                  <a:srgbClr val="008000"/>
                </a:solidFill>
                <a:latin typeface="Trebuchet MS" pitchFamily="34" charset="0"/>
              </a:rPr>
              <a:t>Example of using a function</a:t>
            </a:r>
            <a:endParaRPr lang="en-US" altLang="en-US" sz="1600" dirty="0">
              <a:latin typeface="Trebuchet MS" pitchFamily="34" charset="0"/>
            </a:endParaRPr>
          </a:p>
          <a:p>
            <a:pPr marL="342900" indent="-342900">
              <a:lnSpc>
                <a:spcPct val="8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string.h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lnSpc>
                <a:spcPct val="8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#include</a:t>
            </a:r>
            <a:r>
              <a:rPr lang="en" altLang="en-US" sz="1600" dirty="0">
                <a:latin typeface="Trebuchet MS" pitchFamily="34" charset="0"/>
              </a:rPr>
              <a:t> </a:t>
            </a:r>
            <a:r>
              <a:rPr lang="en" altLang="en-US" sz="1600" dirty="0">
                <a:solidFill>
                  <a:srgbClr val="800000"/>
                </a:solidFill>
                <a:latin typeface="Trebuchet MS" pitchFamily="34" charset="0"/>
              </a:rPr>
              <a:t>&lt; </a:t>
            </a:r>
            <a:r>
              <a:rPr lang="en" altLang="en-US" sz="1600" dirty="0" err="1">
                <a:solidFill>
                  <a:srgbClr val="800000"/>
                </a:solidFill>
                <a:latin typeface="Trebuchet MS" pitchFamily="34" charset="0"/>
              </a:rPr>
              <a:t>stdio.h </a:t>
            </a:r>
            <a:r>
              <a:rPr lang="en" altLang="en-US" sz="1600" dirty="0">
                <a:solidFill>
                  <a:srgbClr val="800000"/>
                </a:solidFill>
                <a:latin typeface="Trebuchet MS" pitchFamily="34" charset="0"/>
              </a:rPr>
              <a:t>&gt;</a:t>
            </a:r>
            <a:endParaRPr lang="en-US" altLang="en-US" sz="1600" dirty="0">
              <a:latin typeface="Trebuchet MS" pitchFamily="34" charset="0"/>
            </a:endParaRPr>
          </a:p>
          <a:p>
            <a:pPr marL="342900" indent="-342900">
              <a:lnSpc>
                <a:spcPct val="80000"/>
              </a:lnSpc>
              <a:spcBef>
                <a:spcPct val="20000"/>
              </a:spcBef>
              <a:buClr>
                <a:schemeClr val="folHlink"/>
              </a:buClr>
              <a:buFont typeface="Symbol" pitchFamily="18" charset="2"/>
              <a:buNone/>
            </a:pPr>
            <a:endParaRPr lang="en-US" altLang="en-US" sz="1600" dirty="0">
              <a:latin typeface="Trebuchet MS" pitchFamily="34" charset="0"/>
            </a:endParaRPr>
          </a:p>
          <a:p>
            <a:pPr marL="342900" indent="-342900">
              <a:lnSpc>
                <a:spcPct val="8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char </a:t>
            </a:r>
            <a:r>
              <a:rPr lang="en" altLang="en-US" sz="1600" dirty="0">
                <a:latin typeface="Trebuchet MS" pitchFamily="34" charset="0"/>
              </a:rPr>
              <a:t>s[] = </a:t>
            </a:r>
            <a:r>
              <a:rPr lang="en" altLang="en-US" sz="1600" dirty="0">
                <a:solidFill>
                  <a:srgbClr val="800000"/>
                </a:solidFill>
                <a:latin typeface="Trebuchet MS" pitchFamily="34" charset="0"/>
              </a:rPr>
              <a:t>"Man is immortal, because he has a soul";</a:t>
            </a:r>
            <a:endParaRPr lang="en-US" altLang="en-US" sz="1600" dirty="0">
              <a:latin typeface="Trebuchet MS" pitchFamily="34" charset="0"/>
            </a:endParaRPr>
          </a:p>
          <a:p>
            <a:pPr marL="342900" indent="-342900">
              <a:lnSpc>
                <a:spcPct val="8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char</a:t>
            </a:r>
            <a:r>
              <a:rPr lang="en" altLang="en-US" sz="1600" dirty="0">
                <a:latin typeface="Trebuchet MS" pitchFamily="34" charset="0"/>
              </a:rPr>
              <a:t> </a:t>
            </a:r>
            <a:r>
              <a:rPr lang="en" altLang="en-US" sz="1600" dirty="0" err="1">
                <a:latin typeface="Trebuchet MS" pitchFamily="34" charset="0"/>
              </a:rPr>
              <a:t>seps </a:t>
            </a:r>
            <a:r>
              <a:rPr lang="en" altLang="en-US" sz="1600" dirty="0">
                <a:latin typeface="Trebuchet MS" pitchFamily="34" charset="0"/>
              </a:rPr>
              <a:t>[] = </a:t>
            </a:r>
            <a:r>
              <a:rPr lang="en" altLang="en-US" sz="1600" dirty="0">
                <a:solidFill>
                  <a:srgbClr val="800000"/>
                </a:solidFill>
                <a:latin typeface="Trebuchet MS" pitchFamily="34" charset="0"/>
              </a:rPr>
              <a:t>" ,\t\n";</a:t>
            </a:r>
            <a:endParaRPr lang="en-US" altLang="en-US" sz="1600" dirty="0">
              <a:latin typeface="Trebuchet MS" pitchFamily="34" charset="0"/>
            </a:endParaRPr>
          </a:p>
          <a:p>
            <a:pPr marL="342900" indent="-342900">
              <a:lnSpc>
                <a:spcPct val="80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char </a:t>
            </a:r>
            <a:r>
              <a:rPr lang="en" altLang="en-US" sz="1600" dirty="0">
                <a:latin typeface="Trebuchet MS" pitchFamily="34" charset="0"/>
              </a:rPr>
              <a:t>*token;</a:t>
            </a:r>
          </a:p>
          <a:p>
            <a:pPr marL="342900" indent="-342900">
              <a:lnSpc>
                <a:spcPct val="80000"/>
              </a:lnSpc>
              <a:spcBef>
                <a:spcPct val="20000"/>
              </a:spcBef>
              <a:buClr>
                <a:schemeClr val="folHlink"/>
              </a:buClr>
              <a:buFont typeface="Symbol" pitchFamily="18" charset="2"/>
              <a:buNone/>
            </a:pPr>
            <a:endParaRPr lang="en-US" altLang="en-US" sz="1600" dirty="0">
              <a:latin typeface="Trebuchet MS" pitchFamily="34" charset="0"/>
            </a:endParaRPr>
          </a:p>
          <a:p>
            <a:pPr marL="342900" indent="-342900">
              <a:lnSpc>
                <a:spcPct val="80000"/>
              </a:lnSpc>
              <a:spcBef>
                <a:spcPct val="20000"/>
              </a:spcBef>
              <a:buClr>
                <a:schemeClr val="folHlink"/>
              </a:buClr>
              <a:buFont typeface="Symbol" pitchFamily="18" charset="2"/>
              <a:buNone/>
            </a:pPr>
            <a:r>
              <a:rPr lang="en" altLang="en-US" sz="1600" dirty="0" err="1">
                <a:solidFill>
                  <a:srgbClr val="0000FF"/>
                </a:solidFill>
                <a:latin typeface="Trebuchet MS" pitchFamily="34" charset="0"/>
              </a:rPr>
              <a:t>int </a:t>
            </a:r>
            <a:r>
              <a:rPr lang="en" altLang="en-US" sz="1600" dirty="0">
                <a:latin typeface="Trebuchet MS" pitchFamily="34" charset="0"/>
              </a:rPr>
              <a:t>main( </a:t>
            </a:r>
            <a:r>
              <a:rPr lang="en" altLang="en-US" sz="1600" dirty="0">
                <a:solidFill>
                  <a:srgbClr val="0000FF"/>
                </a:solidFill>
                <a:latin typeface="Trebuchet MS" pitchFamily="34" charset="0"/>
              </a:rPr>
              <a:t>void </a:t>
            </a:r>
            <a:r>
              <a:rPr lang="en" altLang="en-US" sz="1600" dirty="0">
                <a:latin typeface="Trebuchet MS" pitchFamily="34" charset="0"/>
              </a:rPr>
              <a:t>)</a:t>
            </a:r>
          </a:p>
          <a:p>
            <a:pPr marL="342900" indent="-342900">
              <a:lnSpc>
                <a:spcPct val="80000"/>
              </a:lnSpc>
              <a:spcBef>
                <a:spcPct val="20000"/>
              </a:spcBef>
              <a:buClr>
                <a:schemeClr val="folHlink"/>
              </a:buClr>
              <a:buFont typeface="Symbol" pitchFamily="18" charset="2"/>
              <a:buNone/>
            </a:pPr>
            <a:r>
              <a:rPr lang="en" altLang="en-US" sz="1600" dirty="0">
                <a:latin typeface="Trebuchet MS" pitchFamily="34" charset="0"/>
              </a:rPr>
              <a:t>{</a:t>
            </a:r>
          </a:p>
          <a:p>
            <a:pPr marL="800100" lvl="1" indent="-342900">
              <a:lnSpc>
                <a:spcPct val="80000"/>
              </a:lnSpc>
              <a:spcBef>
                <a:spcPct val="20000"/>
              </a:spcBef>
              <a:buClr>
                <a:schemeClr val="folHlink"/>
              </a:buClr>
            </a:pPr>
            <a:r>
              <a:rPr lang="en" altLang="en-US" sz="1600" dirty="0">
                <a:solidFill>
                  <a:srgbClr val="008000"/>
                </a:solidFill>
                <a:latin typeface="Trebuchet MS" pitchFamily="34" charset="0"/>
              </a:rPr>
              <a:t>// string And pass it on next Token Get .</a:t>
            </a:r>
            <a:endParaRPr lang="en-US" altLang="en-US" sz="1600" dirty="0">
              <a:latin typeface="Trebuchet MS" pitchFamily="34" charset="0"/>
            </a:endParaRPr>
          </a:p>
          <a:p>
            <a:pPr marL="800100" lvl="1" indent="-342900">
              <a:lnSpc>
                <a:spcPct val="80000"/>
              </a:lnSpc>
              <a:spcBef>
                <a:spcPct val="20000"/>
              </a:spcBef>
              <a:buClr>
                <a:schemeClr val="folHlink"/>
              </a:buClr>
            </a:pPr>
            <a:r>
              <a:rPr lang="en" altLang="en-US" sz="1600" dirty="0">
                <a:latin typeface="Trebuchet MS" pitchFamily="34" charset="0"/>
              </a:rPr>
              <a:t>token = </a:t>
            </a:r>
            <a:r>
              <a:rPr lang="en" altLang="en-US" sz="1600" dirty="0" err="1">
                <a:latin typeface="Trebuchet MS" pitchFamily="34" charset="0"/>
              </a:rPr>
              <a:t>strtok </a:t>
            </a:r>
            <a:r>
              <a:rPr lang="en" altLang="en-US" sz="1600" dirty="0">
                <a:latin typeface="Trebuchet MS" pitchFamily="34" charset="0"/>
              </a:rPr>
              <a:t>( s, </a:t>
            </a:r>
            <a:r>
              <a:rPr lang="en" altLang="en-US" sz="1600" dirty="0" err="1">
                <a:latin typeface="Trebuchet MS" pitchFamily="34" charset="0"/>
              </a:rPr>
              <a:t>seps </a:t>
            </a:r>
            <a:r>
              <a:rPr lang="en" altLang="en-US" sz="1600" dirty="0">
                <a:latin typeface="Trebuchet MS" pitchFamily="34" charset="0"/>
              </a:rPr>
              <a:t>);</a:t>
            </a:r>
          </a:p>
          <a:p>
            <a:pPr marL="800100" lvl="1" indent="-342900">
              <a:lnSpc>
                <a:spcPct val="80000"/>
              </a:lnSpc>
              <a:spcBef>
                <a:spcPct val="20000"/>
              </a:spcBef>
              <a:buClr>
                <a:schemeClr val="folHlink"/>
              </a:buClr>
            </a:pPr>
            <a:r>
              <a:rPr lang="en" altLang="en-US" sz="1600" dirty="0">
                <a:solidFill>
                  <a:srgbClr val="0000FF"/>
                </a:solidFill>
                <a:latin typeface="Trebuchet MS" pitchFamily="34" charset="0"/>
              </a:rPr>
              <a:t>while </a:t>
            </a:r>
            <a:r>
              <a:rPr lang="en" altLang="en-US" sz="1600" dirty="0">
                <a:latin typeface="Trebuchet MS" pitchFamily="34" charset="0"/>
              </a:rPr>
              <a:t>( token != NULL )</a:t>
            </a:r>
          </a:p>
          <a:p>
            <a:pPr marL="800100" lvl="1" indent="-342900">
              <a:lnSpc>
                <a:spcPct val="80000"/>
              </a:lnSpc>
              <a:spcBef>
                <a:spcPct val="20000"/>
              </a:spcBef>
              <a:buClr>
                <a:schemeClr val="folHlink"/>
              </a:buClr>
            </a:pPr>
            <a:r>
              <a:rPr lang="en" altLang="en-US" sz="1600" dirty="0">
                <a:latin typeface="Trebuchet MS" pitchFamily="34" charset="0"/>
              </a:rPr>
              <a:t>{</a:t>
            </a:r>
          </a:p>
          <a:p>
            <a:pPr marL="800100" lvl="1" indent="-342900">
              <a:lnSpc>
                <a:spcPct val="80000"/>
              </a:lnSpc>
              <a:spcBef>
                <a:spcPct val="20000"/>
              </a:spcBef>
              <a:buClr>
                <a:schemeClr val="folHlink"/>
              </a:buClr>
            </a:pPr>
            <a:r>
              <a:rPr lang="en" altLang="en-US" sz="1600" dirty="0">
                <a:latin typeface="Trebuchet MS" pitchFamily="34" charset="0"/>
              </a:rPr>
              <a:t>      </a:t>
            </a:r>
            <a:r>
              <a:rPr lang="en" altLang="en-US" sz="1600" dirty="0">
                <a:solidFill>
                  <a:srgbClr val="008000"/>
                </a:solidFill>
                <a:latin typeface="Trebuchet MS" pitchFamily="34" charset="0"/>
              </a:rPr>
              <a:t>// string In s The token present during Repeat .</a:t>
            </a:r>
            <a:endParaRPr lang="en-US" altLang="en-US" sz="1600" dirty="0">
              <a:latin typeface="Trebuchet MS" pitchFamily="34" charset="0"/>
            </a:endParaRPr>
          </a:p>
          <a:p>
            <a:pPr marL="800100" lvl="1" indent="-342900">
              <a:lnSpc>
                <a:spcPct val="80000"/>
              </a:lnSpc>
              <a:spcBef>
                <a:spcPct val="20000"/>
              </a:spcBef>
              <a:buClr>
                <a:schemeClr val="folHlink"/>
              </a:buClr>
            </a:pPr>
            <a:r>
              <a:rPr lang="en" altLang="en-US" sz="1600" dirty="0">
                <a:latin typeface="Trebuchet MS" pitchFamily="34" charset="0"/>
              </a:rPr>
              <a:t>       </a:t>
            </a:r>
            <a:r>
              <a:rPr lang="en" altLang="en-US" sz="1600" dirty="0" err="1">
                <a:latin typeface="Trebuchet MS" pitchFamily="34" charset="0"/>
              </a:rPr>
              <a:t>printf </a:t>
            </a:r>
            <a:r>
              <a:rPr lang="en" altLang="en-US" sz="1600" dirty="0">
                <a:latin typeface="Trebuchet MS" pitchFamily="34" charset="0"/>
              </a:rPr>
              <a:t>( </a:t>
            </a:r>
            <a:r>
              <a:rPr lang="en" altLang="en-US" sz="1600" dirty="0">
                <a:solidFill>
                  <a:srgbClr val="800000"/>
                </a:solidFill>
                <a:latin typeface="Trebuchet MS" pitchFamily="34" charset="0"/>
              </a:rPr>
              <a:t>" </a:t>
            </a:r>
            <a:r>
              <a:rPr lang="en" altLang="en-US" sz="1600" dirty="0" err="1">
                <a:solidFill>
                  <a:srgbClr val="800000"/>
                </a:solidFill>
                <a:latin typeface="Trebuchet MS" pitchFamily="34" charset="0"/>
              </a:rPr>
              <a:t>Token </a:t>
            </a:r>
            <a:r>
              <a:rPr lang="en" altLang="en-US" sz="1600" dirty="0">
                <a:solidFill>
                  <a:srgbClr val="800000"/>
                </a:solidFill>
                <a:latin typeface="Trebuchet MS" pitchFamily="34" charset="0"/>
              </a:rPr>
              <a:t>: %s\n" </a:t>
            </a:r>
            <a:r>
              <a:rPr lang="en" altLang="en-US" sz="1600" dirty="0">
                <a:latin typeface="Trebuchet MS" pitchFamily="34" charset="0"/>
              </a:rPr>
              <a:t>, token );</a:t>
            </a:r>
          </a:p>
          <a:p>
            <a:pPr marL="800100" lvl="1" indent="-342900">
              <a:lnSpc>
                <a:spcPct val="80000"/>
              </a:lnSpc>
              <a:spcBef>
                <a:spcPct val="20000"/>
              </a:spcBef>
              <a:buClr>
                <a:schemeClr val="folHlink"/>
              </a:buClr>
            </a:pPr>
            <a:r>
              <a:rPr lang="en" altLang="en-US" sz="1600" dirty="0">
                <a:latin typeface="Trebuchet MS" pitchFamily="34" charset="0"/>
              </a:rPr>
              <a:t>       </a:t>
            </a:r>
            <a:r>
              <a:rPr lang="en" altLang="en-US" sz="1600" dirty="0">
                <a:solidFill>
                  <a:srgbClr val="008000"/>
                </a:solidFill>
                <a:latin typeface="Trebuchet MS" pitchFamily="34" charset="0"/>
              </a:rPr>
              <a:t>// next Token Get .</a:t>
            </a:r>
            <a:endParaRPr lang="en-US" altLang="en-US" sz="1600" dirty="0">
              <a:latin typeface="Trebuchet MS" pitchFamily="34" charset="0"/>
            </a:endParaRPr>
          </a:p>
          <a:p>
            <a:pPr marL="800100" lvl="1" indent="-342900">
              <a:lnSpc>
                <a:spcPct val="80000"/>
              </a:lnSpc>
              <a:spcBef>
                <a:spcPct val="20000"/>
              </a:spcBef>
              <a:buClr>
                <a:schemeClr val="folHlink"/>
              </a:buClr>
            </a:pPr>
            <a:r>
              <a:rPr lang="en" altLang="en-US" sz="1600" dirty="0">
                <a:latin typeface="Trebuchet MS" pitchFamily="34" charset="0"/>
              </a:rPr>
              <a:t>       token = strtok (NULL, seps ); </a:t>
            </a:r>
            <a:r>
              <a:rPr lang="en" altLang="en-US" sz="1600" dirty="0">
                <a:solidFill>
                  <a:srgbClr val="008000"/>
                </a:solidFill>
                <a:latin typeface="Trebuchet MS" pitchFamily="34" charset="0"/>
              </a:rPr>
              <a:t>//</a:t>
            </a:r>
            <a:endParaRPr lang="en-US" altLang="en-US" sz="1600" dirty="0">
              <a:latin typeface="Trebuchet MS" pitchFamily="34" charset="0"/>
            </a:endParaRPr>
          </a:p>
          <a:p>
            <a:pPr marL="800100" lvl="1" indent="-342900">
              <a:lnSpc>
                <a:spcPct val="80000"/>
              </a:lnSpc>
              <a:spcBef>
                <a:spcPct val="20000"/>
              </a:spcBef>
              <a:buClr>
                <a:schemeClr val="folHlink"/>
              </a:buClr>
            </a:pPr>
            <a:r>
              <a:rPr lang="en" altLang="en-US" sz="1600" dirty="0">
                <a:latin typeface="Trebuchet MS" pitchFamily="34" charset="0"/>
              </a:rPr>
              <a:t>}</a:t>
            </a:r>
          </a:p>
          <a:p>
            <a:pPr marL="342900" indent="-342900">
              <a:lnSpc>
                <a:spcPct val="80000"/>
              </a:lnSpc>
              <a:spcBef>
                <a:spcPct val="20000"/>
              </a:spcBef>
              <a:buClr>
                <a:schemeClr val="folHlink"/>
              </a:buClr>
              <a:buFont typeface="Symbol" pitchFamily="18" charset="2"/>
              <a:buNone/>
            </a:pPr>
            <a:r>
              <a:rPr lang="en" altLang="en-US" sz="1600" dirty="0">
                <a:latin typeface="Trebuchet MS" pitchFamily="34" charset="0"/>
              </a:rPr>
              <a:t>}</a:t>
            </a:r>
            <a:endParaRPr lang="en-US" altLang="ko-KR" sz="1600" dirty="0">
              <a:latin typeface="Trebuchet MS" pitchFamily="34" charset="0"/>
            </a:endParaRPr>
          </a:p>
        </p:txBody>
      </p:sp>
      <p:sp>
        <p:nvSpPr>
          <p:cNvPr id="33796" name="Rectangle 8"/>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19" name="모서리가 둥근 직사각형 18"/>
          <p:cNvSpPr/>
          <p:nvPr/>
        </p:nvSpPr>
        <p:spPr>
          <a:xfrm>
            <a:off x="742088" y="2582800"/>
            <a:ext cx="2429687" cy="23356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5652120" y="2492896"/>
            <a:ext cx="869149" cy="338554"/>
          </a:xfrm>
          <a:prstGeom prst="rect">
            <a:avLst/>
          </a:prstGeom>
          <a:noFill/>
        </p:spPr>
        <p:txBody>
          <a:bodyPr wrap="none" rtlCol="0">
            <a:spAutoFit/>
          </a:bodyPr>
          <a:lstStyle/>
          <a:p>
            <a:r>
              <a:rPr lang="en" altLang="en-US" sz="1600" dirty="0">
                <a:solidFill>
                  <a:schemeClr val="tx2"/>
                </a:solidFill>
              </a:rPr>
              <a:t>separator</a:t>
            </a:r>
          </a:p>
        </p:txBody>
      </p:sp>
      <p:sp>
        <p:nvSpPr>
          <p:cNvPr id="3" name="자유형 2"/>
          <p:cNvSpPr/>
          <p:nvPr/>
        </p:nvSpPr>
        <p:spPr>
          <a:xfrm>
            <a:off x="3184492" y="2653340"/>
            <a:ext cx="2395620" cy="271604"/>
          </a:xfrm>
          <a:custGeom>
            <a:avLst/>
            <a:gdLst>
              <a:gd name="connsiteX0" fmla="*/ 2551099 w 2551099"/>
              <a:gd name="connsiteY0" fmla="*/ 0 h 722299"/>
              <a:gd name="connsiteX1" fmla="*/ 2481943 w 2551099"/>
              <a:gd name="connsiteY1" fmla="*/ 15368 h 722299"/>
              <a:gd name="connsiteX2" fmla="*/ 2451207 w 2551099"/>
              <a:gd name="connsiteY2" fmla="*/ 23052 h 722299"/>
              <a:gd name="connsiteX3" fmla="*/ 2412787 w 2551099"/>
              <a:gd name="connsiteY3" fmla="*/ 30736 h 722299"/>
              <a:gd name="connsiteX4" fmla="*/ 2366682 w 2551099"/>
              <a:gd name="connsiteY4" fmla="*/ 53788 h 722299"/>
              <a:gd name="connsiteX5" fmla="*/ 2320578 w 2551099"/>
              <a:gd name="connsiteY5" fmla="*/ 69156 h 722299"/>
              <a:gd name="connsiteX6" fmla="*/ 2266790 w 2551099"/>
              <a:gd name="connsiteY6" fmla="*/ 99892 h 722299"/>
              <a:gd name="connsiteX7" fmla="*/ 2213002 w 2551099"/>
              <a:gd name="connsiteY7" fmla="*/ 122944 h 722299"/>
              <a:gd name="connsiteX8" fmla="*/ 2174582 w 2551099"/>
              <a:gd name="connsiteY8" fmla="*/ 145997 h 722299"/>
              <a:gd name="connsiteX9" fmla="*/ 2136161 w 2551099"/>
              <a:gd name="connsiteY9" fmla="*/ 153681 h 722299"/>
              <a:gd name="connsiteX10" fmla="*/ 2090057 w 2551099"/>
              <a:gd name="connsiteY10" fmla="*/ 184417 h 722299"/>
              <a:gd name="connsiteX11" fmla="*/ 2043953 w 2551099"/>
              <a:gd name="connsiteY11" fmla="*/ 230521 h 722299"/>
              <a:gd name="connsiteX12" fmla="*/ 2036269 w 2551099"/>
              <a:gd name="connsiteY12" fmla="*/ 261257 h 722299"/>
              <a:gd name="connsiteX13" fmla="*/ 2020901 w 2551099"/>
              <a:gd name="connsiteY13" fmla="*/ 291993 h 722299"/>
              <a:gd name="connsiteX14" fmla="*/ 2036269 w 2551099"/>
              <a:gd name="connsiteY14" fmla="*/ 407254 h 722299"/>
              <a:gd name="connsiteX15" fmla="*/ 2051637 w 2551099"/>
              <a:gd name="connsiteY15" fmla="*/ 430306 h 722299"/>
              <a:gd name="connsiteX16" fmla="*/ 2059321 w 2551099"/>
              <a:gd name="connsiteY16" fmla="*/ 461042 h 722299"/>
              <a:gd name="connsiteX17" fmla="*/ 2074689 w 2551099"/>
              <a:gd name="connsiteY17" fmla="*/ 499462 h 722299"/>
              <a:gd name="connsiteX18" fmla="*/ 2067005 w 2551099"/>
              <a:gd name="connsiteY18" fmla="*/ 576302 h 722299"/>
              <a:gd name="connsiteX19" fmla="*/ 2013217 w 2551099"/>
              <a:gd name="connsiteY19" fmla="*/ 622407 h 722299"/>
              <a:gd name="connsiteX20" fmla="*/ 1982481 w 2551099"/>
              <a:gd name="connsiteY20" fmla="*/ 637775 h 722299"/>
              <a:gd name="connsiteX21" fmla="*/ 1936376 w 2551099"/>
              <a:gd name="connsiteY21" fmla="*/ 668511 h 722299"/>
              <a:gd name="connsiteX22" fmla="*/ 1897956 w 2551099"/>
              <a:gd name="connsiteY22" fmla="*/ 676195 h 722299"/>
              <a:gd name="connsiteX23" fmla="*/ 1874904 w 2551099"/>
              <a:gd name="connsiteY23" fmla="*/ 691563 h 722299"/>
              <a:gd name="connsiteX24" fmla="*/ 1828800 w 2551099"/>
              <a:gd name="connsiteY24" fmla="*/ 699247 h 722299"/>
              <a:gd name="connsiteX25" fmla="*/ 1790380 w 2551099"/>
              <a:gd name="connsiteY25" fmla="*/ 706931 h 722299"/>
              <a:gd name="connsiteX26" fmla="*/ 1682803 w 2551099"/>
              <a:gd name="connsiteY26" fmla="*/ 722299 h 722299"/>
              <a:gd name="connsiteX27" fmla="*/ 1137237 w 2551099"/>
              <a:gd name="connsiteY27" fmla="*/ 706931 h 722299"/>
              <a:gd name="connsiteX28" fmla="*/ 998924 w 2551099"/>
              <a:gd name="connsiteY28" fmla="*/ 676195 h 722299"/>
              <a:gd name="connsiteX29" fmla="*/ 929768 w 2551099"/>
              <a:gd name="connsiteY29" fmla="*/ 668511 h 722299"/>
              <a:gd name="connsiteX30" fmla="*/ 868296 w 2551099"/>
              <a:gd name="connsiteY30" fmla="*/ 653143 h 722299"/>
              <a:gd name="connsiteX31" fmla="*/ 814508 w 2551099"/>
              <a:gd name="connsiteY31" fmla="*/ 637775 h 722299"/>
              <a:gd name="connsiteX32" fmla="*/ 768403 w 2551099"/>
              <a:gd name="connsiteY32" fmla="*/ 630091 h 722299"/>
              <a:gd name="connsiteX33" fmla="*/ 699247 w 2551099"/>
              <a:gd name="connsiteY33" fmla="*/ 614723 h 722299"/>
              <a:gd name="connsiteX34" fmla="*/ 660827 w 2551099"/>
              <a:gd name="connsiteY34" fmla="*/ 607039 h 722299"/>
              <a:gd name="connsiteX35" fmla="*/ 560934 w 2551099"/>
              <a:gd name="connsiteY35" fmla="*/ 560934 h 722299"/>
              <a:gd name="connsiteX36" fmla="*/ 499462 w 2551099"/>
              <a:gd name="connsiteY36" fmla="*/ 537882 h 722299"/>
              <a:gd name="connsiteX37" fmla="*/ 422622 w 2551099"/>
              <a:gd name="connsiteY37" fmla="*/ 507146 h 722299"/>
              <a:gd name="connsiteX38" fmla="*/ 376518 w 2551099"/>
              <a:gd name="connsiteY38" fmla="*/ 491778 h 722299"/>
              <a:gd name="connsiteX39" fmla="*/ 353466 w 2551099"/>
              <a:gd name="connsiteY39" fmla="*/ 484094 h 722299"/>
              <a:gd name="connsiteX40" fmla="*/ 330413 w 2551099"/>
              <a:gd name="connsiteY40" fmla="*/ 476410 h 722299"/>
              <a:gd name="connsiteX41" fmla="*/ 222837 w 2551099"/>
              <a:gd name="connsiteY41" fmla="*/ 430306 h 722299"/>
              <a:gd name="connsiteX42" fmla="*/ 184417 w 2551099"/>
              <a:gd name="connsiteY42" fmla="*/ 414938 h 722299"/>
              <a:gd name="connsiteX43" fmla="*/ 153681 w 2551099"/>
              <a:gd name="connsiteY43" fmla="*/ 399570 h 722299"/>
              <a:gd name="connsiteX44" fmla="*/ 69156 w 2551099"/>
              <a:gd name="connsiteY44" fmla="*/ 368834 h 722299"/>
              <a:gd name="connsiteX45" fmla="*/ 0 w 2551099"/>
              <a:gd name="connsiteY45" fmla="*/ 368834 h 72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51099" h="722299">
                <a:moveTo>
                  <a:pt x="2551099" y="0"/>
                </a:moveTo>
                <a:lnTo>
                  <a:pt x="2481943" y="15368"/>
                </a:lnTo>
                <a:cubicBezTo>
                  <a:pt x="2471653" y="17743"/>
                  <a:pt x="2461516" y="20761"/>
                  <a:pt x="2451207" y="23052"/>
                </a:cubicBezTo>
                <a:cubicBezTo>
                  <a:pt x="2438458" y="25885"/>
                  <a:pt x="2425594" y="28175"/>
                  <a:pt x="2412787" y="30736"/>
                </a:cubicBezTo>
                <a:cubicBezTo>
                  <a:pt x="2397419" y="38420"/>
                  <a:pt x="2382543" y="47180"/>
                  <a:pt x="2366682" y="53788"/>
                </a:cubicBezTo>
                <a:cubicBezTo>
                  <a:pt x="2351729" y="60018"/>
                  <a:pt x="2335286" y="62368"/>
                  <a:pt x="2320578" y="69156"/>
                </a:cubicBezTo>
                <a:cubicBezTo>
                  <a:pt x="2301829" y="77810"/>
                  <a:pt x="2285260" y="90657"/>
                  <a:pt x="2266790" y="99892"/>
                </a:cubicBezTo>
                <a:cubicBezTo>
                  <a:pt x="2249343" y="108616"/>
                  <a:pt x="2230449" y="114220"/>
                  <a:pt x="2213002" y="122944"/>
                </a:cubicBezTo>
                <a:cubicBezTo>
                  <a:pt x="2199644" y="129623"/>
                  <a:pt x="2188449" y="140450"/>
                  <a:pt x="2174582" y="145997"/>
                </a:cubicBezTo>
                <a:cubicBezTo>
                  <a:pt x="2162456" y="150848"/>
                  <a:pt x="2148968" y="151120"/>
                  <a:pt x="2136161" y="153681"/>
                </a:cubicBezTo>
                <a:cubicBezTo>
                  <a:pt x="2120793" y="163926"/>
                  <a:pt x="2103117" y="171357"/>
                  <a:pt x="2090057" y="184417"/>
                </a:cubicBezTo>
                <a:lnTo>
                  <a:pt x="2043953" y="230521"/>
                </a:lnTo>
                <a:cubicBezTo>
                  <a:pt x="2041392" y="240766"/>
                  <a:pt x="2039977" y="251369"/>
                  <a:pt x="2036269" y="261257"/>
                </a:cubicBezTo>
                <a:cubicBezTo>
                  <a:pt x="2032247" y="271982"/>
                  <a:pt x="2021616" y="280561"/>
                  <a:pt x="2020901" y="291993"/>
                </a:cubicBezTo>
                <a:cubicBezTo>
                  <a:pt x="2019947" y="307253"/>
                  <a:pt x="2021277" y="377269"/>
                  <a:pt x="2036269" y="407254"/>
                </a:cubicBezTo>
                <a:cubicBezTo>
                  <a:pt x="2040399" y="415514"/>
                  <a:pt x="2046514" y="422622"/>
                  <a:pt x="2051637" y="430306"/>
                </a:cubicBezTo>
                <a:cubicBezTo>
                  <a:pt x="2054198" y="440551"/>
                  <a:pt x="2055981" y="451023"/>
                  <a:pt x="2059321" y="461042"/>
                </a:cubicBezTo>
                <a:cubicBezTo>
                  <a:pt x="2063683" y="474127"/>
                  <a:pt x="2073771" y="485699"/>
                  <a:pt x="2074689" y="499462"/>
                </a:cubicBezTo>
                <a:cubicBezTo>
                  <a:pt x="2076401" y="525146"/>
                  <a:pt x="2074575" y="551699"/>
                  <a:pt x="2067005" y="576302"/>
                </a:cubicBezTo>
                <a:cubicBezTo>
                  <a:pt x="2064011" y="586033"/>
                  <a:pt x="2018337" y="619207"/>
                  <a:pt x="2013217" y="622407"/>
                </a:cubicBezTo>
                <a:cubicBezTo>
                  <a:pt x="2003503" y="628478"/>
                  <a:pt x="1992303" y="631882"/>
                  <a:pt x="1982481" y="637775"/>
                </a:cubicBezTo>
                <a:cubicBezTo>
                  <a:pt x="1966643" y="647278"/>
                  <a:pt x="1954488" y="664889"/>
                  <a:pt x="1936376" y="668511"/>
                </a:cubicBezTo>
                <a:lnTo>
                  <a:pt x="1897956" y="676195"/>
                </a:lnTo>
                <a:cubicBezTo>
                  <a:pt x="1890272" y="681318"/>
                  <a:pt x="1883665" y="688643"/>
                  <a:pt x="1874904" y="691563"/>
                </a:cubicBezTo>
                <a:cubicBezTo>
                  <a:pt x="1860124" y="696490"/>
                  <a:pt x="1844129" y="696460"/>
                  <a:pt x="1828800" y="699247"/>
                </a:cubicBezTo>
                <a:cubicBezTo>
                  <a:pt x="1815950" y="701583"/>
                  <a:pt x="1803280" y="704894"/>
                  <a:pt x="1790380" y="706931"/>
                </a:cubicBezTo>
                <a:cubicBezTo>
                  <a:pt x="1754600" y="712580"/>
                  <a:pt x="1682803" y="722299"/>
                  <a:pt x="1682803" y="722299"/>
                </a:cubicBezTo>
                <a:lnTo>
                  <a:pt x="1137237" y="706931"/>
                </a:lnTo>
                <a:cubicBezTo>
                  <a:pt x="999012" y="701812"/>
                  <a:pt x="1118174" y="704254"/>
                  <a:pt x="998924" y="676195"/>
                </a:cubicBezTo>
                <a:cubicBezTo>
                  <a:pt x="976347" y="670883"/>
                  <a:pt x="952820" y="671072"/>
                  <a:pt x="929768" y="668511"/>
                </a:cubicBezTo>
                <a:lnTo>
                  <a:pt x="868296" y="653143"/>
                </a:lnTo>
                <a:cubicBezTo>
                  <a:pt x="850279" y="648338"/>
                  <a:pt x="832677" y="641968"/>
                  <a:pt x="814508" y="637775"/>
                </a:cubicBezTo>
                <a:cubicBezTo>
                  <a:pt x="799327" y="634272"/>
                  <a:pt x="783732" y="632878"/>
                  <a:pt x="768403" y="630091"/>
                </a:cubicBezTo>
                <a:cubicBezTo>
                  <a:pt x="704675" y="618504"/>
                  <a:pt x="754744" y="627056"/>
                  <a:pt x="699247" y="614723"/>
                </a:cubicBezTo>
                <a:cubicBezTo>
                  <a:pt x="686498" y="611890"/>
                  <a:pt x="673634" y="609600"/>
                  <a:pt x="660827" y="607039"/>
                </a:cubicBezTo>
                <a:cubicBezTo>
                  <a:pt x="599208" y="565958"/>
                  <a:pt x="632483" y="581376"/>
                  <a:pt x="560934" y="560934"/>
                </a:cubicBezTo>
                <a:cubicBezTo>
                  <a:pt x="520818" y="534190"/>
                  <a:pt x="555702" y="553220"/>
                  <a:pt x="499462" y="537882"/>
                </a:cubicBezTo>
                <a:cubicBezTo>
                  <a:pt x="419367" y="516038"/>
                  <a:pt x="484198" y="531776"/>
                  <a:pt x="422622" y="507146"/>
                </a:cubicBezTo>
                <a:cubicBezTo>
                  <a:pt x="407581" y="501130"/>
                  <a:pt x="391886" y="496901"/>
                  <a:pt x="376518" y="491778"/>
                </a:cubicBezTo>
                <a:lnTo>
                  <a:pt x="353466" y="484094"/>
                </a:lnTo>
                <a:cubicBezTo>
                  <a:pt x="345782" y="481533"/>
                  <a:pt x="337658" y="480032"/>
                  <a:pt x="330413" y="476410"/>
                </a:cubicBezTo>
                <a:cubicBezTo>
                  <a:pt x="275003" y="448705"/>
                  <a:pt x="310312" y="465296"/>
                  <a:pt x="222837" y="430306"/>
                </a:cubicBezTo>
                <a:cubicBezTo>
                  <a:pt x="210030" y="425183"/>
                  <a:pt x="196754" y="421107"/>
                  <a:pt x="184417" y="414938"/>
                </a:cubicBezTo>
                <a:cubicBezTo>
                  <a:pt x="174172" y="409815"/>
                  <a:pt x="164148" y="404222"/>
                  <a:pt x="153681" y="399570"/>
                </a:cubicBezTo>
                <a:cubicBezTo>
                  <a:pt x="143366" y="394986"/>
                  <a:pt x="77674" y="368834"/>
                  <a:pt x="69156" y="368834"/>
                </a:cubicBezTo>
                <a:lnTo>
                  <a:pt x="0" y="368834"/>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C56B7186-1E74-46D4-9FEA-C7DD107F9B00}"/>
              </a:ext>
            </a:extLst>
          </p:cNvPr>
          <p:cNvGrpSpPr/>
          <p:nvPr/>
        </p:nvGrpSpPr>
        <p:grpSpPr>
          <a:xfrm>
            <a:off x="6342032" y="3949097"/>
            <a:ext cx="3023938" cy="2436786"/>
            <a:chOff x="4874867" y="766531"/>
            <a:chExt cx="3663880" cy="1222480"/>
          </a:xfrm>
        </p:grpSpPr>
        <p:pic>
          <p:nvPicPr>
            <p:cNvPr id="10" name="그림 9">
              <a:extLst>
                <a:ext uri="{FF2B5EF4-FFF2-40B4-BE49-F238E27FC236}">
                  <a16:creationId xmlns:a16="http://schemas.microsoft.com/office/drawing/2014/main" id="{5D434510-DB54-413C-AE1B-8FF60452CA5A}"/>
                </a:ext>
              </a:extLst>
            </p:cNvPr>
            <p:cNvPicPr>
              <a:picLocks noChangeAspect="1"/>
            </p:cNvPicPr>
            <p:nvPr/>
          </p:nvPicPr>
          <p:blipFill>
            <a:blip r:embed="rId2"/>
            <a:stretch>
              <a:fillRect/>
            </a:stretch>
          </p:blipFill>
          <p:spPr>
            <a:xfrm>
              <a:off x="6394614" y="1791836"/>
              <a:ext cx="886153" cy="197175"/>
            </a:xfrm>
            <a:prstGeom prst="rect">
              <a:avLst/>
            </a:prstGeom>
          </p:spPr>
        </p:pic>
        <p:sp>
          <p:nvSpPr>
            <p:cNvPr id="11" name="직사각형 10">
              <a:extLst>
                <a:ext uri="{FF2B5EF4-FFF2-40B4-BE49-F238E27FC236}">
                  <a16:creationId xmlns:a16="http://schemas.microsoft.com/office/drawing/2014/main" id="{C0D20EF3-2D4E-42B3-9B78-4E5B14E4AE90}"/>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Man</a:t>
              </a:r>
            </a:p>
            <a:p>
              <a:pPr algn="just" eaLnBrk="0" latinLnBrk="0" hangingPunct="0"/>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is</a:t>
              </a:r>
            </a:p>
            <a:p>
              <a:pPr algn="just" eaLnBrk="0" latinLnBrk="0" hangingPunct="0"/>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immortal</a:t>
              </a:r>
            </a:p>
            <a:p>
              <a:pPr algn="just" eaLnBrk="0" latinLnBrk="0" hangingPunct="0"/>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because</a:t>
              </a:r>
            </a:p>
            <a:p>
              <a:pPr algn="just" eaLnBrk="0" latinLnBrk="0" hangingPunct="0"/>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he</a:t>
              </a:r>
            </a:p>
            <a:p>
              <a:pPr algn="just" eaLnBrk="0" latinLnBrk="0" hangingPunct="0"/>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has</a:t>
              </a:r>
            </a:p>
            <a:p>
              <a:pPr algn="just" eaLnBrk="0" latinLnBrk="0" hangingPunct="0"/>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a</a:t>
              </a:r>
            </a:p>
            <a:p>
              <a:pPr algn="just" eaLnBrk="0" latinLnBrk="0" hangingPunct="0"/>
              <a:r>
                <a:rPr lang="en" altLang="en-US" sz="1400" dirty="0">
                  <a:solidFill>
                    <a:schemeClr val="bg1"/>
                  </a:solidFill>
                  <a:latin typeface="굴림" panose="020B0600000101010101" pitchFamily="50" charset="-127"/>
                  <a:ea typeface="굴림" panose="020B0600000101010101" pitchFamily="50" charset="-127"/>
                </a:rPr>
                <a:t>Token </a:t>
              </a:r>
              <a:r>
                <a:rPr lang="en" altLang="ko-KR" sz="1400" dirty="0">
                  <a:solidFill>
                    <a:schemeClr val="bg1"/>
                  </a:solidFill>
                  <a:latin typeface="굴림" panose="020B0600000101010101" pitchFamily="50" charset="-127"/>
                  <a:ea typeface="굴림" panose="020B0600000101010101" pitchFamily="50" charset="-127"/>
                </a:rPr>
                <a:t>: soul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 altLang="en-US" dirty="0"/>
              <a:t>Check points</a:t>
            </a:r>
          </a:p>
        </p:txBody>
      </p:sp>
      <p:sp>
        <p:nvSpPr>
          <p:cNvPr id="49155" name="Rectangle 7"/>
          <p:cNvSpPr>
            <a:spLocks noGrp="1" noChangeArrowheads="1"/>
          </p:cNvSpPr>
          <p:nvPr>
            <p:ph idx="1"/>
          </p:nvPr>
        </p:nvSpPr>
        <p:spPr>
          <a:xfrm>
            <a:off x="628650" y="1825625"/>
            <a:ext cx="8004398" cy="4351338"/>
          </a:xfrm>
        </p:spPr>
        <p:txBody>
          <a:bodyPr>
            <a:normAutofit/>
          </a:bodyPr>
          <a:lstStyle/>
          <a:p>
            <a:pPr marL="342900" lvl="0" indent="-342900">
              <a:buFont typeface="+mj-lt"/>
              <a:buAutoNum type="arabicPeriod"/>
            </a:pPr>
            <a:r>
              <a:rPr lang="en" altLang="en-US" sz="1800" dirty="0"/>
              <a:t>Write a statement that copies string </a:t>
            </a:r>
            <a:r>
              <a:rPr lang="en" altLang="ko-KR" sz="1800" dirty="0"/>
              <a:t>s1 to </a:t>
            </a:r>
            <a:r>
              <a:rPr lang="en" altLang="en-US" sz="1800" dirty="0"/>
              <a:t>string </a:t>
            </a:r>
            <a:r>
              <a:rPr lang="en" altLang="ko-KR" sz="1800" dirty="0"/>
              <a:t>s2.</a:t>
            </a:r>
            <a:endParaRPr lang="ko-KR" altLang="en-US" sz="1800" dirty="0"/>
          </a:p>
          <a:p>
            <a:pPr marL="342900" lvl="0" indent="-342900">
              <a:buFont typeface="+mj-lt"/>
              <a:buAutoNum type="arabicPeriod"/>
            </a:pPr>
            <a:r>
              <a:rPr lang="en" altLang="en-US" sz="1800" dirty="0"/>
              <a:t>What is the minimum size of a character array required to store a </a:t>
            </a:r>
            <a:br>
              <a:rPr lang="en" altLang="en-US" sz="1800" dirty="0"/>
            </a:br>
            <a:r>
              <a:rPr lang="en" altLang="en-US" sz="1800" dirty="0"/>
              <a:t>“</a:t>
            </a:r>
            <a:r>
              <a:rPr lang="en" altLang="ko-KR" sz="1800" dirty="0"/>
              <a:t>String” ?</a:t>
            </a:r>
            <a:endParaRPr lang="ko-KR" altLang="en-US" sz="1800" dirty="0"/>
          </a:p>
          <a:p>
            <a:pPr marL="342900" lvl="0" indent="-342900">
              <a:buFont typeface="+mj-lt"/>
              <a:buAutoNum type="arabicPeriod"/>
            </a:pPr>
            <a:r>
              <a:rPr lang="en" altLang="en-US" sz="1800" dirty="0"/>
              <a:t>What is the function to compare strings </a:t>
            </a:r>
            <a:r>
              <a:rPr lang="en" altLang="ko-KR" sz="1800" dirty="0"/>
              <a:t>?</a:t>
            </a:r>
            <a:endParaRPr lang="ko-KR" altLang="en-US" sz="1800" dirty="0"/>
          </a:p>
          <a:p>
            <a:pPr marL="342900" lvl="0" indent="-342900">
              <a:buFont typeface="+mj-lt"/>
              <a:buAutoNum type="arabicPeriod"/>
            </a:pPr>
            <a:r>
              <a:rPr lang="en" altLang="en-US" sz="1800" dirty="0"/>
              <a:t>What is the difference between </a:t>
            </a:r>
            <a:r>
              <a:rPr lang="en" altLang="ko-KR" sz="1800" dirty="0"/>
              <a:t>strcpy() </a:t>
            </a:r>
            <a:r>
              <a:rPr lang="en" altLang="en-US" sz="1800" dirty="0"/>
              <a:t>and </a:t>
            </a:r>
            <a:r>
              <a:rPr lang="en" altLang="ko-KR" sz="1800" dirty="0"/>
              <a:t>strncpy() ?</a:t>
            </a:r>
            <a:endParaRPr lang="ko-KR" altLang="en-US" sz="1800" dirty="0"/>
          </a:p>
          <a:p>
            <a:pPr marL="342900" lvl="0" indent="-342900">
              <a:buFont typeface="+mj-lt"/>
              <a:buAutoNum type="arabicPeriod"/>
            </a:pPr>
            <a:r>
              <a:rPr lang="en" altLang="ko-KR" sz="1800" dirty="0"/>
              <a:t>s2[] </a:t>
            </a:r>
            <a:r>
              <a:rPr lang="en" altLang="en-US" sz="1800" dirty="0"/>
              <a:t>to the end of the string stored in </a:t>
            </a:r>
            <a:r>
              <a:rPr lang="en" altLang="ko-KR" sz="1800" dirty="0"/>
              <a:t>s1[], </a:t>
            </a:r>
            <a:r>
              <a:rPr lang="en" altLang="en-US" sz="1800" dirty="0"/>
              <a:t>what library function should I use and how </a:t>
            </a:r>
            <a:r>
              <a:rPr lang="en" altLang="ko-KR" sz="1800" dirty="0"/>
              <a:t>?</a:t>
            </a:r>
            <a:endParaRPr lang="ko-KR" altLang="en-US" sz="1800" dirty="0"/>
          </a:p>
          <a:p>
            <a:pPr marL="342900" lvl="0" indent="-342900">
              <a:buFont typeface="+mj-lt"/>
              <a:buAutoNum type="arabicPeriod"/>
            </a:pPr>
            <a:r>
              <a:rPr lang="en" altLang="en-US" sz="1800" dirty="0"/>
              <a:t>What is </a:t>
            </a:r>
            <a:r>
              <a:rPr lang="en" altLang="en-US" sz="1800" dirty="0" err="1"/>
              <a:t>the return value </a:t>
            </a:r>
            <a:r>
              <a:rPr lang="en" altLang="en-US" sz="1800" dirty="0"/>
              <a:t>of </a:t>
            </a:r>
            <a:r>
              <a:rPr lang="en" altLang="ko-KR" sz="1800" dirty="0" err="1"/>
              <a:t>strcmp </a:t>
            </a:r>
            <a:r>
              <a:rPr lang="en" altLang="ko-KR" sz="1800" dirty="0"/>
              <a:t>("dog", "dog") ?</a:t>
            </a:r>
            <a:endParaRPr lang="ko-KR" altLang="en-US" sz="1800" dirty="0"/>
          </a:p>
        </p:txBody>
      </p:sp>
      <p:sp>
        <p:nvSpPr>
          <p:cNvPr id="49156" name="Rectangle 5"/>
          <p:cNvSpPr>
            <a:spLocks noChangeArrowheads="1"/>
          </p:cNvSpPr>
          <p:nvPr/>
        </p:nvSpPr>
        <p:spPr bwMode="auto">
          <a:xfrm>
            <a:off x="0" y="303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ko-KR" altLang="en-US"/>
          </a:p>
        </p:txBody>
      </p:sp>
      <p:pic>
        <p:nvPicPr>
          <p:cNvPr id="49157" name="Picture 9" descr="MC9004349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441276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25712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 altLang="en-US"/>
              <a:t>String to number conversion</a:t>
            </a:r>
          </a:p>
        </p:txBody>
      </p:sp>
      <p:sp>
        <p:nvSpPr>
          <p:cNvPr id="34819" name="Rectangle 3"/>
          <p:cNvSpPr>
            <a:spLocks noGrp="1" noChangeArrowheads="1"/>
          </p:cNvSpPr>
          <p:nvPr>
            <p:ph idx="1"/>
          </p:nvPr>
        </p:nvSpPr>
        <p:spPr/>
        <p:txBody>
          <a:bodyPr/>
          <a:lstStyle/>
          <a:p>
            <a:pPr eaLnBrk="1" hangingPunct="1"/>
            <a:r>
              <a:rPr lang="en" altLang="en-US" dirty="0"/>
              <a:t>String </a:t>
            </a:r>
            <a:r>
              <a:rPr lang="en" altLang="ko-KR" dirty="0"/>
              <a:t>“36.5” </a:t>
            </a:r>
            <a:r>
              <a:rPr lang="en" altLang="en-US" dirty="0"/>
              <a:t>and numeric value </a:t>
            </a:r>
            <a:r>
              <a:rPr lang="en" altLang="ko-KR" dirty="0"/>
              <a:t>36.5</a:t>
            </a:r>
          </a:p>
          <a:p>
            <a:pPr eaLnBrk="1" hangingPunct="1"/>
            <a:r>
              <a:rPr lang="en" altLang="en-US" dirty="0"/>
              <a:t>They are stored quite differently within a computer</a:t>
            </a:r>
            <a:r>
              <a:rPr lang="en" altLang="ko-KR" dirty="0"/>
              <a:t>.</a:t>
            </a:r>
            <a:endParaRPr lang="ko-KR" altLang="en-US" dirty="0"/>
          </a:p>
        </p:txBody>
      </p:sp>
      <p:sp>
        <p:nvSpPr>
          <p:cNvPr id="34820" name="Rectangle 10"/>
          <p:cNvSpPr>
            <a:spLocks noChangeArrowheads="1"/>
          </p:cNvSpPr>
          <p:nvPr/>
        </p:nvSpPr>
        <p:spPr bwMode="auto">
          <a:xfrm>
            <a:off x="850900" y="4310063"/>
            <a:ext cx="8229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Font typeface="Symbol" pitchFamily="18" charset="2"/>
              <a:buChar char="·"/>
            </a:pPr>
            <a:endParaRPr lang="en-US" altLang="ko-KR" sz="2000" dirty="0">
              <a:latin typeface="Comic Sans MS" pitchFamily="66" charset="0"/>
            </a:endParaRPr>
          </a:p>
        </p:txBody>
      </p:sp>
      <p:sp>
        <p:nvSpPr>
          <p:cNvPr id="34821" name="Rectangle 13"/>
          <p:cNvSpPr>
            <a:spLocks noChangeArrowheads="1"/>
          </p:cNvSpPr>
          <p:nvPr/>
        </p:nvSpPr>
        <p:spPr bwMode="auto">
          <a:xfrm>
            <a:off x="0" y="2492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34822" name="그룹 32"/>
          <p:cNvGrpSpPr>
            <a:grpSpLocks/>
          </p:cNvGrpSpPr>
          <p:nvPr/>
        </p:nvGrpSpPr>
        <p:grpSpPr bwMode="auto">
          <a:xfrm>
            <a:off x="1392238" y="2935288"/>
            <a:ext cx="2891729" cy="582612"/>
            <a:chOff x="3682222" y="1812468"/>
            <a:chExt cx="2891503" cy="583601"/>
          </a:xfrm>
        </p:grpSpPr>
        <p:grpSp>
          <p:nvGrpSpPr>
            <p:cNvPr id="35009" name="그룹 2"/>
            <p:cNvGrpSpPr>
              <a:grpSpLocks/>
            </p:cNvGrpSpPr>
            <p:nvPr/>
          </p:nvGrpSpPr>
          <p:grpSpPr bwMode="auto">
            <a:xfrm>
              <a:off x="3682222" y="1812468"/>
              <a:ext cx="2689908" cy="583601"/>
              <a:chOff x="4486986" y="5359999"/>
              <a:chExt cx="2689908" cy="583601"/>
            </a:xfrm>
          </p:grpSpPr>
          <p:pic>
            <p:nvPicPr>
              <p:cNvPr id="35011"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12"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13"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14"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15"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16"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Box 12"/>
            <p:cNvSpPr txBox="1"/>
            <p:nvPr/>
          </p:nvSpPr>
          <p:spPr>
            <a:xfrm>
              <a:off x="3931439" y="2103473"/>
              <a:ext cx="2642286" cy="231224"/>
            </a:xfrm>
            <a:prstGeom prst="rect">
              <a:avLst/>
            </a:prstGeom>
            <a:noFill/>
          </p:spPr>
          <p:txBody>
            <a:bodyPr wrap="square">
              <a:spAutoFit/>
            </a:bodyPr>
            <a:lstStyle/>
            <a:p>
              <a:pPr>
                <a:defRPr/>
              </a:pPr>
              <a:r>
                <a:rPr lang="en" altLang="ko-KR" sz="900" dirty="0">
                  <a:latin typeface="Lucida Calligraphy" pitchFamily="66" charset="0"/>
                  <a:ea typeface="+mn-ea"/>
                </a:rPr>
                <a:t>src </a:t>
              </a:r>
              <a:r>
                <a:rPr lang="en" altLang="ko-KR" sz="900" dirty="0">
                  <a:solidFill>
                    <a:srgbClr val="FF0000"/>
                  </a:solidFill>
                  <a:latin typeface="Lucida Calligraphy" pitchFamily="66" charset="0"/>
                  <a:ea typeface="+mn-ea"/>
                </a:rPr>
                <a:t>[ </a:t>
              </a:r>
              <a:r>
                <a:rPr lang="en" altLang="ko-KR" sz="900" dirty="0">
                  <a:solidFill>
                    <a:schemeClr val="tx2"/>
                  </a:solidFill>
                  <a:latin typeface="Lucida Calligraphy" pitchFamily="66" charset="0"/>
                  <a:ea typeface="+mn-ea"/>
                </a:rPr>
                <a:t>0]</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[1]</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[2]</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[3]</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[4] </a:t>
              </a:r>
              <a:r>
                <a:rPr lang="en" altLang="ko-KR" sz="900" dirty="0">
                  <a:latin typeface="Lucida Calligraphy" pitchFamily="66" charset="0"/>
                  <a:ea typeface="+mn-ea"/>
                </a:rPr>
                <a:t>src</a:t>
              </a:r>
              <a:r>
                <a:rPr lang="en" altLang="ko-KR" sz="900" dirty="0">
                  <a:solidFill>
                    <a:schemeClr val="tx2"/>
                  </a:solidFill>
                  <a:latin typeface="Lucida Calligraphy" pitchFamily="66" charset="0"/>
                  <a:ea typeface="+mn-ea"/>
                </a:rPr>
                <a:t>[5]</a:t>
              </a:r>
              <a:endParaRPr lang="ko-KR" altLang="en-US" sz="1000" dirty="0">
                <a:solidFill>
                  <a:schemeClr val="tx2"/>
                </a:solidFill>
                <a:latin typeface="Lucida Calligraphy" pitchFamily="66" charset="0"/>
                <a:ea typeface="+mn-ea"/>
              </a:endParaRPr>
            </a:p>
          </p:txBody>
        </p:sp>
      </p:grpSp>
      <p:sp>
        <p:nvSpPr>
          <p:cNvPr id="20" name="타원 19"/>
          <p:cNvSpPr/>
          <p:nvPr/>
        </p:nvSpPr>
        <p:spPr>
          <a:xfrm>
            <a:off x="1587758" y="277898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3</a:t>
            </a:r>
            <a:endParaRPr lang="ko-KR" altLang="en-US" dirty="0"/>
          </a:p>
        </p:txBody>
      </p:sp>
      <p:sp>
        <p:nvSpPr>
          <p:cNvPr id="21" name="타원 20"/>
          <p:cNvSpPr/>
          <p:nvPr/>
        </p:nvSpPr>
        <p:spPr>
          <a:xfrm>
            <a:off x="1988299" y="277898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6</a:t>
            </a:r>
            <a:endParaRPr lang="ko-KR" altLang="en-US" dirty="0"/>
          </a:p>
        </p:txBody>
      </p:sp>
      <p:sp>
        <p:nvSpPr>
          <p:cNvPr id="22" name="타원 21"/>
          <p:cNvSpPr/>
          <p:nvPr/>
        </p:nvSpPr>
        <p:spPr>
          <a:xfrm>
            <a:off x="2380131" y="277898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a:t>
            </a:r>
            <a:endParaRPr lang="ko-KR" altLang="en-US" dirty="0"/>
          </a:p>
        </p:txBody>
      </p:sp>
      <p:sp>
        <p:nvSpPr>
          <p:cNvPr id="23" name="타원 22"/>
          <p:cNvSpPr/>
          <p:nvPr/>
        </p:nvSpPr>
        <p:spPr>
          <a:xfrm>
            <a:off x="2774531" y="277898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5</a:t>
            </a:r>
            <a:endParaRPr lang="ko-KR" altLang="en-US" dirty="0"/>
          </a:p>
        </p:txBody>
      </p:sp>
      <p:grpSp>
        <p:nvGrpSpPr>
          <p:cNvPr id="34835" name="그룹 49"/>
          <p:cNvGrpSpPr>
            <a:grpSpLocks/>
          </p:cNvGrpSpPr>
          <p:nvPr/>
        </p:nvGrpSpPr>
        <p:grpSpPr bwMode="auto">
          <a:xfrm>
            <a:off x="3173413" y="2779713"/>
            <a:ext cx="463550" cy="368300"/>
            <a:chOff x="5679084" y="5111091"/>
            <a:chExt cx="463726" cy="369332"/>
          </a:xfrm>
        </p:grpSpPr>
        <p:sp>
          <p:nvSpPr>
            <p:cNvPr id="26" name="타원 25"/>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35008"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5" name="설명선 2(테두리 및 강조선) 4"/>
          <p:cNvSpPr/>
          <p:nvPr/>
        </p:nvSpPr>
        <p:spPr>
          <a:xfrm>
            <a:off x="1785938" y="3876675"/>
            <a:ext cx="854075" cy="327025"/>
          </a:xfrm>
          <a:prstGeom prst="accentBorderCallout2">
            <a:avLst>
              <a:gd name="adj1" fmla="val 22179"/>
              <a:gd name="adj2" fmla="val 108025"/>
              <a:gd name="adj3" fmla="val 22178"/>
              <a:gd name="adj4" fmla="val 132105"/>
              <a:gd name="adj5" fmla="val -104859"/>
              <a:gd name="adj6" fmla="val 145363"/>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en-US" sz="1400" b="1" dirty="0">
                <a:solidFill>
                  <a:schemeClr val="tx1"/>
                </a:solidFill>
                <a:latin typeface="굴림" panose="020B0600000101010101" pitchFamily="50" charset="-127"/>
                <a:ea typeface="굴림" panose="020B0600000101010101" pitchFamily="50" charset="-127"/>
              </a:rPr>
              <a:t>String</a:t>
            </a:r>
          </a:p>
        </p:txBody>
      </p:sp>
      <p:sp>
        <p:nvSpPr>
          <p:cNvPr id="35" name="설명선 2(테두리 및 강조선) 34"/>
          <p:cNvSpPr/>
          <p:nvPr/>
        </p:nvSpPr>
        <p:spPr>
          <a:xfrm>
            <a:off x="6950075" y="3876675"/>
            <a:ext cx="1366341" cy="327025"/>
          </a:xfrm>
          <a:prstGeom prst="accentBorderCallout2">
            <a:avLst>
              <a:gd name="adj1" fmla="val 28006"/>
              <a:gd name="adj2" fmla="val -9047"/>
              <a:gd name="adj3" fmla="val 25768"/>
              <a:gd name="adj4" fmla="val -23048"/>
              <a:gd name="adj5" fmla="val -104859"/>
              <a:gd name="adj6" fmla="val -4975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en-US" sz="1400" b="1" dirty="0" err="1">
                <a:solidFill>
                  <a:schemeClr val="tx1"/>
                </a:solidFill>
                <a:latin typeface="굴림" panose="020B0600000101010101" pitchFamily="50" charset="-127"/>
                <a:ea typeface="굴림" panose="020B0600000101010101" pitchFamily="50" charset="-127"/>
              </a:rPr>
              <a:t>Real number</a:t>
            </a:r>
            <a:endParaRPr lang="ko-KR" altLang="en-US" sz="1400" b="1" dirty="0">
              <a:solidFill>
                <a:schemeClr val="tx1"/>
              </a:solidFill>
              <a:latin typeface="굴림" panose="020B0600000101010101" pitchFamily="50" charset="-127"/>
              <a:ea typeface="굴림" panose="020B0600000101010101" pitchFamily="50" charset="-127"/>
            </a:endParaRPr>
          </a:p>
        </p:txBody>
      </p:sp>
      <p:pic>
        <p:nvPicPr>
          <p:cNvPr id="34848" name="그림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959100"/>
            <a:ext cx="7429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49" name="그룹 222"/>
          <p:cNvGrpSpPr>
            <a:grpSpLocks/>
          </p:cNvGrpSpPr>
          <p:nvPr/>
        </p:nvGrpSpPr>
        <p:grpSpPr bwMode="auto">
          <a:xfrm>
            <a:off x="5933455" y="2782888"/>
            <a:ext cx="655637" cy="371475"/>
            <a:chOff x="7278410" y="1613942"/>
            <a:chExt cx="635519" cy="360040"/>
          </a:xfrm>
        </p:grpSpPr>
        <p:sp>
          <p:nvSpPr>
            <p:cNvPr id="224" name="타원 223"/>
            <p:cNvSpPr/>
            <p:nvPr/>
          </p:nvSpPr>
          <p:spPr>
            <a:xfrm>
              <a:off x="7336879" y="161394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25" name="TextBox 224"/>
            <p:cNvSpPr txBox="1"/>
            <p:nvPr/>
          </p:nvSpPr>
          <p:spPr>
            <a:xfrm>
              <a:off x="7278410" y="1666256"/>
              <a:ext cx="635519" cy="267722"/>
            </a:xfrm>
            <a:prstGeom prst="rect">
              <a:avLst/>
            </a:prstGeom>
            <a:noFill/>
          </p:spPr>
          <p:txBody>
            <a:bodyPr>
              <a:spAutoFit/>
            </a:bodyPr>
            <a:lstStyle/>
            <a:p>
              <a:pPr>
                <a:defRPr/>
              </a:pPr>
              <a:r>
                <a:rPr lang="en" altLang="ko-KR" sz="1200" dirty="0">
                  <a:solidFill>
                    <a:schemeClr val="bg1"/>
                  </a:solidFill>
                  <a:latin typeface="+mj-lt"/>
                </a:rPr>
                <a:t>36.5</a:t>
              </a:r>
              <a:endParaRPr lang="ko-KR" altLang="en-US" sz="1200" dirty="0">
                <a:solidFill>
                  <a:schemeClr val="bg1"/>
                </a:solidFill>
                <a:latin typeface="+mj-lt"/>
              </a:endParaRPr>
            </a:p>
          </p:txBody>
        </p:sp>
      </p:grpSp>
      <p:sp>
        <p:nvSpPr>
          <p:cNvPr id="34850" name="TextBox 65"/>
          <p:cNvSpPr txBox="1">
            <a:spLocks noChangeArrowheads="1"/>
          </p:cNvSpPr>
          <p:nvPr/>
        </p:nvSpPr>
        <p:spPr bwMode="auto">
          <a:xfrm>
            <a:off x="6100936" y="3157538"/>
            <a:ext cx="56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sz="2000">
                <a:solidFill>
                  <a:schemeClr val="tx2"/>
                </a:solidFill>
                <a:latin typeface="Lucida Calligraphy" pitchFamily="66" charset="0"/>
              </a:rPr>
              <a:t>v</a:t>
            </a:r>
            <a:endParaRPr lang="ko-KR" altLang="en-US" sz="2000">
              <a:solidFill>
                <a:schemeClr val="tx2"/>
              </a:solidFill>
              <a:latin typeface="Lucida Calligraphy" pitchFamily="66"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ko-KR" dirty="0" err="1"/>
              <a:t>sprintf </a:t>
            </a:r>
            <a:r>
              <a:rPr lang="en" altLang="ko-KR" dirty="0"/>
              <a:t>() </a:t>
            </a:r>
            <a:r>
              <a:rPr lang="en" altLang="en-US" dirty="0"/>
              <a:t>and </a:t>
            </a:r>
            <a:r>
              <a:rPr lang="en" altLang="ko-KR" dirty="0" err="1"/>
              <a:t>sscanf </a:t>
            </a:r>
            <a:r>
              <a:rPr lang="en" altLang="ko-KR" dirty="0"/>
              <a:t>()</a:t>
            </a:r>
            <a:endParaRPr lang="ko-KR" altLang="en-US" dirty="0"/>
          </a:p>
        </p:txBody>
      </p:sp>
      <p:sp>
        <p:nvSpPr>
          <p:cNvPr id="31" name="내용 개체 틀 30"/>
          <p:cNvSpPr>
            <a:spLocks noGrp="1"/>
          </p:cNvSpPr>
          <p:nvPr>
            <p:ph idx="1"/>
          </p:nvPr>
        </p:nvSpPr>
        <p:spPr/>
        <p:txBody>
          <a:bodyPr/>
          <a:lstStyle/>
          <a:p>
            <a:r>
              <a:rPr lang="en" altLang="en-US" dirty="0"/>
              <a:t>in front</a:t>
            </a:r>
            <a:r>
              <a:rPr lang="en" altLang="ko-KR" dirty="0"/>
              <a:t> </a:t>
            </a:r>
            <a:r>
              <a:rPr lang="en" altLang="en-US" dirty="0"/>
              <a:t>The attached </a:t>
            </a:r>
            <a:r>
              <a:rPr lang="en" altLang="ko-KR" dirty="0"/>
              <a:t>s </a:t>
            </a:r>
            <a:r>
              <a:rPr lang="en" altLang="en-US" dirty="0"/>
              <a:t>means </a:t>
            </a:r>
            <a:r>
              <a:rPr lang="en" altLang="ko-KR" dirty="0"/>
              <a:t>string .</a:t>
            </a:r>
            <a:endParaRPr lang="ko-KR" altLang="en-US" dirty="0"/>
          </a:p>
        </p:txBody>
      </p:sp>
      <p:grpSp>
        <p:nvGrpSpPr>
          <p:cNvPr id="4" name="그룹 32"/>
          <p:cNvGrpSpPr>
            <a:grpSpLocks/>
          </p:cNvGrpSpPr>
          <p:nvPr/>
        </p:nvGrpSpPr>
        <p:grpSpPr bwMode="auto">
          <a:xfrm>
            <a:off x="746483" y="3443764"/>
            <a:ext cx="2971502" cy="582612"/>
            <a:chOff x="3682222" y="1812468"/>
            <a:chExt cx="2971270" cy="583601"/>
          </a:xfrm>
        </p:grpSpPr>
        <p:grpSp>
          <p:nvGrpSpPr>
            <p:cNvPr id="5" name="그룹 2"/>
            <p:cNvGrpSpPr>
              <a:grpSpLocks/>
            </p:cNvGrpSpPr>
            <p:nvPr/>
          </p:nvGrpSpPr>
          <p:grpSpPr bwMode="auto">
            <a:xfrm>
              <a:off x="3682222" y="1812468"/>
              <a:ext cx="2689908" cy="583601"/>
              <a:chOff x="4486986" y="5359999"/>
              <a:chExt cx="2689908" cy="583601"/>
            </a:xfrm>
          </p:grpSpPr>
          <p:pic>
            <p:nvPicPr>
              <p:cNvPr id="7"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a:xfrm>
              <a:off x="3931439" y="2103473"/>
              <a:ext cx="2722053" cy="231224"/>
            </a:xfrm>
            <a:prstGeom prst="rect">
              <a:avLst/>
            </a:prstGeom>
            <a:noFill/>
          </p:spPr>
          <p:txBody>
            <a:bodyPr wrap="square">
              <a:spAutoFit/>
            </a:bodyPr>
            <a:lstStyle/>
            <a:p>
              <a:pPr>
                <a:defRPr/>
              </a:pPr>
              <a:r>
                <a:rPr lang="en" altLang="ko-KR" sz="900" dirty="0">
                  <a:latin typeface="Lucida Calligraphy" pitchFamily="66" charset="0"/>
                  <a:ea typeface="+mn-ea"/>
                </a:rPr>
                <a:t>src </a:t>
              </a:r>
              <a:r>
                <a:rPr lang="en" altLang="ko-KR" sz="900" dirty="0">
                  <a:solidFill>
                    <a:srgbClr val="FF0000"/>
                  </a:solidFill>
                  <a:latin typeface="Lucida Calligraphy" pitchFamily="66" charset="0"/>
                  <a:ea typeface="+mn-ea"/>
                </a:rPr>
                <a:t>[ </a:t>
              </a:r>
              <a:r>
                <a:rPr lang="en" altLang="ko-KR" sz="900" dirty="0">
                  <a:solidFill>
                    <a:schemeClr val="tx2"/>
                  </a:solidFill>
                  <a:latin typeface="Lucida Calligraphy" pitchFamily="66" charset="0"/>
                  <a:ea typeface="+mn-ea"/>
                </a:rPr>
                <a:t>0]</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[1]</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[2]</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[3]</a:t>
              </a:r>
              <a:r>
                <a:rPr lang="en" altLang="ko-KR" sz="900" dirty="0">
                  <a:latin typeface="Lucida Calligraphy" pitchFamily="66" charset="0"/>
                  <a:ea typeface="+mn-ea"/>
                </a:rPr>
                <a:t>  src </a:t>
              </a:r>
              <a:r>
                <a:rPr lang="en" altLang="ko-KR" sz="900" dirty="0">
                  <a:solidFill>
                    <a:schemeClr val="tx2"/>
                  </a:solidFill>
                  <a:latin typeface="Lucida Calligraphy" pitchFamily="66" charset="0"/>
                  <a:ea typeface="+mn-ea"/>
                </a:rPr>
                <a:t>[4] </a:t>
              </a:r>
              <a:r>
                <a:rPr lang="en" altLang="ko-KR" sz="900" dirty="0">
                  <a:latin typeface="Lucida Calligraphy" pitchFamily="66" charset="0"/>
                  <a:ea typeface="+mn-ea"/>
                </a:rPr>
                <a:t>src</a:t>
              </a:r>
              <a:r>
                <a:rPr lang="en" altLang="ko-KR" sz="900" dirty="0">
                  <a:solidFill>
                    <a:schemeClr val="tx2"/>
                  </a:solidFill>
                  <a:latin typeface="Lucida Calligraphy" pitchFamily="66" charset="0"/>
                  <a:ea typeface="+mn-ea"/>
                </a:rPr>
                <a:t>[5]</a:t>
              </a:r>
              <a:endParaRPr lang="ko-KR" altLang="en-US" sz="1000" dirty="0">
                <a:solidFill>
                  <a:schemeClr val="tx2"/>
                </a:solidFill>
                <a:latin typeface="Lucida Calligraphy" pitchFamily="66" charset="0"/>
                <a:ea typeface="+mn-ea"/>
              </a:endParaRPr>
            </a:p>
          </p:txBody>
        </p:sp>
      </p:grpSp>
      <p:sp>
        <p:nvSpPr>
          <p:cNvPr id="13" name="타원 12"/>
          <p:cNvSpPr/>
          <p:nvPr/>
        </p:nvSpPr>
        <p:spPr>
          <a:xfrm>
            <a:off x="942003" y="328745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3</a:t>
            </a:r>
            <a:endParaRPr lang="ko-KR" altLang="en-US" dirty="0"/>
          </a:p>
        </p:txBody>
      </p:sp>
      <p:sp>
        <p:nvSpPr>
          <p:cNvPr id="14" name="타원 13"/>
          <p:cNvSpPr/>
          <p:nvPr/>
        </p:nvSpPr>
        <p:spPr>
          <a:xfrm>
            <a:off x="1342544" y="328745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6</a:t>
            </a:r>
            <a:endParaRPr lang="ko-KR" altLang="en-US" dirty="0"/>
          </a:p>
        </p:txBody>
      </p:sp>
      <p:sp>
        <p:nvSpPr>
          <p:cNvPr id="15" name="타원 14"/>
          <p:cNvSpPr/>
          <p:nvPr/>
        </p:nvSpPr>
        <p:spPr>
          <a:xfrm>
            <a:off x="1734376" y="328745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a:t>
            </a:r>
            <a:endParaRPr lang="ko-KR" altLang="en-US" dirty="0"/>
          </a:p>
        </p:txBody>
      </p:sp>
      <p:sp>
        <p:nvSpPr>
          <p:cNvPr id="16" name="타원 15"/>
          <p:cNvSpPr/>
          <p:nvPr/>
        </p:nvSpPr>
        <p:spPr>
          <a:xfrm>
            <a:off x="2128776" y="328745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5</a:t>
            </a:r>
            <a:endParaRPr lang="ko-KR" altLang="en-US" dirty="0"/>
          </a:p>
        </p:txBody>
      </p:sp>
      <p:grpSp>
        <p:nvGrpSpPr>
          <p:cNvPr id="17" name="그룹 49"/>
          <p:cNvGrpSpPr>
            <a:grpSpLocks/>
          </p:cNvGrpSpPr>
          <p:nvPr/>
        </p:nvGrpSpPr>
        <p:grpSpPr bwMode="auto">
          <a:xfrm>
            <a:off x="2527658" y="3288189"/>
            <a:ext cx="463550" cy="368300"/>
            <a:chOff x="5679084" y="5111091"/>
            <a:chExt cx="463726" cy="369332"/>
          </a:xfrm>
        </p:grpSpPr>
        <p:sp>
          <p:nvSpPr>
            <p:cNvPr id="18" name="타원 17"/>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19"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20" name="설명선 2(테두리 및 강조선) 19"/>
          <p:cNvSpPr/>
          <p:nvPr/>
        </p:nvSpPr>
        <p:spPr>
          <a:xfrm>
            <a:off x="1140183" y="4385151"/>
            <a:ext cx="854075" cy="327025"/>
          </a:xfrm>
          <a:prstGeom prst="accentBorderCallout2">
            <a:avLst>
              <a:gd name="adj1" fmla="val 22179"/>
              <a:gd name="adj2" fmla="val 108025"/>
              <a:gd name="adj3" fmla="val 22178"/>
              <a:gd name="adj4" fmla="val 132105"/>
              <a:gd name="adj5" fmla="val -104859"/>
              <a:gd name="adj6" fmla="val 145363"/>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en-US" sz="1400" b="1" dirty="0">
                <a:solidFill>
                  <a:schemeClr val="tx1"/>
                </a:solidFill>
                <a:latin typeface="굴림" panose="020B0600000101010101" pitchFamily="50" charset="-127"/>
                <a:ea typeface="굴림" panose="020B0600000101010101" pitchFamily="50" charset="-127"/>
              </a:rPr>
              <a:t>String</a:t>
            </a:r>
          </a:p>
        </p:txBody>
      </p:sp>
      <p:sp>
        <p:nvSpPr>
          <p:cNvPr id="21" name="설명선 2(테두리 및 강조선) 20"/>
          <p:cNvSpPr/>
          <p:nvPr/>
        </p:nvSpPr>
        <p:spPr>
          <a:xfrm>
            <a:off x="7404198" y="4221638"/>
            <a:ext cx="1279366" cy="327025"/>
          </a:xfrm>
          <a:prstGeom prst="accentBorderCallout2">
            <a:avLst>
              <a:gd name="adj1" fmla="val 28006"/>
              <a:gd name="adj2" fmla="val -9047"/>
              <a:gd name="adj3" fmla="val 28005"/>
              <a:gd name="adj4" fmla="val -40716"/>
              <a:gd name="adj5" fmla="val -104859"/>
              <a:gd name="adj6" fmla="val -4975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sz="1400" b="1" dirty="0">
                <a:solidFill>
                  <a:schemeClr val="tx1"/>
                </a:solidFill>
                <a:latin typeface="굴림" panose="020B0600000101010101" pitchFamily="50" charset="-127"/>
                <a:ea typeface="굴림" panose="020B0600000101010101" pitchFamily="50" charset="-127"/>
              </a:rPr>
              <a:t>Real number</a:t>
            </a:r>
            <a:endParaRPr lang="ko-KR" altLang="en-US" sz="1400" b="1" dirty="0">
              <a:solidFill>
                <a:schemeClr val="tx1"/>
              </a:solidFill>
              <a:latin typeface="굴림" panose="020B0600000101010101" pitchFamily="50" charset="-127"/>
              <a:ea typeface="굴림" panose="020B0600000101010101" pitchFamily="50" charset="-127"/>
            </a:endParaRPr>
          </a:p>
        </p:txBody>
      </p:sp>
      <p:pic>
        <p:nvPicPr>
          <p:cNvPr id="22" name="그림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8307" y="3336607"/>
            <a:ext cx="7429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그룹 222"/>
          <p:cNvGrpSpPr>
            <a:grpSpLocks/>
          </p:cNvGrpSpPr>
          <p:nvPr/>
        </p:nvGrpSpPr>
        <p:grpSpPr bwMode="auto">
          <a:xfrm>
            <a:off x="6612295" y="3160395"/>
            <a:ext cx="655637" cy="371475"/>
            <a:chOff x="7278410" y="1613942"/>
            <a:chExt cx="635519" cy="360040"/>
          </a:xfrm>
        </p:grpSpPr>
        <p:sp>
          <p:nvSpPr>
            <p:cNvPr id="24" name="타원 23"/>
            <p:cNvSpPr/>
            <p:nvPr/>
          </p:nvSpPr>
          <p:spPr>
            <a:xfrm>
              <a:off x="7336879" y="161394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5" name="TextBox 24"/>
            <p:cNvSpPr txBox="1"/>
            <p:nvPr/>
          </p:nvSpPr>
          <p:spPr>
            <a:xfrm>
              <a:off x="7278410" y="1666256"/>
              <a:ext cx="635519" cy="267722"/>
            </a:xfrm>
            <a:prstGeom prst="rect">
              <a:avLst/>
            </a:prstGeom>
            <a:noFill/>
          </p:spPr>
          <p:txBody>
            <a:bodyPr>
              <a:spAutoFit/>
            </a:bodyPr>
            <a:lstStyle/>
            <a:p>
              <a:pPr>
                <a:defRPr/>
              </a:pPr>
              <a:r>
                <a:rPr lang="en" altLang="ko-KR" sz="1200" dirty="0">
                  <a:solidFill>
                    <a:schemeClr val="bg1"/>
                  </a:solidFill>
                  <a:latin typeface="+mj-lt"/>
                </a:rPr>
                <a:t>36.5</a:t>
              </a:r>
              <a:endParaRPr lang="ko-KR" altLang="en-US" sz="1200" dirty="0">
                <a:solidFill>
                  <a:schemeClr val="bg1"/>
                </a:solidFill>
                <a:latin typeface="+mj-lt"/>
              </a:endParaRPr>
            </a:p>
          </p:txBody>
        </p:sp>
      </p:grpSp>
      <p:sp>
        <p:nvSpPr>
          <p:cNvPr id="26" name="TextBox 65"/>
          <p:cNvSpPr txBox="1">
            <a:spLocks noChangeArrowheads="1"/>
          </p:cNvSpPr>
          <p:nvPr/>
        </p:nvSpPr>
        <p:spPr bwMode="auto">
          <a:xfrm>
            <a:off x="6763107" y="3535045"/>
            <a:ext cx="56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sz="2000">
                <a:solidFill>
                  <a:schemeClr val="tx2"/>
                </a:solidFill>
                <a:latin typeface="Lucida Calligraphy" pitchFamily="66" charset="0"/>
              </a:rPr>
              <a:t>v</a:t>
            </a:r>
            <a:endParaRPr lang="ko-KR" altLang="en-US" sz="2000">
              <a:solidFill>
                <a:schemeClr val="tx2"/>
              </a:solidFill>
              <a:latin typeface="Lucida Calligraphy" pitchFamily="66" charset="0"/>
            </a:endParaRPr>
          </a:p>
        </p:txBody>
      </p:sp>
      <p:sp>
        <p:nvSpPr>
          <p:cNvPr id="27" name="자유형 26"/>
          <p:cNvSpPr/>
          <p:nvPr/>
        </p:nvSpPr>
        <p:spPr>
          <a:xfrm>
            <a:off x="3407434" y="2527540"/>
            <a:ext cx="3062377" cy="871268"/>
          </a:xfrm>
          <a:custGeom>
            <a:avLst/>
            <a:gdLst>
              <a:gd name="connsiteX0" fmla="*/ 0 w 3062377"/>
              <a:gd name="connsiteY0" fmla="*/ 871268 h 871268"/>
              <a:gd name="connsiteX1" fmla="*/ 51758 w 3062377"/>
              <a:gd name="connsiteY1" fmla="*/ 793630 h 871268"/>
              <a:gd name="connsiteX2" fmla="*/ 69011 w 3062377"/>
              <a:gd name="connsiteY2" fmla="*/ 750498 h 871268"/>
              <a:gd name="connsiteX3" fmla="*/ 112143 w 3062377"/>
              <a:gd name="connsiteY3" fmla="*/ 707366 h 871268"/>
              <a:gd name="connsiteX4" fmla="*/ 215660 w 3062377"/>
              <a:gd name="connsiteY4" fmla="*/ 595222 h 871268"/>
              <a:gd name="connsiteX5" fmla="*/ 284672 w 3062377"/>
              <a:gd name="connsiteY5" fmla="*/ 543464 h 871268"/>
              <a:gd name="connsiteX6" fmla="*/ 345057 w 3062377"/>
              <a:gd name="connsiteY6" fmla="*/ 474452 h 871268"/>
              <a:gd name="connsiteX7" fmla="*/ 483079 w 3062377"/>
              <a:gd name="connsiteY7" fmla="*/ 362309 h 871268"/>
              <a:gd name="connsiteX8" fmla="*/ 543464 w 3062377"/>
              <a:gd name="connsiteY8" fmla="*/ 301924 h 871268"/>
              <a:gd name="connsiteX9" fmla="*/ 621102 w 3062377"/>
              <a:gd name="connsiteY9" fmla="*/ 258792 h 871268"/>
              <a:gd name="connsiteX10" fmla="*/ 690113 w 3062377"/>
              <a:gd name="connsiteY10" fmla="*/ 198407 h 871268"/>
              <a:gd name="connsiteX11" fmla="*/ 793630 w 3062377"/>
              <a:gd name="connsiteY11" fmla="*/ 129396 h 871268"/>
              <a:gd name="connsiteX12" fmla="*/ 845389 w 3062377"/>
              <a:gd name="connsiteY12" fmla="*/ 94890 h 871268"/>
              <a:gd name="connsiteX13" fmla="*/ 897147 w 3062377"/>
              <a:gd name="connsiteY13" fmla="*/ 60385 h 871268"/>
              <a:gd name="connsiteX14" fmla="*/ 940279 w 3062377"/>
              <a:gd name="connsiteY14" fmla="*/ 43132 h 871268"/>
              <a:gd name="connsiteX15" fmla="*/ 966158 w 3062377"/>
              <a:gd name="connsiteY15" fmla="*/ 25879 h 871268"/>
              <a:gd name="connsiteX16" fmla="*/ 1052423 w 3062377"/>
              <a:gd name="connsiteY16" fmla="*/ 8626 h 871268"/>
              <a:gd name="connsiteX17" fmla="*/ 1095555 w 3062377"/>
              <a:gd name="connsiteY17" fmla="*/ 0 h 871268"/>
              <a:gd name="connsiteX18" fmla="*/ 1388853 w 3062377"/>
              <a:gd name="connsiteY18" fmla="*/ 25879 h 871268"/>
              <a:gd name="connsiteX19" fmla="*/ 1578634 w 3062377"/>
              <a:gd name="connsiteY19" fmla="*/ 34505 h 871268"/>
              <a:gd name="connsiteX20" fmla="*/ 1820174 w 3062377"/>
              <a:gd name="connsiteY20" fmla="*/ 51758 h 871268"/>
              <a:gd name="connsiteX21" fmla="*/ 1880558 w 3062377"/>
              <a:gd name="connsiteY21" fmla="*/ 69011 h 871268"/>
              <a:gd name="connsiteX22" fmla="*/ 1932317 w 3062377"/>
              <a:gd name="connsiteY22" fmla="*/ 77637 h 871268"/>
              <a:gd name="connsiteX23" fmla="*/ 2027208 w 3062377"/>
              <a:gd name="connsiteY23" fmla="*/ 120769 h 871268"/>
              <a:gd name="connsiteX24" fmla="*/ 2078966 w 3062377"/>
              <a:gd name="connsiteY24" fmla="*/ 138022 h 871268"/>
              <a:gd name="connsiteX25" fmla="*/ 2130724 w 3062377"/>
              <a:gd name="connsiteY25" fmla="*/ 172528 h 871268"/>
              <a:gd name="connsiteX26" fmla="*/ 2182483 w 3062377"/>
              <a:gd name="connsiteY26" fmla="*/ 189781 h 871268"/>
              <a:gd name="connsiteX27" fmla="*/ 2268747 w 3062377"/>
              <a:gd name="connsiteY27" fmla="*/ 232913 h 871268"/>
              <a:gd name="connsiteX28" fmla="*/ 2303253 w 3062377"/>
              <a:gd name="connsiteY28" fmla="*/ 250166 h 871268"/>
              <a:gd name="connsiteX29" fmla="*/ 2355011 w 3062377"/>
              <a:gd name="connsiteY29" fmla="*/ 267418 h 871268"/>
              <a:gd name="connsiteX30" fmla="*/ 2389517 w 3062377"/>
              <a:gd name="connsiteY30" fmla="*/ 284671 h 871268"/>
              <a:gd name="connsiteX31" fmla="*/ 2432649 w 3062377"/>
              <a:gd name="connsiteY31" fmla="*/ 301924 h 871268"/>
              <a:gd name="connsiteX32" fmla="*/ 2458528 w 3062377"/>
              <a:gd name="connsiteY32" fmla="*/ 310551 h 871268"/>
              <a:gd name="connsiteX33" fmla="*/ 2510287 w 3062377"/>
              <a:gd name="connsiteY33" fmla="*/ 336430 h 871268"/>
              <a:gd name="connsiteX34" fmla="*/ 2562045 w 3062377"/>
              <a:gd name="connsiteY34" fmla="*/ 345056 h 871268"/>
              <a:gd name="connsiteX35" fmla="*/ 2605177 w 3062377"/>
              <a:gd name="connsiteY35" fmla="*/ 370935 h 871268"/>
              <a:gd name="connsiteX36" fmla="*/ 2656936 w 3062377"/>
              <a:gd name="connsiteY36" fmla="*/ 388188 h 871268"/>
              <a:gd name="connsiteX37" fmla="*/ 2682815 w 3062377"/>
              <a:gd name="connsiteY37" fmla="*/ 414068 h 871268"/>
              <a:gd name="connsiteX38" fmla="*/ 2734574 w 3062377"/>
              <a:gd name="connsiteY38" fmla="*/ 439947 h 871268"/>
              <a:gd name="connsiteX39" fmla="*/ 2820838 w 3062377"/>
              <a:gd name="connsiteY39" fmla="*/ 474452 h 871268"/>
              <a:gd name="connsiteX40" fmla="*/ 2881223 w 3062377"/>
              <a:gd name="connsiteY40" fmla="*/ 517585 h 871268"/>
              <a:gd name="connsiteX41" fmla="*/ 2932981 w 3062377"/>
              <a:gd name="connsiteY41" fmla="*/ 552090 h 871268"/>
              <a:gd name="connsiteX42" fmla="*/ 2950234 w 3062377"/>
              <a:gd name="connsiteY42" fmla="*/ 577969 h 871268"/>
              <a:gd name="connsiteX43" fmla="*/ 2984740 w 3062377"/>
              <a:gd name="connsiteY43" fmla="*/ 603849 h 871268"/>
              <a:gd name="connsiteX44" fmla="*/ 3019245 w 3062377"/>
              <a:gd name="connsiteY44" fmla="*/ 638354 h 871268"/>
              <a:gd name="connsiteX45" fmla="*/ 3036498 w 3062377"/>
              <a:gd name="connsiteY45" fmla="*/ 664234 h 871268"/>
              <a:gd name="connsiteX46" fmla="*/ 3062377 w 3062377"/>
              <a:gd name="connsiteY46" fmla="*/ 681486 h 87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062377" h="871268">
                <a:moveTo>
                  <a:pt x="0" y="871268"/>
                </a:moveTo>
                <a:cubicBezTo>
                  <a:pt x="17253" y="845389"/>
                  <a:pt x="40207" y="822508"/>
                  <a:pt x="51758" y="793630"/>
                </a:cubicBezTo>
                <a:cubicBezTo>
                  <a:pt x="57509" y="779253"/>
                  <a:pt x="60131" y="763184"/>
                  <a:pt x="69011" y="750498"/>
                </a:cubicBezTo>
                <a:cubicBezTo>
                  <a:pt x="80671" y="733841"/>
                  <a:pt x="98404" y="722354"/>
                  <a:pt x="112143" y="707366"/>
                </a:cubicBezTo>
                <a:cubicBezTo>
                  <a:pt x="154878" y="660746"/>
                  <a:pt x="168076" y="636008"/>
                  <a:pt x="215660" y="595222"/>
                </a:cubicBezTo>
                <a:cubicBezTo>
                  <a:pt x="237492" y="576509"/>
                  <a:pt x="263651" y="563084"/>
                  <a:pt x="284672" y="543464"/>
                </a:cubicBezTo>
                <a:cubicBezTo>
                  <a:pt x="307018" y="522608"/>
                  <a:pt x="323443" y="496066"/>
                  <a:pt x="345057" y="474452"/>
                </a:cubicBezTo>
                <a:cubicBezTo>
                  <a:pt x="437647" y="381862"/>
                  <a:pt x="387791" y="444892"/>
                  <a:pt x="483079" y="362309"/>
                </a:cubicBezTo>
                <a:cubicBezTo>
                  <a:pt x="504590" y="343666"/>
                  <a:pt x="520691" y="319003"/>
                  <a:pt x="543464" y="301924"/>
                </a:cubicBezTo>
                <a:cubicBezTo>
                  <a:pt x="567148" y="284161"/>
                  <a:pt x="596916" y="275865"/>
                  <a:pt x="621102" y="258792"/>
                </a:cubicBezTo>
                <a:cubicBezTo>
                  <a:pt x="646074" y="241165"/>
                  <a:pt x="665660" y="216747"/>
                  <a:pt x="690113" y="198407"/>
                </a:cubicBezTo>
                <a:cubicBezTo>
                  <a:pt x="723289" y="173525"/>
                  <a:pt x="759124" y="152400"/>
                  <a:pt x="793630" y="129396"/>
                </a:cubicBezTo>
                <a:lnTo>
                  <a:pt x="845389" y="94890"/>
                </a:lnTo>
                <a:cubicBezTo>
                  <a:pt x="862642" y="83388"/>
                  <a:pt x="877895" y="68086"/>
                  <a:pt x="897147" y="60385"/>
                </a:cubicBezTo>
                <a:cubicBezTo>
                  <a:pt x="911524" y="54634"/>
                  <a:pt x="926429" y="50057"/>
                  <a:pt x="940279" y="43132"/>
                </a:cubicBezTo>
                <a:cubicBezTo>
                  <a:pt x="949552" y="38495"/>
                  <a:pt x="956885" y="30516"/>
                  <a:pt x="966158" y="25879"/>
                </a:cubicBezTo>
                <a:cubicBezTo>
                  <a:pt x="990961" y="13477"/>
                  <a:pt x="1028576" y="12600"/>
                  <a:pt x="1052423" y="8626"/>
                </a:cubicBezTo>
                <a:cubicBezTo>
                  <a:pt x="1066886" y="6216"/>
                  <a:pt x="1081178" y="2875"/>
                  <a:pt x="1095555" y="0"/>
                </a:cubicBezTo>
                <a:cubicBezTo>
                  <a:pt x="1193321" y="8626"/>
                  <a:pt x="1290808" y="21423"/>
                  <a:pt x="1388853" y="25879"/>
                </a:cubicBezTo>
                <a:lnTo>
                  <a:pt x="1578634" y="34505"/>
                </a:lnTo>
                <a:cubicBezTo>
                  <a:pt x="1695714" y="40667"/>
                  <a:pt x="1712407" y="42778"/>
                  <a:pt x="1820174" y="51758"/>
                </a:cubicBezTo>
                <a:cubicBezTo>
                  <a:pt x="1840302" y="57509"/>
                  <a:pt x="1860161" y="64304"/>
                  <a:pt x="1880558" y="69011"/>
                </a:cubicBezTo>
                <a:cubicBezTo>
                  <a:pt x="1897601" y="72944"/>
                  <a:pt x="1915442" y="73035"/>
                  <a:pt x="1932317" y="77637"/>
                </a:cubicBezTo>
                <a:cubicBezTo>
                  <a:pt x="1969871" y="87879"/>
                  <a:pt x="1990857" y="105623"/>
                  <a:pt x="2027208" y="120769"/>
                </a:cubicBezTo>
                <a:cubicBezTo>
                  <a:pt x="2043995" y="127764"/>
                  <a:pt x="2062700" y="129889"/>
                  <a:pt x="2078966" y="138022"/>
                </a:cubicBezTo>
                <a:cubicBezTo>
                  <a:pt x="2097512" y="147295"/>
                  <a:pt x="2112178" y="163255"/>
                  <a:pt x="2130724" y="172528"/>
                </a:cubicBezTo>
                <a:cubicBezTo>
                  <a:pt x="2146990" y="180661"/>
                  <a:pt x="2165822" y="182492"/>
                  <a:pt x="2182483" y="189781"/>
                </a:cubicBezTo>
                <a:cubicBezTo>
                  <a:pt x="2211936" y="202667"/>
                  <a:pt x="2239992" y="218536"/>
                  <a:pt x="2268747" y="232913"/>
                </a:cubicBezTo>
                <a:cubicBezTo>
                  <a:pt x="2280249" y="238664"/>
                  <a:pt x="2291053" y="246100"/>
                  <a:pt x="2303253" y="250166"/>
                </a:cubicBezTo>
                <a:cubicBezTo>
                  <a:pt x="2320506" y="255917"/>
                  <a:pt x="2338126" y="260664"/>
                  <a:pt x="2355011" y="267418"/>
                </a:cubicBezTo>
                <a:cubicBezTo>
                  <a:pt x="2366951" y="272194"/>
                  <a:pt x="2377766" y="279448"/>
                  <a:pt x="2389517" y="284671"/>
                </a:cubicBezTo>
                <a:cubicBezTo>
                  <a:pt x="2403667" y="290960"/>
                  <a:pt x="2418150" y="296487"/>
                  <a:pt x="2432649" y="301924"/>
                </a:cubicBezTo>
                <a:cubicBezTo>
                  <a:pt x="2441163" y="305117"/>
                  <a:pt x="2450219" y="306858"/>
                  <a:pt x="2458528" y="310551"/>
                </a:cubicBezTo>
                <a:cubicBezTo>
                  <a:pt x="2476155" y="318385"/>
                  <a:pt x="2491987" y="330330"/>
                  <a:pt x="2510287" y="336430"/>
                </a:cubicBezTo>
                <a:cubicBezTo>
                  <a:pt x="2526880" y="341961"/>
                  <a:pt x="2544792" y="342181"/>
                  <a:pt x="2562045" y="345056"/>
                </a:cubicBezTo>
                <a:cubicBezTo>
                  <a:pt x="2576422" y="353682"/>
                  <a:pt x="2589913" y="363997"/>
                  <a:pt x="2605177" y="370935"/>
                </a:cubicBezTo>
                <a:cubicBezTo>
                  <a:pt x="2621733" y="378460"/>
                  <a:pt x="2641038" y="379356"/>
                  <a:pt x="2656936" y="388188"/>
                </a:cubicBezTo>
                <a:cubicBezTo>
                  <a:pt x="2667600" y="394113"/>
                  <a:pt x="2672664" y="407301"/>
                  <a:pt x="2682815" y="414068"/>
                </a:cubicBezTo>
                <a:cubicBezTo>
                  <a:pt x="2698865" y="424768"/>
                  <a:pt x="2717640" y="430710"/>
                  <a:pt x="2734574" y="439947"/>
                </a:cubicBezTo>
                <a:cubicBezTo>
                  <a:pt x="2799075" y="475129"/>
                  <a:pt x="2753573" y="461000"/>
                  <a:pt x="2820838" y="474452"/>
                </a:cubicBezTo>
                <a:cubicBezTo>
                  <a:pt x="2866580" y="520196"/>
                  <a:pt x="2824453" y="483523"/>
                  <a:pt x="2881223" y="517585"/>
                </a:cubicBezTo>
                <a:cubicBezTo>
                  <a:pt x="2899003" y="528253"/>
                  <a:pt x="2932981" y="552090"/>
                  <a:pt x="2932981" y="552090"/>
                </a:cubicBezTo>
                <a:cubicBezTo>
                  <a:pt x="2938732" y="560716"/>
                  <a:pt x="2942903" y="570638"/>
                  <a:pt x="2950234" y="577969"/>
                </a:cubicBezTo>
                <a:cubicBezTo>
                  <a:pt x="2960400" y="588135"/>
                  <a:pt x="2975536" y="592804"/>
                  <a:pt x="2984740" y="603849"/>
                </a:cubicBezTo>
                <a:cubicBezTo>
                  <a:pt x="3020129" y="646317"/>
                  <a:pt x="2960852" y="618890"/>
                  <a:pt x="3019245" y="638354"/>
                </a:cubicBezTo>
                <a:cubicBezTo>
                  <a:pt x="3024996" y="646981"/>
                  <a:pt x="3029167" y="656903"/>
                  <a:pt x="3036498" y="664234"/>
                </a:cubicBezTo>
                <a:cubicBezTo>
                  <a:pt x="3043829" y="671565"/>
                  <a:pt x="3062377" y="681486"/>
                  <a:pt x="3062377" y="681486"/>
                </a:cubicBezTo>
              </a:path>
            </a:pathLst>
          </a:custGeom>
          <a:noFill/>
          <a:ln w="38100">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27"/>
          <p:cNvSpPr/>
          <p:nvPr/>
        </p:nvSpPr>
        <p:spPr>
          <a:xfrm>
            <a:off x="3717985" y="3778370"/>
            <a:ext cx="2708694" cy="871268"/>
          </a:xfrm>
          <a:custGeom>
            <a:avLst/>
            <a:gdLst>
              <a:gd name="connsiteX0" fmla="*/ 2708694 w 2708694"/>
              <a:gd name="connsiteY0" fmla="*/ 0 h 871268"/>
              <a:gd name="connsiteX1" fmla="*/ 2674189 w 2708694"/>
              <a:gd name="connsiteY1" fmla="*/ 60385 h 871268"/>
              <a:gd name="connsiteX2" fmla="*/ 2631057 w 2708694"/>
              <a:gd name="connsiteY2" fmla="*/ 94890 h 871268"/>
              <a:gd name="connsiteX3" fmla="*/ 2536166 w 2708694"/>
              <a:gd name="connsiteY3" fmla="*/ 181155 h 871268"/>
              <a:gd name="connsiteX4" fmla="*/ 2380890 w 2708694"/>
              <a:gd name="connsiteY4" fmla="*/ 276045 h 871268"/>
              <a:gd name="connsiteX5" fmla="*/ 2303253 w 2708694"/>
              <a:gd name="connsiteY5" fmla="*/ 327804 h 871268"/>
              <a:gd name="connsiteX6" fmla="*/ 2216989 w 2708694"/>
              <a:gd name="connsiteY6" fmla="*/ 370936 h 871268"/>
              <a:gd name="connsiteX7" fmla="*/ 2027207 w 2708694"/>
              <a:gd name="connsiteY7" fmla="*/ 483079 h 871268"/>
              <a:gd name="connsiteX8" fmla="*/ 1932317 w 2708694"/>
              <a:gd name="connsiteY8" fmla="*/ 526211 h 871268"/>
              <a:gd name="connsiteX9" fmla="*/ 1759789 w 2708694"/>
              <a:gd name="connsiteY9" fmla="*/ 629728 h 871268"/>
              <a:gd name="connsiteX10" fmla="*/ 1699404 w 2708694"/>
              <a:gd name="connsiteY10" fmla="*/ 664234 h 871268"/>
              <a:gd name="connsiteX11" fmla="*/ 1561381 w 2708694"/>
              <a:gd name="connsiteY11" fmla="*/ 724619 h 871268"/>
              <a:gd name="connsiteX12" fmla="*/ 1509623 w 2708694"/>
              <a:gd name="connsiteY12" fmla="*/ 750498 h 871268"/>
              <a:gd name="connsiteX13" fmla="*/ 1457864 w 2708694"/>
              <a:gd name="connsiteY13" fmla="*/ 767751 h 871268"/>
              <a:gd name="connsiteX14" fmla="*/ 1414732 w 2708694"/>
              <a:gd name="connsiteY14" fmla="*/ 793630 h 871268"/>
              <a:gd name="connsiteX15" fmla="*/ 1388853 w 2708694"/>
              <a:gd name="connsiteY15" fmla="*/ 810883 h 871268"/>
              <a:gd name="connsiteX16" fmla="*/ 1345721 w 2708694"/>
              <a:gd name="connsiteY16" fmla="*/ 819509 h 871268"/>
              <a:gd name="connsiteX17" fmla="*/ 1233577 w 2708694"/>
              <a:gd name="connsiteY17" fmla="*/ 862641 h 871268"/>
              <a:gd name="connsiteX18" fmla="*/ 1147313 w 2708694"/>
              <a:gd name="connsiteY18" fmla="*/ 871268 h 871268"/>
              <a:gd name="connsiteX19" fmla="*/ 845389 w 2708694"/>
              <a:gd name="connsiteY19" fmla="*/ 862641 h 871268"/>
              <a:gd name="connsiteX20" fmla="*/ 733245 w 2708694"/>
              <a:gd name="connsiteY20" fmla="*/ 836762 h 871268"/>
              <a:gd name="connsiteX21" fmla="*/ 664234 w 2708694"/>
              <a:gd name="connsiteY21" fmla="*/ 819509 h 871268"/>
              <a:gd name="connsiteX22" fmla="*/ 638355 w 2708694"/>
              <a:gd name="connsiteY22" fmla="*/ 810883 h 871268"/>
              <a:gd name="connsiteX23" fmla="*/ 595223 w 2708694"/>
              <a:gd name="connsiteY23" fmla="*/ 802256 h 871268"/>
              <a:gd name="connsiteX24" fmla="*/ 560717 w 2708694"/>
              <a:gd name="connsiteY24" fmla="*/ 793630 h 871268"/>
              <a:gd name="connsiteX25" fmla="*/ 526211 w 2708694"/>
              <a:gd name="connsiteY25" fmla="*/ 776377 h 871268"/>
              <a:gd name="connsiteX26" fmla="*/ 500332 w 2708694"/>
              <a:gd name="connsiteY26" fmla="*/ 759124 h 871268"/>
              <a:gd name="connsiteX27" fmla="*/ 474453 w 2708694"/>
              <a:gd name="connsiteY27" fmla="*/ 750498 h 871268"/>
              <a:gd name="connsiteX28" fmla="*/ 396815 w 2708694"/>
              <a:gd name="connsiteY28" fmla="*/ 707366 h 871268"/>
              <a:gd name="connsiteX29" fmla="*/ 336430 w 2708694"/>
              <a:gd name="connsiteY29" fmla="*/ 638355 h 871268"/>
              <a:gd name="connsiteX30" fmla="*/ 276045 w 2708694"/>
              <a:gd name="connsiteY30" fmla="*/ 603849 h 871268"/>
              <a:gd name="connsiteX31" fmla="*/ 250166 w 2708694"/>
              <a:gd name="connsiteY31" fmla="*/ 586596 h 871268"/>
              <a:gd name="connsiteX32" fmla="*/ 232913 w 2708694"/>
              <a:gd name="connsiteY32" fmla="*/ 560717 h 871268"/>
              <a:gd name="connsiteX33" fmla="*/ 172528 w 2708694"/>
              <a:gd name="connsiteY33" fmla="*/ 534838 h 871268"/>
              <a:gd name="connsiteX34" fmla="*/ 146649 w 2708694"/>
              <a:gd name="connsiteY34" fmla="*/ 517585 h 871268"/>
              <a:gd name="connsiteX35" fmla="*/ 112143 w 2708694"/>
              <a:gd name="connsiteY35" fmla="*/ 483079 h 871268"/>
              <a:gd name="connsiteX36" fmla="*/ 77638 w 2708694"/>
              <a:gd name="connsiteY36" fmla="*/ 474453 h 871268"/>
              <a:gd name="connsiteX37" fmla="*/ 60385 w 2708694"/>
              <a:gd name="connsiteY37" fmla="*/ 448573 h 871268"/>
              <a:gd name="connsiteX38" fmla="*/ 34506 w 2708694"/>
              <a:gd name="connsiteY38" fmla="*/ 439947 h 871268"/>
              <a:gd name="connsiteX39" fmla="*/ 17253 w 2708694"/>
              <a:gd name="connsiteY39" fmla="*/ 388188 h 871268"/>
              <a:gd name="connsiteX40" fmla="*/ 0 w 2708694"/>
              <a:gd name="connsiteY40" fmla="*/ 362309 h 871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08694" h="871268">
                <a:moveTo>
                  <a:pt x="2708694" y="0"/>
                </a:moveTo>
                <a:cubicBezTo>
                  <a:pt x="2697192" y="20128"/>
                  <a:pt x="2688869" y="42443"/>
                  <a:pt x="2674189" y="60385"/>
                </a:cubicBezTo>
                <a:cubicBezTo>
                  <a:pt x="2662530" y="74635"/>
                  <a:pt x="2644743" y="82573"/>
                  <a:pt x="2631057" y="94890"/>
                </a:cubicBezTo>
                <a:cubicBezTo>
                  <a:pt x="2573246" y="146919"/>
                  <a:pt x="2602215" y="132718"/>
                  <a:pt x="2536166" y="181155"/>
                </a:cubicBezTo>
                <a:cubicBezTo>
                  <a:pt x="2439624" y="251953"/>
                  <a:pt x="2480264" y="215316"/>
                  <a:pt x="2380890" y="276045"/>
                </a:cubicBezTo>
                <a:cubicBezTo>
                  <a:pt x="2354351" y="292264"/>
                  <a:pt x="2330170" y="312220"/>
                  <a:pt x="2303253" y="327804"/>
                </a:cubicBezTo>
                <a:cubicBezTo>
                  <a:pt x="2275431" y="343912"/>
                  <a:pt x="2244902" y="354986"/>
                  <a:pt x="2216989" y="370936"/>
                </a:cubicBezTo>
                <a:cubicBezTo>
                  <a:pt x="2062427" y="459257"/>
                  <a:pt x="2183144" y="405111"/>
                  <a:pt x="2027207" y="483079"/>
                </a:cubicBezTo>
                <a:cubicBezTo>
                  <a:pt x="1996131" y="498617"/>
                  <a:pt x="1962781" y="509505"/>
                  <a:pt x="1932317" y="526211"/>
                </a:cubicBezTo>
                <a:cubicBezTo>
                  <a:pt x="1873512" y="558459"/>
                  <a:pt x="1817486" y="595537"/>
                  <a:pt x="1759789" y="629728"/>
                </a:cubicBezTo>
                <a:cubicBezTo>
                  <a:pt x="1739845" y="641547"/>
                  <a:pt x="1720643" y="654942"/>
                  <a:pt x="1699404" y="664234"/>
                </a:cubicBezTo>
                <a:cubicBezTo>
                  <a:pt x="1653396" y="684362"/>
                  <a:pt x="1606297" y="702161"/>
                  <a:pt x="1561381" y="724619"/>
                </a:cubicBezTo>
                <a:cubicBezTo>
                  <a:pt x="1544128" y="733245"/>
                  <a:pt x="1527428" y="743079"/>
                  <a:pt x="1509623" y="750498"/>
                </a:cubicBezTo>
                <a:cubicBezTo>
                  <a:pt x="1492836" y="757493"/>
                  <a:pt x="1474420" y="760226"/>
                  <a:pt x="1457864" y="767751"/>
                </a:cubicBezTo>
                <a:cubicBezTo>
                  <a:pt x="1442600" y="774689"/>
                  <a:pt x="1428950" y="784744"/>
                  <a:pt x="1414732" y="793630"/>
                </a:cubicBezTo>
                <a:cubicBezTo>
                  <a:pt x="1405940" y="799125"/>
                  <a:pt x="1398561" y="807243"/>
                  <a:pt x="1388853" y="810883"/>
                </a:cubicBezTo>
                <a:cubicBezTo>
                  <a:pt x="1375125" y="816031"/>
                  <a:pt x="1360098" y="816634"/>
                  <a:pt x="1345721" y="819509"/>
                </a:cubicBezTo>
                <a:cubicBezTo>
                  <a:pt x="1321457" y="829908"/>
                  <a:pt x="1262232" y="857268"/>
                  <a:pt x="1233577" y="862641"/>
                </a:cubicBezTo>
                <a:cubicBezTo>
                  <a:pt x="1205174" y="867967"/>
                  <a:pt x="1176068" y="868392"/>
                  <a:pt x="1147313" y="871268"/>
                </a:cubicBezTo>
                <a:cubicBezTo>
                  <a:pt x="1046672" y="868392"/>
                  <a:pt x="945946" y="867669"/>
                  <a:pt x="845389" y="862641"/>
                </a:cubicBezTo>
                <a:cubicBezTo>
                  <a:pt x="828790" y="861811"/>
                  <a:pt x="735968" y="837443"/>
                  <a:pt x="733245" y="836762"/>
                </a:cubicBezTo>
                <a:cubicBezTo>
                  <a:pt x="733232" y="836759"/>
                  <a:pt x="664246" y="819513"/>
                  <a:pt x="664234" y="819509"/>
                </a:cubicBezTo>
                <a:cubicBezTo>
                  <a:pt x="655608" y="816634"/>
                  <a:pt x="647176" y="813088"/>
                  <a:pt x="638355" y="810883"/>
                </a:cubicBezTo>
                <a:cubicBezTo>
                  <a:pt x="624131" y="807327"/>
                  <a:pt x="609536" y="805437"/>
                  <a:pt x="595223" y="802256"/>
                </a:cubicBezTo>
                <a:cubicBezTo>
                  <a:pt x="583649" y="799684"/>
                  <a:pt x="572219" y="796505"/>
                  <a:pt x="560717" y="793630"/>
                </a:cubicBezTo>
                <a:cubicBezTo>
                  <a:pt x="549215" y="787879"/>
                  <a:pt x="537376" y="782757"/>
                  <a:pt x="526211" y="776377"/>
                </a:cubicBezTo>
                <a:cubicBezTo>
                  <a:pt x="517209" y="771233"/>
                  <a:pt x="509605" y="763761"/>
                  <a:pt x="500332" y="759124"/>
                </a:cubicBezTo>
                <a:cubicBezTo>
                  <a:pt x="492199" y="755058"/>
                  <a:pt x="483079" y="753373"/>
                  <a:pt x="474453" y="750498"/>
                </a:cubicBezTo>
                <a:cubicBezTo>
                  <a:pt x="333153" y="644525"/>
                  <a:pt x="554974" y="806216"/>
                  <a:pt x="396815" y="707366"/>
                </a:cubicBezTo>
                <a:cubicBezTo>
                  <a:pt x="371034" y="691253"/>
                  <a:pt x="358760" y="656625"/>
                  <a:pt x="336430" y="638355"/>
                </a:cubicBezTo>
                <a:cubicBezTo>
                  <a:pt x="318487" y="623675"/>
                  <a:pt x="295924" y="615777"/>
                  <a:pt x="276045" y="603849"/>
                </a:cubicBezTo>
                <a:cubicBezTo>
                  <a:pt x="267155" y="598515"/>
                  <a:pt x="258792" y="592347"/>
                  <a:pt x="250166" y="586596"/>
                </a:cubicBezTo>
                <a:cubicBezTo>
                  <a:pt x="244415" y="577970"/>
                  <a:pt x="240878" y="567354"/>
                  <a:pt x="232913" y="560717"/>
                </a:cubicBezTo>
                <a:cubicBezTo>
                  <a:pt x="218699" y="548872"/>
                  <a:pt x="190508" y="540831"/>
                  <a:pt x="172528" y="534838"/>
                </a:cubicBezTo>
                <a:cubicBezTo>
                  <a:pt x="163902" y="529087"/>
                  <a:pt x="154521" y="524332"/>
                  <a:pt x="146649" y="517585"/>
                </a:cubicBezTo>
                <a:cubicBezTo>
                  <a:pt x="134299" y="506999"/>
                  <a:pt x="125937" y="491700"/>
                  <a:pt x="112143" y="483079"/>
                </a:cubicBezTo>
                <a:cubicBezTo>
                  <a:pt x="102089" y="476796"/>
                  <a:pt x="89140" y="477328"/>
                  <a:pt x="77638" y="474453"/>
                </a:cubicBezTo>
                <a:cubicBezTo>
                  <a:pt x="71887" y="465826"/>
                  <a:pt x="68481" y="455050"/>
                  <a:pt x="60385" y="448573"/>
                </a:cubicBezTo>
                <a:cubicBezTo>
                  <a:pt x="53285" y="442893"/>
                  <a:pt x="39791" y="447346"/>
                  <a:pt x="34506" y="439947"/>
                </a:cubicBezTo>
                <a:cubicBezTo>
                  <a:pt x="23935" y="425148"/>
                  <a:pt x="23004" y="405441"/>
                  <a:pt x="17253" y="388188"/>
                </a:cubicBezTo>
                <a:cubicBezTo>
                  <a:pt x="7717" y="359581"/>
                  <a:pt x="17719" y="362309"/>
                  <a:pt x="0" y="362309"/>
                </a:cubicBezTo>
              </a:path>
            </a:pathLst>
          </a:custGeom>
          <a:noFill/>
          <a:ln w="38100">
            <a:headEnd type="none" w="lg" len="lg"/>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3489441" y="2158208"/>
            <a:ext cx="2261325" cy="369332"/>
          </a:xfrm>
          <a:prstGeom prst="rect">
            <a:avLst/>
          </a:prstGeom>
          <a:noFill/>
        </p:spPr>
        <p:txBody>
          <a:bodyPr wrap="none" rtlCol="0">
            <a:spAutoFit/>
          </a:bodyPr>
          <a:lstStyle/>
          <a:p>
            <a:r>
              <a:rPr lang="en" altLang="ko-KR" dirty="0">
                <a:solidFill>
                  <a:schemeClr val="tx2"/>
                </a:solidFill>
                <a:latin typeface="+mn-lt"/>
              </a:rPr>
              <a:t>sscanf(str, “%f”, &amp;v);</a:t>
            </a:r>
            <a:endParaRPr lang="ko-KR" altLang="en-US" dirty="0">
              <a:solidFill>
                <a:schemeClr val="tx2"/>
              </a:solidFill>
              <a:latin typeface="+mn-lt"/>
            </a:endParaRPr>
          </a:p>
        </p:txBody>
      </p:sp>
      <p:sp>
        <p:nvSpPr>
          <p:cNvPr id="30" name="TextBox 29"/>
          <p:cNvSpPr txBox="1"/>
          <p:nvPr/>
        </p:nvSpPr>
        <p:spPr>
          <a:xfrm>
            <a:off x="3813814" y="4664016"/>
            <a:ext cx="2099421" cy="369332"/>
          </a:xfrm>
          <a:prstGeom prst="rect">
            <a:avLst/>
          </a:prstGeom>
          <a:noFill/>
        </p:spPr>
        <p:txBody>
          <a:bodyPr wrap="none" rtlCol="0">
            <a:spAutoFit/>
          </a:bodyPr>
          <a:lstStyle/>
          <a:p>
            <a:r>
              <a:rPr lang="en" altLang="ko-KR" dirty="0">
                <a:solidFill>
                  <a:schemeClr val="tx2"/>
                </a:solidFill>
                <a:latin typeface="+mn-lt"/>
              </a:rPr>
              <a:t>sprintf(str, “%f”, v);</a:t>
            </a:r>
            <a:endParaRPr lang="ko-KR" altLang="en-US" dirty="0">
              <a:solidFill>
                <a:schemeClr val="tx2"/>
              </a:solidFill>
              <a:latin typeface="+mn-lt"/>
            </a:endParaRPr>
          </a:p>
        </p:txBody>
      </p:sp>
    </p:spTree>
    <p:extLst>
      <p:ext uri="{BB962C8B-B14F-4D97-AF65-F5344CB8AC3E}">
        <p14:creationId xmlns:p14="http://schemas.microsoft.com/office/powerpoint/2010/main" val="475891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 altLang="en-US"/>
              <a:t>Example</a:t>
            </a:r>
          </a:p>
        </p:txBody>
      </p:sp>
      <p:sp>
        <p:nvSpPr>
          <p:cNvPr id="31747" name="Rectangle 3"/>
          <p:cNvSpPr>
            <a:spLocks noChangeArrowheads="1"/>
          </p:cNvSpPr>
          <p:nvPr/>
        </p:nvSpPr>
        <p:spPr bwMode="auto">
          <a:xfrm>
            <a:off x="1147573" y="1659285"/>
            <a:ext cx="7777162" cy="3539430"/>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marR="0" algn="l" rtl="0"/>
            <a:endParaRPr lang="en-US" altLang="ko-KR" sz="1600" b="0" i="0" u="none" strike="noStrike" baseline="0" dirty="0">
              <a:solidFill>
                <a:srgbClr val="0000FF"/>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algn="l"/>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char instring []="file 12";</a:t>
            </a:r>
          </a:p>
          <a:p>
            <a:pPr lvl="1"/>
            <a:r>
              <a:rPr lang="en" altLang="ko-KR" sz="1600" b="0" i="0" u="none" strike="noStrike" baseline="0" dirty="0">
                <a:solidFill>
                  <a:srgbClr val="000000"/>
                </a:solidFill>
                <a:latin typeface="Century Schoolbook" panose="02040604050505020304" pitchFamily="18" charset="0"/>
              </a:rPr>
              <a:t>char name[10];</a:t>
            </a:r>
          </a:p>
          <a:p>
            <a:pPr lvl="1"/>
            <a:r>
              <a:rPr lang="en" altLang="ko-KR" sz="1600" b="0" i="0" u="none" strike="noStrike" baseline="0" dirty="0">
                <a:solidFill>
                  <a:srgbClr val="000000"/>
                </a:solidFill>
                <a:latin typeface="Century Schoolbook" panose="02040604050505020304" pitchFamily="18" charset="0"/>
              </a:rPr>
              <a:t>int number;</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sscanf ( instring , "%s %d", name, &amp;number);</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printf ("name = %s \n", name);</a:t>
            </a:r>
          </a:p>
          <a:p>
            <a:pPr lvl="1"/>
            <a:r>
              <a:rPr lang="en" altLang="ko-KR" sz="1600" b="0" i="0" u="none" strike="noStrike" baseline="0" dirty="0">
                <a:solidFill>
                  <a:srgbClr val="000000"/>
                </a:solidFill>
                <a:latin typeface="Century Schoolbook" panose="02040604050505020304" pitchFamily="18" charset="0"/>
              </a:rPr>
              <a:t>printf ("number = %d \n", number);</a:t>
            </a:r>
          </a:p>
          <a:p>
            <a:pPr lvl="1"/>
            <a:r>
              <a:rPr lang="en" altLang="ko-KR" sz="1600" b="0" i="0" u="none" strike="noStrike" baseline="0" dirty="0">
                <a:solidFill>
                  <a:srgbClr val="0000FF"/>
                </a:solidFill>
                <a:latin typeface="Century Schoolbook" panose="02040604050505020304" pitchFamily="18" charset="0"/>
              </a:rPr>
              <a:t>return </a:t>
            </a:r>
            <a:r>
              <a:rPr lang="en" altLang="ko-KR" sz="1600" b="0" i="0" u="none" strike="noStrike" baseline="0" dirty="0">
                <a:solidFill>
                  <a:srgbClr val="000000"/>
                </a:solidFill>
                <a:latin typeface="Century Schoolbook" panose="02040604050505020304" pitchFamily="18" charset="0"/>
              </a:rPr>
              <a:t>0;</a:t>
            </a:r>
          </a:p>
          <a:p>
            <a:pPr marR="0" algn="l" rtl="0"/>
            <a:r>
              <a:rPr lang="en" altLang="ko-KR" sz="1600" b="0" i="0" u="none" strike="noStrike" baseline="0" dirty="0">
                <a:solidFill>
                  <a:srgbClr val="000000"/>
                </a:solidFill>
                <a:latin typeface="Century Schoolbook" panose="02040604050505020304" pitchFamily="18" charset="0"/>
              </a:rPr>
              <a:t>}</a:t>
            </a:r>
            <a:endParaRPr lang="en-US" altLang="ko-KR" sz="1600" dirty="0">
              <a:solidFill>
                <a:srgbClr val="000000"/>
              </a:solidFill>
              <a:latin typeface="Trebuchet MS" panose="020B0603020202020204" pitchFamily="34" charset="0"/>
              <a:ea typeface="돋움체" panose="020B0609000101010101" pitchFamily="49" charset="-127"/>
            </a:endParaRPr>
          </a:p>
        </p:txBody>
      </p:sp>
      <p:sp>
        <p:nvSpPr>
          <p:cNvPr id="31748"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6" name="그룹 5">
            <a:extLst>
              <a:ext uri="{FF2B5EF4-FFF2-40B4-BE49-F238E27FC236}">
                <a16:creationId xmlns:a16="http://schemas.microsoft.com/office/drawing/2014/main" id="{9CD1F7DB-CDBF-43BF-87F5-34BDC512A764}"/>
              </a:ext>
            </a:extLst>
          </p:cNvPr>
          <p:cNvGrpSpPr/>
          <p:nvPr/>
        </p:nvGrpSpPr>
        <p:grpSpPr>
          <a:xfrm>
            <a:off x="1123003" y="5517232"/>
            <a:ext cx="7777161" cy="722300"/>
            <a:chOff x="4874867" y="766531"/>
            <a:chExt cx="3663880" cy="1404537"/>
          </a:xfrm>
        </p:grpSpPr>
        <p:pic>
          <p:nvPicPr>
            <p:cNvPr id="7" name="그림 6">
              <a:extLst>
                <a:ext uri="{FF2B5EF4-FFF2-40B4-BE49-F238E27FC236}">
                  <a16:creationId xmlns:a16="http://schemas.microsoft.com/office/drawing/2014/main" id="{DFB52FD7-2F3D-4D7D-8FA4-1799D7109468}"/>
                </a:ext>
              </a:extLst>
            </p:cNvPr>
            <p:cNvPicPr>
              <a:picLocks noChangeAspect="1"/>
            </p:cNvPicPr>
            <p:nvPr/>
          </p:nvPicPr>
          <p:blipFill>
            <a:blip r:embed="rId2"/>
            <a:stretch>
              <a:fillRect/>
            </a:stretch>
          </p:blipFill>
          <p:spPr>
            <a:xfrm>
              <a:off x="6266384" y="1821008"/>
              <a:ext cx="745785" cy="350060"/>
            </a:xfrm>
            <a:prstGeom prst="rect">
              <a:avLst/>
            </a:prstGeom>
          </p:spPr>
        </p:pic>
        <p:sp>
          <p:nvSpPr>
            <p:cNvPr id="8" name="직사각형 7">
              <a:extLst>
                <a:ext uri="{FF2B5EF4-FFF2-40B4-BE49-F238E27FC236}">
                  <a16:creationId xmlns:a16="http://schemas.microsoft.com/office/drawing/2014/main" id="{C4F11964-5519-4C88-BDD6-A6B0BCF1A25C}"/>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ko-KR" sz="1600" dirty="0">
                  <a:latin typeface="Trebuchet MS" panose="020B0603020202020204" pitchFamily="34" charset="0"/>
                  <a:ea typeface="HY강B" pitchFamily="18" charset="-127"/>
                </a:rPr>
                <a:t>name = file</a:t>
              </a:r>
            </a:p>
            <a:p>
              <a:pPr algn="just"/>
              <a:r>
                <a:rPr lang="en" altLang="ko-KR" sz="1600" dirty="0">
                  <a:latin typeface="Trebuchet MS" panose="020B0603020202020204" pitchFamily="34" charset="0"/>
                  <a:ea typeface="HY강B" pitchFamily="18" charset="-127"/>
                </a:rPr>
                <a:t>number = 12</a:t>
              </a:r>
              <a:endParaRPr lang="en-US" altLang="ko-KR" sz="1600" dirty="0">
                <a:latin typeface="Trebuchet MS" panose="020B0603020202020204" pitchFamily="34" charset="0"/>
              </a:endParaRPr>
            </a:p>
          </p:txBody>
        </p:sp>
      </p:grpSp>
    </p:spTree>
    <p:extLst>
      <p:ext uri="{BB962C8B-B14F-4D97-AF65-F5344CB8AC3E}">
        <p14:creationId xmlns:p14="http://schemas.microsoft.com/office/powerpoint/2010/main" val="3320720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 altLang="en-US"/>
              <a:t>Example</a:t>
            </a:r>
          </a:p>
        </p:txBody>
      </p:sp>
      <p:sp>
        <p:nvSpPr>
          <p:cNvPr id="31747" name="Rectangle 3"/>
          <p:cNvSpPr>
            <a:spLocks noChangeArrowheads="1"/>
          </p:cNvSpPr>
          <p:nvPr/>
        </p:nvSpPr>
        <p:spPr bwMode="auto">
          <a:xfrm>
            <a:off x="1147573" y="1659285"/>
            <a:ext cx="7777162" cy="3539430"/>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algn="l"/>
            <a:endParaRPr lang="ko-KR" altLang="en-US" sz="1600" b="0" i="0" u="none" strike="noStrike" baseline="0" dirty="0">
              <a:solidFill>
                <a:srgbClr val="000000"/>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00"/>
                </a:solidFill>
                <a:latin typeface="Century Schoolbook" panose="02040604050505020304" pitchFamily="18" charset="0"/>
              </a:rPr>
              <a:t>char buffer[50];</a:t>
            </a:r>
          </a:p>
          <a:p>
            <a:pPr lvl="1"/>
            <a:r>
              <a:rPr lang="en" altLang="ko-KR" sz="1600" b="0" i="0" u="none" strike="noStrike" baseline="0" dirty="0">
                <a:solidFill>
                  <a:srgbClr val="000000"/>
                </a:solidFill>
                <a:latin typeface="Century Schoolbook" panose="02040604050505020304" pitchFamily="18" charset="0"/>
              </a:rPr>
              <a:t>int x=10, y=20, result;</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result = x + y;</a:t>
            </a:r>
          </a:p>
          <a:p>
            <a:pPr lvl="1"/>
            <a:r>
              <a:rPr lang="en" altLang="ko-KR" sz="1600" b="0" i="0" u="none" strike="noStrike" baseline="0" dirty="0">
                <a:solidFill>
                  <a:srgbClr val="000000"/>
                </a:solidFill>
                <a:latin typeface="Century Schoolbook" panose="02040604050505020304" pitchFamily="18" charset="0"/>
              </a:rPr>
              <a:t>sprintf (buffer, " </a:t>
            </a:r>
            <a:r>
              <a:rPr lang="en" altLang="en-US" sz="1600" b="0" i="0" u="none" strike="noStrike" baseline="0" dirty="0">
                <a:solidFill>
                  <a:srgbClr val="000000"/>
                </a:solidFill>
                <a:latin typeface="Century Schoolbook" panose="02040604050505020304" pitchFamily="18" charset="0"/>
              </a:rPr>
              <a:t>Integer </a:t>
            </a:r>
            <a:r>
              <a:rPr lang="en" altLang="ko-KR" sz="1600" b="0" i="0" u="none" strike="noStrike" baseline="0" dirty="0">
                <a:solidFill>
                  <a:srgbClr val="000000"/>
                </a:solidFill>
                <a:latin typeface="Century Schoolbook" panose="02040604050505020304" pitchFamily="18" charset="0"/>
              </a:rPr>
              <a:t>%d </a:t>
            </a:r>
            <a:r>
              <a:rPr lang="en" altLang="en-US" sz="1600" b="0" i="0" u="none" strike="noStrike" baseline="0" dirty="0">
                <a:solidFill>
                  <a:srgbClr val="000000"/>
                </a:solidFill>
                <a:latin typeface="Century Schoolbook" panose="02040604050505020304" pitchFamily="18" charset="0"/>
              </a:rPr>
              <a:t>plus integer </a:t>
            </a:r>
            <a:r>
              <a:rPr lang="en" altLang="ko-KR" sz="1600" b="0" i="0" u="none" strike="noStrike" baseline="0" dirty="0">
                <a:solidFill>
                  <a:srgbClr val="000000"/>
                </a:solidFill>
                <a:latin typeface="Century Schoolbook" panose="02040604050505020304" pitchFamily="18" charset="0"/>
              </a:rPr>
              <a:t>%d </a:t>
            </a:r>
            <a:r>
              <a:rPr lang="en" altLang="en-US" sz="1600" b="0" i="0" u="none" strike="noStrike" baseline="0" dirty="0">
                <a:solidFill>
                  <a:srgbClr val="000000"/>
                </a:solidFill>
                <a:latin typeface="Century Schoolbook" panose="02040604050505020304" pitchFamily="18" charset="0"/>
              </a:rPr>
              <a:t>is </a:t>
            </a:r>
            <a:r>
              <a:rPr lang="en" altLang="ko-KR" sz="1600" b="0" i="0" u="none" strike="noStrike" baseline="0" dirty="0">
                <a:solidFill>
                  <a:srgbClr val="000000"/>
                </a:solidFill>
                <a:latin typeface="Century Schoolbook" panose="02040604050505020304" pitchFamily="18" charset="0"/>
              </a:rPr>
              <a:t>%d .", x, y, result);</a:t>
            </a:r>
          </a:p>
          <a:p>
            <a:pPr lvl="1"/>
            <a:endParaRPr lang="ko-KR" altLang="en-US" sz="1600" b="0" i="0" u="none" strike="noStrike" baseline="0" dirty="0">
              <a:solidFill>
                <a:srgbClr val="000000"/>
              </a:solidFill>
              <a:latin typeface="Century Schoolbook" panose="02040604050505020304" pitchFamily="18" charset="0"/>
            </a:endParaRP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printf ("%s \n", buffer);</a:t>
            </a:r>
          </a:p>
          <a:p>
            <a:pPr lvl="1"/>
            <a:r>
              <a:rPr lang="en" altLang="ko-KR" sz="1600" b="0" i="0" u="none" strike="noStrike" baseline="0" dirty="0">
                <a:solidFill>
                  <a:srgbClr val="0000FF"/>
                </a:solidFill>
                <a:latin typeface="Century Schoolbook" panose="02040604050505020304" pitchFamily="18" charset="0"/>
              </a:rPr>
              <a:t>return </a:t>
            </a:r>
            <a:r>
              <a:rPr lang="en" altLang="ko-KR" sz="1600" b="0" i="0" u="none" strike="noStrike" baseline="0" dirty="0">
                <a:solidFill>
                  <a:srgbClr val="000000"/>
                </a:solidFill>
                <a:latin typeface="Century Schoolbook" panose="02040604050505020304" pitchFamily="18" charset="0"/>
              </a:rPr>
              <a:t>0;</a:t>
            </a:r>
          </a:p>
          <a:p>
            <a:pPr marR="0" algn="l" rtl="0"/>
            <a:r>
              <a:rPr lang="en" altLang="ko-KR" sz="1600" b="0" i="0" u="none" strike="noStrike" baseline="0" dirty="0">
                <a:solidFill>
                  <a:srgbClr val="000000"/>
                </a:solidFill>
                <a:latin typeface="Century Schoolbook" panose="02040604050505020304" pitchFamily="18" charset="0"/>
              </a:rPr>
              <a:t>}</a:t>
            </a:r>
            <a:endParaRPr lang="en-US" altLang="ko-KR" sz="1600" dirty="0">
              <a:solidFill>
                <a:srgbClr val="000000"/>
              </a:solidFill>
              <a:latin typeface="Trebuchet MS" panose="020B0603020202020204" pitchFamily="34" charset="0"/>
              <a:ea typeface="돋움체" panose="020B0609000101010101" pitchFamily="49" charset="-127"/>
            </a:endParaRPr>
          </a:p>
        </p:txBody>
      </p:sp>
      <p:sp>
        <p:nvSpPr>
          <p:cNvPr id="31748"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6" name="그룹 5">
            <a:extLst>
              <a:ext uri="{FF2B5EF4-FFF2-40B4-BE49-F238E27FC236}">
                <a16:creationId xmlns:a16="http://schemas.microsoft.com/office/drawing/2014/main" id="{9CD1F7DB-CDBF-43BF-87F5-34BDC512A764}"/>
              </a:ext>
            </a:extLst>
          </p:cNvPr>
          <p:cNvGrpSpPr/>
          <p:nvPr/>
        </p:nvGrpSpPr>
        <p:grpSpPr>
          <a:xfrm>
            <a:off x="1123003" y="5517232"/>
            <a:ext cx="7777161" cy="722300"/>
            <a:chOff x="4874867" y="766531"/>
            <a:chExt cx="3663880" cy="1404537"/>
          </a:xfrm>
        </p:grpSpPr>
        <p:pic>
          <p:nvPicPr>
            <p:cNvPr id="7" name="그림 6">
              <a:extLst>
                <a:ext uri="{FF2B5EF4-FFF2-40B4-BE49-F238E27FC236}">
                  <a16:creationId xmlns:a16="http://schemas.microsoft.com/office/drawing/2014/main" id="{DFB52FD7-2F3D-4D7D-8FA4-1799D7109468}"/>
                </a:ext>
              </a:extLst>
            </p:cNvPr>
            <p:cNvPicPr>
              <a:picLocks noChangeAspect="1"/>
            </p:cNvPicPr>
            <p:nvPr/>
          </p:nvPicPr>
          <p:blipFill>
            <a:blip r:embed="rId2"/>
            <a:stretch>
              <a:fillRect/>
            </a:stretch>
          </p:blipFill>
          <p:spPr>
            <a:xfrm>
              <a:off x="6266384" y="1821008"/>
              <a:ext cx="745785" cy="350060"/>
            </a:xfrm>
            <a:prstGeom prst="rect">
              <a:avLst/>
            </a:prstGeom>
          </p:spPr>
        </p:pic>
        <p:sp>
          <p:nvSpPr>
            <p:cNvPr id="8" name="직사각형 7">
              <a:extLst>
                <a:ext uri="{FF2B5EF4-FFF2-40B4-BE49-F238E27FC236}">
                  <a16:creationId xmlns:a16="http://schemas.microsoft.com/office/drawing/2014/main" id="{C4F11964-5519-4C88-BDD6-A6B0BCF1A25C}"/>
                </a:ext>
              </a:extLst>
            </p:cNvPr>
            <p:cNvSpPr/>
            <p:nvPr/>
          </p:nvSpPr>
          <p:spPr>
            <a:xfrm>
              <a:off x="4874867" y="766531"/>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 altLang="en-US" sz="1400" dirty="0">
                  <a:latin typeface="굴림" panose="020B0600000101010101" pitchFamily="50" charset="-127"/>
                  <a:ea typeface="굴림" panose="020B0600000101010101" pitchFamily="50" charset="-127"/>
                </a:rPr>
                <a:t>Integers </a:t>
              </a:r>
              <a:r>
                <a:rPr lang="en" altLang="ko-KR" sz="1400" dirty="0">
                  <a:latin typeface="굴림" panose="020B0600000101010101" pitchFamily="50" charset="-127"/>
                  <a:ea typeface="굴림" panose="020B0600000101010101" pitchFamily="50" charset="-127"/>
                </a:rPr>
                <a:t>10 plus integer 20 is</a:t>
              </a:r>
              <a:r>
                <a:rPr lang="en" altLang="en-US" sz="1400" dirty="0">
                  <a:latin typeface="굴림" panose="020B0600000101010101" pitchFamily="50" charset="-127"/>
                  <a:ea typeface="굴림" panose="020B0600000101010101" pitchFamily="50" charset="-127"/>
                </a:rPr>
                <a:t> </a:t>
              </a:r>
              <a:r>
                <a:rPr lang="en" altLang="ko-KR" sz="1400" dirty="0">
                  <a:latin typeface="굴림" panose="020B0600000101010101" pitchFamily="50" charset="-127"/>
                  <a:ea typeface="굴림" panose="020B0600000101010101" pitchFamily="50" charset="-127"/>
                </a:rPr>
                <a:t>30.</a:t>
              </a:r>
            </a:p>
          </p:txBody>
        </p:sp>
      </p:grpSp>
    </p:spTree>
    <p:extLst>
      <p:ext uri="{BB962C8B-B14F-4D97-AF65-F5344CB8AC3E}">
        <p14:creationId xmlns:p14="http://schemas.microsoft.com/office/powerpoint/2010/main" val="3175636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512" y="365126"/>
            <a:ext cx="8784976" cy="1325563"/>
          </a:xfrm>
        </p:spPr>
        <p:txBody>
          <a:bodyPr/>
          <a:lstStyle/>
          <a:p>
            <a:r>
              <a:rPr lang="en" altLang="ko-KR" dirty="0"/>
              <a:t>Lab: </a:t>
            </a:r>
            <a:r>
              <a:rPr lang="en" altLang="en-US" dirty="0"/>
              <a:t>Automatically generate video file names</a:t>
            </a:r>
          </a:p>
        </p:txBody>
      </p:sp>
      <p:sp>
        <p:nvSpPr>
          <p:cNvPr id="3" name="내용 개체 틀 2"/>
          <p:cNvSpPr>
            <a:spLocks noGrp="1"/>
          </p:cNvSpPr>
          <p:nvPr>
            <p:ph idx="1"/>
          </p:nvPr>
        </p:nvSpPr>
        <p:spPr>
          <a:xfrm>
            <a:off x="628650" y="1825625"/>
            <a:ext cx="8191822" cy="4351338"/>
          </a:xfrm>
        </p:spPr>
        <p:txBody>
          <a:bodyPr/>
          <a:lstStyle/>
          <a:p>
            <a:r>
              <a:rPr lang="en" altLang="en-US" dirty="0"/>
              <a:t>Let's write a program that automatically generates file names </a:t>
            </a:r>
            <a:r>
              <a:rPr lang="en" altLang="ko-KR" dirty="0"/>
              <a:t>.</a:t>
            </a:r>
            <a:endParaRPr lang="ko-KR" altLang="en-US" dirty="0"/>
          </a:p>
        </p:txBody>
      </p:sp>
      <p:grpSp>
        <p:nvGrpSpPr>
          <p:cNvPr id="166" name="그룹 165">
            <a:extLst>
              <a:ext uri="{FF2B5EF4-FFF2-40B4-BE49-F238E27FC236}">
                <a16:creationId xmlns:a16="http://schemas.microsoft.com/office/drawing/2014/main" id="{D3DB366E-FD25-4F0E-BF34-444652A6176A}"/>
              </a:ext>
            </a:extLst>
          </p:cNvPr>
          <p:cNvGrpSpPr/>
          <p:nvPr/>
        </p:nvGrpSpPr>
        <p:grpSpPr>
          <a:xfrm>
            <a:off x="827585" y="2564904"/>
            <a:ext cx="7777161" cy="2088808"/>
            <a:chOff x="4887501" y="-1680397"/>
            <a:chExt cx="3663880" cy="4061758"/>
          </a:xfrm>
        </p:grpSpPr>
        <p:pic>
          <p:nvPicPr>
            <p:cNvPr id="167" name="그림 166">
              <a:extLst>
                <a:ext uri="{FF2B5EF4-FFF2-40B4-BE49-F238E27FC236}">
                  <a16:creationId xmlns:a16="http://schemas.microsoft.com/office/drawing/2014/main" id="{8C08E363-7CB2-4FB3-B547-0F7DED3ACE1E}"/>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68" name="직사각형 167">
              <a:extLst>
                <a:ext uri="{FF2B5EF4-FFF2-40B4-BE49-F238E27FC236}">
                  <a16:creationId xmlns:a16="http://schemas.microsoft.com/office/drawing/2014/main" id="{73458F8F-B0E6-4445-8B71-234321A4728A}"/>
                </a:ext>
              </a:extLst>
            </p:cNvPr>
            <p:cNvSpPr/>
            <p:nvPr/>
          </p:nvSpPr>
          <p:spPr>
            <a:xfrm>
              <a:off x="4887501" y="-1680397"/>
              <a:ext cx="3663880" cy="4061758"/>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R" sz="1600" dirty="0">
                  <a:solidFill>
                    <a:schemeClr val="bg1"/>
                  </a:solidFill>
                  <a:latin typeface="Trebuchet MS" panose="020B0603020202020204" pitchFamily="34" charset="0"/>
                </a:rPr>
                <a:t>image0.jpg</a:t>
              </a:r>
            </a:p>
            <a:p>
              <a:r>
                <a:rPr lang="en" altLang="ko-KR" sz="1600" dirty="0">
                  <a:solidFill>
                    <a:schemeClr val="bg1"/>
                  </a:solidFill>
                  <a:latin typeface="Trebuchet MS" panose="020B0603020202020204" pitchFamily="34" charset="0"/>
                </a:rPr>
                <a:t>image1.jpg</a:t>
              </a:r>
            </a:p>
            <a:p>
              <a:r>
                <a:rPr lang="en" altLang="ko-KR" sz="1600" dirty="0">
                  <a:solidFill>
                    <a:schemeClr val="bg1"/>
                  </a:solidFill>
                  <a:latin typeface="Trebuchet MS" panose="020B0603020202020204" pitchFamily="34" charset="0"/>
                </a:rPr>
                <a:t>image2.jpg</a:t>
              </a:r>
            </a:p>
            <a:p>
              <a:r>
                <a:rPr lang="en" altLang="ko-KR" sz="1600" dirty="0">
                  <a:solidFill>
                    <a:schemeClr val="bg1"/>
                  </a:solidFill>
                  <a:latin typeface="Trebuchet MS" panose="020B0603020202020204" pitchFamily="34" charset="0"/>
                </a:rPr>
                <a:t>image3.jpg</a:t>
              </a:r>
            </a:p>
            <a:p>
              <a:r>
                <a:rPr lang="en" altLang="ko-KR" sz="1600" dirty="0">
                  <a:solidFill>
                    <a:schemeClr val="bg1"/>
                  </a:solidFill>
                  <a:latin typeface="Trebuchet MS" panose="020B0603020202020204" pitchFamily="34" charset="0"/>
                </a:rPr>
                <a:t>image4.jpg</a:t>
              </a:r>
            </a:p>
            <a:p>
              <a:r>
                <a:rPr lang="en" altLang="ko-KR" sz="1600" dirty="0">
                  <a:solidFill>
                    <a:schemeClr val="bg1"/>
                  </a:solidFill>
                  <a:latin typeface="Trebuchet MS" panose="020B0603020202020204" pitchFamily="34" charset="0"/>
                </a:rPr>
                <a:t>image5.jpg</a:t>
              </a:r>
              <a:endParaRPr lang="ko-KR" altLang="en-US" sz="1600" dirty="0">
                <a:solidFill>
                  <a:schemeClr val="bg1"/>
                </a:solidFill>
                <a:latin typeface="Trebuchet MS" panose="020B0603020202020204" pitchFamily="34" charset="0"/>
              </a:endParaRPr>
            </a:p>
          </p:txBody>
        </p:sp>
      </p:grpSp>
    </p:spTree>
    <p:extLst>
      <p:ext uri="{BB962C8B-B14F-4D97-AF65-F5344CB8AC3E}">
        <p14:creationId xmlns:p14="http://schemas.microsoft.com/office/powerpoint/2010/main" val="1108101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 altLang="en-US"/>
              <a:t>Example</a:t>
            </a:r>
          </a:p>
        </p:txBody>
      </p:sp>
      <p:sp>
        <p:nvSpPr>
          <p:cNvPr id="31747" name="Rectangle 3"/>
          <p:cNvSpPr>
            <a:spLocks noChangeArrowheads="1"/>
          </p:cNvSpPr>
          <p:nvPr/>
        </p:nvSpPr>
        <p:spPr bwMode="auto">
          <a:xfrm>
            <a:off x="797719" y="1875185"/>
            <a:ext cx="7777162" cy="3539430"/>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spAutoFit/>
          </a:bodyPr>
          <a:lstStyle/>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stdio.h </a:t>
            </a:r>
            <a:r>
              <a:rPr lang="en" altLang="ko-KR" sz="1600" b="0" i="0" u="none" strike="noStrike" baseline="0" dirty="0">
                <a:solidFill>
                  <a:srgbClr val="A31515"/>
                </a:solidFill>
                <a:latin typeface="Century Schoolbook" panose="02040604050505020304" pitchFamily="18" charset="0"/>
              </a:rPr>
              <a:t>&gt;</a:t>
            </a:r>
          </a:p>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&lt; </a:t>
            </a:r>
            <a:r>
              <a:rPr lang="en" altLang="ko-KR" sz="1600" b="0" i="0" u="none" strike="noStrike" baseline="0" dirty="0" err="1">
                <a:solidFill>
                  <a:srgbClr val="A31515"/>
                </a:solidFill>
                <a:latin typeface="Century Schoolbook" panose="02040604050505020304" pitchFamily="18" charset="0"/>
              </a:rPr>
              <a:t>string.h </a:t>
            </a:r>
            <a:r>
              <a:rPr lang="en" altLang="ko-KR" sz="1600" b="0" i="0" u="none" strike="noStrike" baseline="0" dirty="0">
                <a:solidFill>
                  <a:srgbClr val="A31515"/>
                </a:solidFill>
                <a:latin typeface="Century Schoolbook" panose="02040604050505020304" pitchFamily="18" charset="0"/>
              </a:rPr>
              <a:t>&gt;</a:t>
            </a:r>
          </a:p>
          <a:p>
            <a:pPr marR="0" algn="l" rtl="0"/>
            <a:endParaRPr lang="ko-KR" altLang="en-US" sz="1600" b="0" i="0" u="none" strike="noStrike" baseline="0" dirty="0">
              <a:solidFill>
                <a:srgbClr val="000000"/>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filename[100];</a:t>
            </a:r>
          </a:p>
          <a:p>
            <a:pPr marR="0" algn="l"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a:t>
            </a:r>
          </a:p>
          <a:p>
            <a:pPr marR="0" algn="l" rtl="0"/>
            <a:endParaRPr lang="ko-KR" altLang="en-US" sz="1600" b="0" i="0" u="none" strike="noStrike" baseline="0" dirty="0">
              <a:solidFill>
                <a:srgbClr val="000000"/>
              </a:solidFill>
              <a:latin typeface="Century Schoolbook" panose="02040604050505020304" pitchFamily="18" charset="0"/>
            </a:endParaRPr>
          </a:p>
          <a:p>
            <a:pPr marR="0" algn="l"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for </a:t>
            </a:r>
            <a:r>
              <a:rPr lang="en" altLang="ko-KR" sz="1600" b="0" i="0" u="none" strike="noStrike" baseline="0" dirty="0">
                <a:solidFill>
                  <a:srgbClr val="000000"/>
                </a:solidFill>
                <a:latin typeface="Century Schoolbook" panose="02040604050505020304" pitchFamily="18" charset="0"/>
              </a:rPr>
              <a:t>(i=0; i &lt; 6; i++){</a:t>
            </a:r>
          </a:p>
          <a:p>
            <a:pPr marR="0" algn="l"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sprintf </a:t>
            </a:r>
            <a:r>
              <a:rPr lang="en" altLang="ko-KR" sz="1600" b="0" i="0" u="none" strike="noStrike" baseline="0" dirty="0">
                <a:solidFill>
                  <a:srgbClr val="000000"/>
                </a:solidFill>
                <a:latin typeface="Century Schoolbook" panose="02040604050505020304" pitchFamily="18" charset="0"/>
              </a:rPr>
              <a:t>(filename, </a:t>
            </a:r>
            <a:r>
              <a:rPr lang="en" altLang="ko-KR" sz="1600" b="0" i="0" u="none" strike="noStrike" baseline="0" dirty="0">
                <a:solidFill>
                  <a:srgbClr val="A31515"/>
                </a:solidFill>
                <a:latin typeface="Century Schoolbook" panose="02040604050505020304" pitchFamily="18" charset="0"/>
              </a:rPr>
              <a:t>"image%d.jpg"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err="1">
                <a:solidFill>
                  <a:srgbClr val="000000"/>
                </a:solidFill>
                <a:latin typeface="Century Schoolbook" panose="02040604050505020304" pitchFamily="18" charset="0"/>
              </a:rPr>
              <a:t>printf </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A31515"/>
                </a:solidFill>
                <a:latin typeface="Century Schoolbook" panose="02040604050505020304" pitchFamily="18" charset="0"/>
              </a:rPr>
              <a:t>"%s \n" </a:t>
            </a:r>
            <a:r>
              <a:rPr lang="en" altLang="ko-KR" sz="1600" b="0" i="0" u="none" strike="noStrike" baseline="0" dirty="0">
                <a:solidFill>
                  <a:srgbClr val="000000"/>
                </a:solidFill>
                <a:latin typeface="Century Schoolbook" panose="02040604050505020304" pitchFamily="18" charset="0"/>
              </a:rPr>
              <a:t>, filename);</a:t>
            </a:r>
          </a:p>
          <a:p>
            <a:pPr marR="0" algn="l" rtl="0"/>
            <a:r>
              <a:rPr lang="en" altLang="en-US"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0000FF"/>
                </a:solidFill>
                <a:latin typeface="Century Schoolbook" panose="02040604050505020304" pitchFamily="18" charset="0"/>
              </a:rPr>
              <a:t>return </a:t>
            </a:r>
            <a:r>
              <a:rPr lang="en" altLang="ko-KR" sz="1600" b="0" i="0" u="none" strike="noStrike" baseline="0" dirty="0">
                <a:solidFill>
                  <a:srgbClr val="000000"/>
                </a:solidFill>
                <a:latin typeface="Century Schoolbook" panose="02040604050505020304" pitchFamily="18" charset="0"/>
              </a:rPr>
              <a:t>0;</a:t>
            </a:r>
          </a:p>
          <a:p>
            <a:pPr marR="0" algn="l" rtl="0"/>
            <a:r>
              <a:rPr lang="en" altLang="ko-KR" sz="1600" b="0" i="0" u="none" strike="noStrike" baseline="0" dirty="0">
                <a:solidFill>
                  <a:srgbClr val="000000"/>
                </a:solidFill>
                <a:latin typeface="Century Schoolbook" panose="02040604050505020304" pitchFamily="18" charset="0"/>
              </a:rPr>
              <a:t>}</a:t>
            </a:r>
            <a:endParaRPr lang="en-US" altLang="ko-KR" sz="1600" kern="0" dirty="0">
              <a:solidFill>
                <a:srgbClr val="000000"/>
              </a:solidFill>
              <a:latin typeface="Trebuchet MS" pitchFamily="34" charset="0"/>
            </a:endParaRPr>
          </a:p>
        </p:txBody>
      </p:sp>
      <p:sp>
        <p:nvSpPr>
          <p:cNvPr id="31748" name="Rectangle 4"/>
          <p:cNvSpPr>
            <a:spLocks noChangeArrowheads="1"/>
          </p:cNvSpPr>
          <p:nvPr/>
        </p:nvSpPr>
        <p:spPr bwMode="auto">
          <a:xfrm>
            <a:off x="0" y="321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3" name="TextBox 2"/>
          <p:cNvSpPr txBox="1"/>
          <p:nvPr/>
        </p:nvSpPr>
        <p:spPr>
          <a:xfrm>
            <a:off x="6452223" y="2776731"/>
            <a:ext cx="1894058" cy="584775"/>
          </a:xfrm>
          <a:prstGeom prst="rect">
            <a:avLst/>
          </a:prstGeom>
          <a:noFill/>
        </p:spPr>
        <p:txBody>
          <a:bodyPr wrap="square" rtlCol="0">
            <a:spAutoFit/>
          </a:bodyPr>
          <a:lstStyle/>
          <a:p>
            <a:r>
              <a:rPr lang="en" altLang="en-US" sz="1600" i="1" dirty="0">
                <a:solidFill>
                  <a:schemeClr val="tx2"/>
                </a:solidFill>
              </a:rPr>
              <a:t>Create sequential file names </a:t>
            </a:r>
            <a:r>
              <a:rPr lang="en" altLang="ko-KR" sz="1600" i="1" dirty="0">
                <a:solidFill>
                  <a:schemeClr val="tx2"/>
                </a:solidFill>
              </a:rPr>
              <a:t>.</a:t>
            </a:r>
            <a:endParaRPr lang="ko-KR" altLang="en-US" sz="1600" i="1" dirty="0">
              <a:solidFill>
                <a:schemeClr val="tx2"/>
              </a:solidFill>
            </a:endParaRPr>
          </a:p>
        </p:txBody>
      </p:sp>
      <p:sp>
        <p:nvSpPr>
          <p:cNvPr id="4" name="자유형 3"/>
          <p:cNvSpPr/>
          <p:nvPr/>
        </p:nvSpPr>
        <p:spPr>
          <a:xfrm>
            <a:off x="4778292" y="3101488"/>
            <a:ext cx="1719165" cy="612559"/>
          </a:xfrm>
          <a:custGeom>
            <a:avLst/>
            <a:gdLst>
              <a:gd name="connsiteX0" fmla="*/ 1719165 w 1719165"/>
              <a:gd name="connsiteY0" fmla="*/ 0 h 612559"/>
              <a:gd name="connsiteX1" fmla="*/ 1612633 w 1719165"/>
              <a:gd name="connsiteY1" fmla="*/ 8878 h 612559"/>
              <a:gd name="connsiteX2" fmla="*/ 1577122 w 1719165"/>
              <a:gd name="connsiteY2" fmla="*/ 17756 h 612559"/>
              <a:gd name="connsiteX3" fmla="*/ 1337425 w 1719165"/>
              <a:gd name="connsiteY3" fmla="*/ 26633 h 612559"/>
              <a:gd name="connsiteX4" fmla="*/ 1195382 w 1719165"/>
              <a:gd name="connsiteY4" fmla="*/ 35511 h 612559"/>
              <a:gd name="connsiteX5" fmla="*/ 1133239 w 1719165"/>
              <a:gd name="connsiteY5" fmla="*/ 71022 h 612559"/>
              <a:gd name="connsiteX6" fmla="*/ 1106606 w 1719165"/>
              <a:gd name="connsiteY6" fmla="*/ 79899 h 612559"/>
              <a:gd name="connsiteX7" fmla="*/ 1088850 w 1719165"/>
              <a:gd name="connsiteY7" fmla="*/ 97655 h 612559"/>
              <a:gd name="connsiteX8" fmla="*/ 1079973 w 1719165"/>
              <a:gd name="connsiteY8" fmla="*/ 124288 h 612559"/>
              <a:gd name="connsiteX9" fmla="*/ 1115483 w 1719165"/>
              <a:gd name="connsiteY9" fmla="*/ 284086 h 612559"/>
              <a:gd name="connsiteX10" fmla="*/ 1133239 w 1719165"/>
              <a:gd name="connsiteY10" fmla="*/ 301841 h 612559"/>
              <a:gd name="connsiteX11" fmla="*/ 1150994 w 1719165"/>
              <a:gd name="connsiteY11" fmla="*/ 355107 h 612559"/>
              <a:gd name="connsiteX12" fmla="*/ 1168749 w 1719165"/>
              <a:gd name="connsiteY12" fmla="*/ 390618 h 612559"/>
              <a:gd name="connsiteX13" fmla="*/ 1186505 w 1719165"/>
              <a:gd name="connsiteY13" fmla="*/ 443884 h 612559"/>
              <a:gd name="connsiteX14" fmla="*/ 1177627 w 1719165"/>
              <a:gd name="connsiteY14" fmla="*/ 514905 h 612559"/>
              <a:gd name="connsiteX15" fmla="*/ 1168749 w 1719165"/>
              <a:gd name="connsiteY15" fmla="*/ 541538 h 612559"/>
              <a:gd name="connsiteX16" fmla="*/ 1106606 w 1719165"/>
              <a:gd name="connsiteY16" fmla="*/ 568171 h 612559"/>
              <a:gd name="connsiteX17" fmla="*/ 1071095 w 1719165"/>
              <a:gd name="connsiteY17" fmla="*/ 585926 h 612559"/>
              <a:gd name="connsiteX18" fmla="*/ 982318 w 1719165"/>
              <a:gd name="connsiteY18" fmla="*/ 594804 h 612559"/>
              <a:gd name="connsiteX19" fmla="*/ 627212 w 1719165"/>
              <a:gd name="connsiteY19" fmla="*/ 603682 h 612559"/>
              <a:gd name="connsiteX20" fmla="*/ 591701 w 1719165"/>
              <a:gd name="connsiteY20" fmla="*/ 612559 h 612559"/>
              <a:gd name="connsiteX21" fmla="*/ 165573 w 1719165"/>
              <a:gd name="connsiteY21" fmla="*/ 603682 h 612559"/>
              <a:gd name="connsiteX22" fmla="*/ 5775 w 1719165"/>
              <a:gd name="connsiteY22" fmla="*/ 594804 h 61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19165" h="612559">
                <a:moveTo>
                  <a:pt x="1719165" y="0"/>
                </a:moveTo>
                <a:cubicBezTo>
                  <a:pt x="1683654" y="2959"/>
                  <a:pt x="1647992" y="4458"/>
                  <a:pt x="1612633" y="8878"/>
                </a:cubicBezTo>
                <a:cubicBezTo>
                  <a:pt x="1600526" y="10391"/>
                  <a:pt x="1589298" y="16970"/>
                  <a:pt x="1577122" y="17756"/>
                </a:cubicBezTo>
                <a:cubicBezTo>
                  <a:pt x="1497334" y="22904"/>
                  <a:pt x="1417292" y="22918"/>
                  <a:pt x="1337425" y="26633"/>
                </a:cubicBezTo>
                <a:cubicBezTo>
                  <a:pt x="1290036" y="28837"/>
                  <a:pt x="1242730" y="32552"/>
                  <a:pt x="1195382" y="35511"/>
                </a:cubicBezTo>
                <a:cubicBezTo>
                  <a:pt x="1168639" y="53339"/>
                  <a:pt x="1164771" y="57508"/>
                  <a:pt x="1133239" y="71022"/>
                </a:cubicBezTo>
                <a:cubicBezTo>
                  <a:pt x="1124638" y="74708"/>
                  <a:pt x="1115484" y="76940"/>
                  <a:pt x="1106606" y="79899"/>
                </a:cubicBezTo>
                <a:cubicBezTo>
                  <a:pt x="1100687" y="85818"/>
                  <a:pt x="1093156" y="90478"/>
                  <a:pt x="1088850" y="97655"/>
                </a:cubicBezTo>
                <a:cubicBezTo>
                  <a:pt x="1084035" y="105679"/>
                  <a:pt x="1079423" y="114946"/>
                  <a:pt x="1079973" y="124288"/>
                </a:cubicBezTo>
                <a:cubicBezTo>
                  <a:pt x="1083217" y="179430"/>
                  <a:pt x="1084193" y="237152"/>
                  <a:pt x="1115483" y="284086"/>
                </a:cubicBezTo>
                <a:cubicBezTo>
                  <a:pt x="1120126" y="291050"/>
                  <a:pt x="1127320" y="295923"/>
                  <a:pt x="1133239" y="301841"/>
                </a:cubicBezTo>
                <a:cubicBezTo>
                  <a:pt x="1139157" y="319596"/>
                  <a:pt x="1142624" y="338367"/>
                  <a:pt x="1150994" y="355107"/>
                </a:cubicBezTo>
                <a:cubicBezTo>
                  <a:pt x="1156912" y="366944"/>
                  <a:pt x="1163834" y="378330"/>
                  <a:pt x="1168749" y="390618"/>
                </a:cubicBezTo>
                <a:cubicBezTo>
                  <a:pt x="1175700" y="407995"/>
                  <a:pt x="1186505" y="443884"/>
                  <a:pt x="1186505" y="443884"/>
                </a:cubicBezTo>
                <a:cubicBezTo>
                  <a:pt x="1183546" y="467558"/>
                  <a:pt x="1181895" y="491432"/>
                  <a:pt x="1177627" y="514905"/>
                </a:cubicBezTo>
                <a:cubicBezTo>
                  <a:pt x="1175953" y="524112"/>
                  <a:pt x="1175366" y="534921"/>
                  <a:pt x="1168749" y="541538"/>
                </a:cubicBezTo>
                <a:cubicBezTo>
                  <a:pt x="1154029" y="556258"/>
                  <a:pt x="1125174" y="560213"/>
                  <a:pt x="1106606" y="568171"/>
                </a:cubicBezTo>
                <a:cubicBezTo>
                  <a:pt x="1094442" y="573384"/>
                  <a:pt x="1084035" y="583153"/>
                  <a:pt x="1071095" y="585926"/>
                </a:cubicBezTo>
                <a:cubicBezTo>
                  <a:pt x="1042015" y="592157"/>
                  <a:pt x="1012034" y="593615"/>
                  <a:pt x="982318" y="594804"/>
                </a:cubicBezTo>
                <a:cubicBezTo>
                  <a:pt x="864007" y="599537"/>
                  <a:pt x="745581" y="600723"/>
                  <a:pt x="627212" y="603682"/>
                </a:cubicBezTo>
                <a:cubicBezTo>
                  <a:pt x="615375" y="606641"/>
                  <a:pt x="603902" y="612559"/>
                  <a:pt x="591701" y="612559"/>
                </a:cubicBezTo>
                <a:cubicBezTo>
                  <a:pt x="449628" y="612559"/>
                  <a:pt x="307579" y="608051"/>
                  <a:pt x="165573" y="603682"/>
                </a:cubicBezTo>
                <a:cubicBezTo>
                  <a:pt x="-128615" y="594630"/>
                  <a:pt x="73285" y="594804"/>
                  <a:pt x="5775" y="59480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1007571" y="3735760"/>
            <a:ext cx="3780453" cy="1133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 name="그룹 8">
            <a:extLst>
              <a:ext uri="{FF2B5EF4-FFF2-40B4-BE49-F238E27FC236}">
                <a16:creationId xmlns:a16="http://schemas.microsoft.com/office/drawing/2014/main" id="{97FFA5DC-2674-4CD0-AA3B-E2ED4AA478F1}"/>
              </a:ext>
            </a:extLst>
          </p:cNvPr>
          <p:cNvGrpSpPr/>
          <p:nvPr/>
        </p:nvGrpSpPr>
        <p:grpSpPr>
          <a:xfrm>
            <a:off x="6797096" y="4145740"/>
            <a:ext cx="2068972" cy="2233132"/>
            <a:chOff x="4874867" y="-2171333"/>
            <a:chExt cx="3663880" cy="4342401"/>
          </a:xfrm>
        </p:grpSpPr>
        <p:pic>
          <p:nvPicPr>
            <p:cNvPr id="11" name="그림 10">
              <a:extLst>
                <a:ext uri="{FF2B5EF4-FFF2-40B4-BE49-F238E27FC236}">
                  <a16:creationId xmlns:a16="http://schemas.microsoft.com/office/drawing/2014/main" id="{F41DE30D-AC57-4925-B3AA-769F4A474613}"/>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2" name="직사각형 11">
              <a:extLst>
                <a:ext uri="{FF2B5EF4-FFF2-40B4-BE49-F238E27FC236}">
                  <a16:creationId xmlns:a16="http://schemas.microsoft.com/office/drawing/2014/main" id="{5EE5467A-129E-49DE-9C0C-2FD0E96B112C}"/>
                </a:ext>
              </a:extLst>
            </p:cNvPr>
            <p:cNvSpPr/>
            <p:nvPr/>
          </p:nvSpPr>
          <p:spPr>
            <a:xfrm>
              <a:off x="4874867" y="-2171333"/>
              <a:ext cx="3663880" cy="4061758"/>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R" sz="1600" dirty="0">
                  <a:solidFill>
                    <a:schemeClr val="bg1"/>
                  </a:solidFill>
                  <a:latin typeface="Trebuchet MS" panose="020B0603020202020204" pitchFamily="34" charset="0"/>
                </a:rPr>
                <a:t>image0.jpg</a:t>
              </a:r>
            </a:p>
            <a:p>
              <a:r>
                <a:rPr lang="en" altLang="ko-KR" sz="1600" dirty="0">
                  <a:solidFill>
                    <a:schemeClr val="bg1"/>
                  </a:solidFill>
                  <a:latin typeface="Trebuchet MS" panose="020B0603020202020204" pitchFamily="34" charset="0"/>
                </a:rPr>
                <a:t>image1.jpg</a:t>
              </a:r>
            </a:p>
            <a:p>
              <a:r>
                <a:rPr lang="en" altLang="ko-KR" sz="1600" dirty="0">
                  <a:solidFill>
                    <a:schemeClr val="bg1"/>
                  </a:solidFill>
                  <a:latin typeface="Trebuchet MS" panose="020B0603020202020204" pitchFamily="34" charset="0"/>
                </a:rPr>
                <a:t>image2.jpg</a:t>
              </a:r>
            </a:p>
            <a:p>
              <a:r>
                <a:rPr lang="en" altLang="ko-KR" sz="1600" dirty="0">
                  <a:solidFill>
                    <a:schemeClr val="bg1"/>
                  </a:solidFill>
                  <a:latin typeface="Trebuchet MS" panose="020B0603020202020204" pitchFamily="34" charset="0"/>
                </a:rPr>
                <a:t>image3.jpg</a:t>
              </a:r>
            </a:p>
            <a:p>
              <a:r>
                <a:rPr lang="en" altLang="ko-KR" sz="1600" dirty="0">
                  <a:solidFill>
                    <a:schemeClr val="bg1"/>
                  </a:solidFill>
                  <a:latin typeface="Trebuchet MS" panose="020B0603020202020204" pitchFamily="34" charset="0"/>
                </a:rPr>
                <a:t>image4.jpg</a:t>
              </a:r>
            </a:p>
            <a:p>
              <a:r>
                <a:rPr lang="en" altLang="ko-KR" sz="1600" dirty="0">
                  <a:solidFill>
                    <a:schemeClr val="bg1"/>
                  </a:solidFill>
                  <a:latin typeface="Trebuchet MS" panose="020B0603020202020204" pitchFamily="34" charset="0"/>
                </a:rPr>
                <a:t>image5.jpg</a:t>
              </a:r>
              <a:endParaRPr lang="ko-KR" altLang="en-US" sz="1600" dirty="0">
                <a:solidFill>
                  <a:schemeClr val="bg1"/>
                </a:solidFill>
                <a:latin typeface="Trebuchet MS" panose="020B0603020202020204" pitchFamily="34" charset="0"/>
              </a:endParaRPr>
            </a:p>
          </p:txBody>
        </p:sp>
      </p:grpSp>
    </p:spTree>
    <p:extLst>
      <p:ext uri="{BB962C8B-B14F-4D97-AF65-F5344CB8AC3E}">
        <p14:creationId xmlns:p14="http://schemas.microsoft.com/office/powerpoint/2010/main" val="1781941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7504" y="365126"/>
            <a:ext cx="9001000" cy="1325563"/>
          </a:xfrm>
        </p:spPr>
        <p:txBody>
          <a:bodyPr/>
          <a:lstStyle/>
          <a:p>
            <a:pPr eaLnBrk="1" hangingPunct="1"/>
            <a:r>
              <a:rPr lang="en" altLang="en-US" sz="3600" dirty="0"/>
              <a:t>Functions to convert a string to a number</a:t>
            </a:r>
          </a:p>
        </p:txBody>
      </p:sp>
      <p:sp>
        <p:nvSpPr>
          <p:cNvPr id="35843" name="Rectangle 3"/>
          <p:cNvSpPr>
            <a:spLocks noGrp="1" noChangeArrowheads="1"/>
          </p:cNvSpPr>
          <p:nvPr>
            <p:ph idx="1"/>
          </p:nvPr>
        </p:nvSpPr>
        <p:spPr/>
        <p:txBody>
          <a:bodyPr/>
          <a:lstStyle/>
          <a:p>
            <a:pPr eaLnBrk="1" hangingPunct="1"/>
            <a:r>
              <a:rPr lang="en" altLang="en-US"/>
              <a:t>The dedicated function is smaller than </a:t>
            </a:r>
            <a:r>
              <a:rPr lang="en" altLang="ko-KR"/>
              <a:t>scanf() .</a:t>
            </a:r>
          </a:p>
          <a:p>
            <a:pPr eaLnBrk="1" hangingPunct="1"/>
            <a:r>
              <a:rPr lang="en" altLang="en-US"/>
              <a:t>Prototype definition in </a:t>
            </a:r>
            <a:r>
              <a:rPr lang="en" altLang="ko-KR"/>
              <a:t>stdlib.h - </a:t>
            </a:r>
            <a:r>
              <a:rPr lang="en" altLang="en-US"/>
              <a:t>must be included</a:t>
            </a:r>
          </a:p>
        </p:txBody>
      </p:sp>
      <p:sp>
        <p:nvSpPr>
          <p:cNvPr id="35844" name="Rectangle 4"/>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aphicFrame>
        <p:nvGraphicFramePr>
          <p:cNvPr id="170057" name="Group 73"/>
          <p:cNvGraphicFramePr>
            <a:graphicFrameLocks noGrp="1"/>
          </p:cNvGraphicFramePr>
          <p:nvPr>
            <p:extLst>
              <p:ext uri="{D42A27DB-BD31-4B8C-83A1-F6EECF244321}">
                <p14:modId xmlns:p14="http://schemas.microsoft.com/office/powerpoint/2010/main" val="2291315292"/>
              </p:ext>
            </p:extLst>
          </p:nvPr>
        </p:nvGraphicFramePr>
        <p:xfrm>
          <a:off x="988886" y="2707951"/>
          <a:ext cx="7777162" cy="1081089"/>
        </p:xfrm>
        <a:graphic>
          <a:graphicData uri="http://schemas.openxmlformats.org/drawingml/2006/table">
            <a:tbl>
              <a:tblPr/>
              <a:tblGrid>
                <a:gridCol w="3889375">
                  <a:extLst>
                    <a:ext uri="{9D8B030D-6E8A-4147-A177-3AD203B41FA5}">
                      <a16:colId xmlns:a16="http://schemas.microsoft.com/office/drawing/2014/main" val="20000"/>
                    </a:ext>
                  </a:extLst>
                </a:gridCol>
                <a:gridCol w="3887787">
                  <a:extLst>
                    <a:ext uri="{9D8B030D-6E8A-4147-A177-3AD203B41FA5}">
                      <a16:colId xmlns:a16="http://schemas.microsoft.com/office/drawing/2014/main" val="20001"/>
                    </a:ext>
                  </a:extLst>
                </a:gridCol>
              </a:tblGrid>
              <a:tr h="360363">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Function</a:t>
                      </a:r>
                      <a:endParaRPr kumimoji="1" lang="ko-KR" altLang="en-US"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a:ln>
                            <a:noFill/>
                          </a:ln>
                          <a:solidFill>
                            <a:srgbClr val="000000"/>
                          </a:solidFill>
                          <a:effectLst/>
                          <a:latin typeface="Trebuchet MS" pitchFamily="34" charset="0"/>
                          <a:ea typeface="굴림" pitchFamily="50" charset="-127"/>
                        </a:rPr>
                        <a:t>explanation</a:t>
                      </a:r>
                      <a:endParaRPr kumimoji="1" lang="ko-KR" altLang="en-US"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0363">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a:ln>
                            <a:noFill/>
                          </a:ln>
                          <a:solidFill>
                            <a:srgbClr val="000000"/>
                          </a:solidFill>
                          <a:effectLst/>
                          <a:latin typeface="Trebuchet MS" pitchFamily="34" charset="0"/>
                          <a:ea typeface="굴림" pitchFamily="50" charset="-127"/>
                        </a:rPr>
                        <a:t>int atoi( const char *str );</a:t>
                      </a:r>
                      <a:endParaRPr kumimoji="1" lang="en-US" altLang="ko-KR" sz="1400" b="0" i="0" u="none" strike="noStrike" cap="none" normalizeH="0" baseline="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Convert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string to int </a:t>
                      </a: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type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60363">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double atof( const char * str );</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Convert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string to double </a:t>
                      </a:r>
                      <a:r>
                        <a:rPr kumimoji="1" lang="en" altLang="en-US" sz="1400" b="0" i="0" u="none" strike="noStrike" cap="none" normalizeH="0" baseline="0" dirty="0">
                          <a:ln>
                            <a:noFill/>
                          </a:ln>
                          <a:solidFill>
                            <a:srgbClr val="000000"/>
                          </a:solidFill>
                          <a:effectLst/>
                          <a:latin typeface="Trebuchet MS" pitchFamily="34" charset="0"/>
                          <a:ea typeface="굴림" pitchFamily="50" charset="-127"/>
                        </a:rPr>
                        <a:t>type </a:t>
                      </a:r>
                      <a:r>
                        <a:rPr kumimoji="1" lang="en" altLang="ko-KR" sz="1400" b="0" i="0" u="none" strike="noStrike" cap="none" normalizeH="0" baseline="0" dirty="0">
                          <a:ln>
                            <a:noFill/>
                          </a:ln>
                          <a:solidFill>
                            <a:srgbClr val="000000"/>
                          </a:solidFill>
                          <a:effectLst/>
                          <a:latin typeface="Trebuchet MS" pitchFamily="34" charset="0"/>
                          <a:ea typeface="굴림" pitchFamily="50" charset="-127"/>
                        </a:rPr>
                        <a:t>.</a:t>
                      </a:r>
                      <a:endParaRPr kumimoji="1" lang="en-US" altLang="ko-KR" sz="1400" b="0" i="0" u="none" strike="noStrike" cap="none" normalizeH="0" baseline="0" dirty="0">
                        <a:ln>
                          <a:noFill/>
                        </a:ln>
                        <a:solidFill>
                          <a:schemeClr val="tx1"/>
                        </a:solidFill>
                        <a:effectLst/>
                        <a:latin typeface="Trebuchet MS" pitchFamily="34" charset="0"/>
                        <a:ea typeface="굴림" pitchFamily="50" charset="-127"/>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grpSp>
        <p:nvGrpSpPr>
          <p:cNvPr id="6" name="그룹 32"/>
          <p:cNvGrpSpPr>
            <a:grpSpLocks/>
          </p:cNvGrpSpPr>
          <p:nvPr/>
        </p:nvGrpSpPr>
        <p:grpSpPr bwMode="auto">
          <a:xfrm>
            <a:off x="1896167" y="4725144"/>
            <a:ext cx="2760662" cy="582612"/>
            <a:chOff x="3682222" y="1812468"/>
            <a:chExt cx="2760446" cy="583601"/>
          </a:xfrm>
        </p:grpSpPr>
        <p:grpSp>
          <p:nvGrpSpPr>
            <p:cNvPr id="7" name="그룹 2"/>
            <p:cNvGrpSpPr>
              <a:grpSpLocks/>
            </p:cNvGrpSpPr>
            <p:nvPr/>
          </p:nvGrpSpPr>
          <p:grpSpPr bwMode="auto">
            <a:xfrm>
              <a:off x="3682222" y="1812468"/>
              <a:ext cx="2689908" cy="583601"/>
              <a:chOff x="4486986" y="5359999"/>
              <a:chExt cx="2689908" cy="583601"/>
            </a:xfrm>
          </p:grpSpPr>
          <p:pic>
            <p:nvPicPr>
              <p:cNvPr id="9"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TextBox 7"/>
            <p:cNvSpPr txBox="1"/>
            <p:nvPr/>
          </p:nvSpPr>
          <p:spPr>
            <a:xfrm>
              <a:off x="3931439" y="2103473"/>
              <a:ext cx="2511229" cy="230579"/>
            </a:xfrm>
            <a:prstGeom prst="rect">
              <a:avLst/>
            </a:prstGeom>
            <a:noFill/>
          </p:spPr>
          <p:txBody>
            <a:bodyPr>
              <a:spAutoFit/>
            </a:bodyPr>
            <a:lstStyle/>
            <a:p>
              <a:pPr>
                <a:defRPr/>
              </a:pPr>
              <a:r>
                <a:rPr lang="en" altLang="ko-KR" sz="900" dirty="0" err="1">
                  <a:latin typeface="Lucida Calligraphy" pitchFamily="66" charset="0"/>
                  <a:ea typeface="+mn-ea"/>
                </a:rPr>
                <a:t>src </a:t>
              </a:r>
              <a:r>
                <a:rPr lang="en" altLang="ko-KR" sz="900" dirty="0">
                  <a:solidFill>
                    <a:srgbClr val="FF0000"/>
                  </a:solidFill>
                  <a:latin typeface="Lucida Calligraphy" pitchFamily="66" charset="0"/>
                  <a:ea typeface="+mn-ea"/>
                </a:rPr>
                <a:t>[ </a:t>
              </a:r>
              <a:r>
                <a:rPr lang="en" altLang="ko-KR" sz="900" dirty="0">
                  <a:solidFill>
                    <a:schemeClr val="tx2"/>
                  </a:solidFill>
                  <a:latin typeface="Lucida Calligraphy" pitchFamily="66" charset="0"/>
                  <a:ea typeface="+mn-ea"/>
                </a:rPr>
                <a:t>0]</a:t>
              </a:r>
              <a:r>
                <a:rPr lang="en" altLang="ko-KR" sz="900" dirty="0">
                  <a:latin typeface="Lucida Calligraphy" pitchFamily="66" charset="0"/>
                  <a:ea typeface="+mn-ea"/>
                </a:rPr>
                <a:t>  </a:t>
              </a:r>
              <a:r>
                <a:rPr lang="en" altLang="ko-KR" sz="900" dirty="0" err="1">
                  <a:latin typeface="Lucida Calligraphy" pitchFamily="66" charset="0"/>
                  <a:ea typeface="+mn-ea"/>
                </a:rPr>
                <a:t>src </a:t>
              </a:r>
              <a:r>
                <a:rPr lang="en" altLang="ko-KR" sz="900" dirty="0">
                  <a:solidFill>
                    <a:schemeClr val="tx2"/>
                  </a:solidFill>
                  <a:latin typeface="Lucida Calligraphy" pitchFamily="66" charset="0"/>
                  <a:ea typeface="+mn-ea"/>
                </a:rPr>
                <a:t>[1]</a:t>
              </a:r>
              <a:r>
                <a:rPr lang="en" altLang="ko-KR" sz="900" dirty="0">
                  <a:latin typeface="Lucida Calligraphy" pitchFamily="66" charset="0"/>
                  <a:ea typeface="+mn-ea"/>
                </a:rPr>
                <a:t> </a:t>
              </a:r>
              <a:r>
                <a:rPr lang="en" altLang="ko-KR" sz="900" dirty="0" err="1">
                  <a:latin typeface="Lucida Calligraphy" pitchFamily="66" charset="0"/>
                  <a:ea typeface="+mn-ea"/>
                </a:rPr>
                <a:t>src </a:t>
              </a:r>
              <a:r>
                <a:rPr lang="en" altLang="ko-KR" sz="900" dirty="0">
                  <a:solidFill>
                    <a:schemeClr val="tx2"/>
                  </a:solidFill>
                  <a:latin typeface="Lucida Calligraphy" pitchFamily="66" charset="0"/>
                  <a:ea typeface="+mn-ea"/>
                </a:rPr>
                <a:t>[2]</a:t>
              </a:r>
              <a:r>
                <a:rPr lang="en" altLang="ko-KR" sz="900" dirty="0">
                  <a:latin typeface="Lucida Calligraphy" pitchFamily="66" charset="0"/>
                  <a:ea typeface="+mn-ea"/>
                </a:rPr>
                <a:t>  </a:t>
              </a:r>
              <a:r>
                <a:rPr lang="en" altLang="ko-KR" sz="900" dirty="0" err="1">
                  <a:latin typeface="Lucida Calligraphy" pitchFamily="66" charset="0"/>
                  <a:ea typeface="+mn-ea"/>
                </a:rPr>
                <a:t>src </a:t>
              </a:r>
              <a:r>
                <a:rPr lang="en" altLang="ko-KR" sz="900" dirty="0">
                  <a:solidFill>
                    <a:schemeClr val="tx2"/>
                  </a:solidFill>
                  <a:latin typeface="Lucida Calligraphy" pitchFamily="66" charset="0"/>
                  <a:ea typeface="+mn-ea"/>
                </a:rPr>
                <a:t>[3]</a:t>
              </a:r>
              <a:r>
                <a:rPr lang="en" altLang="ko-KR" sz="900" dirty="0">
                  <a:latin typeface="Lucida Calligraphy" pitchFamily="66" charset="0"/>
                  <a:ea typeface="+mn-ea"/>
                </a:rPr>
                <a:t>  </a:t>
              </a:r>
              <a:r>
                <a:rPr lang="en" altLang="ko-KR" sz="900" dirty="0" err="1">
                  <a:latin typeface="Lucida Calligraphy" pitchFamily="66" charset="0"/>
                  <a:ea typeface="+mn-ea"/>
                </a:rPr>
                <a:t>src </a:t>
              </a:r>
              <a:r>
                <a:rPr lang="en" altLang="ko-KR" sz="900" dirty="0">
                  <a:solidFill>
                    <a:schemeClr val="tx2"/>
                  </a:solidFill>
                  <a:latin typeface="Lucida Calligraphy" pitchFamily="66" charset="0"/>
                  <a:ea typeface="+mn-ea"/>
                </a:rPr>
                <a:t>[4] </a:t>
              </a:r>
              <a:r>
                <a:rPr lang="en" altLang="ko-KR" sz="900" dirty="0" err="1">
                  <a:latin typeface="Lucida Calligraphy" pitchFamily="66" charset="0"/>
                  <a:ea typeface="+mn-ea"/>
                </a:rPr>
                <a:t>src </a:t>
              </a:r>
              <a:r>
                <a:rPr lang="en" altLang="ko-KR" sz="900" dirty="0">
                  <a:solidFill>
                    <a:schemeClr val="tx2"/>
                  </a:solidFill>
                  <a:latin typeface="Lucida Calligraphy" pitchFamily="66" charset="0"/>
                  <a:ea typeface="+mn-ea"/>
                </a:rPr>
                <a:t>[5]</a:t>
              </a:r>
              <a:endParaRPr lang="ko-KR" altLang="en-US" sz="1000" dirty="0">
                <a:solidFill>
                  <a:schemeClr val="tx2"/>
                </a:solidFill>
                <a:latin typeface="Lucida Calligraphy" pitchFamily="66" charset="0"/>
                <a:ea typeface="+mn-ea"/>
              </a:endParaRPr>
            </a:p>
          </p:txBody>
        </p:sp>
      </p:grpSp>
      <p:sp>
        <p:nvSpPr>
          <p:cNvPr id="15" name="타원 14"/>
          <p:cNvSpPr/>
          <p:nvPr/>
        </p:nvSpPr>
        <p:spPr>
          <a:xfrm>
            <a:off x="2091687" y="456883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3</a:t>
            </a:r>
            <a:endParaRPr lang="ko-KR" altLang="en-US" dirty="0"/>
          </a:p>
        </p:txBody>
      </p:sp>
      <p:sp>
        <p:nvSpPr>
          <p:cNvPr id="16" name="타원 15"/>
          <p:cNvSpPr/>
          <p:nvPr/>
        </p:nvSpPr>
        <p:spPr>
          <a:xfrm>
            <a:off x="2492228" y="456883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6</a:t>
            </a:r>
            <a:endParaRPr lang="ko-KR" altLang="en-US" dirty="0"/>
          </a:p>
        </p:txBody>
      </p:sp>
      <p:sp>
        <p:nvSpPr>
          <p:cNvPr id="17" name="타원 16"/>
          <p:cNvSpPr/>
          <p:nvPr/>
        </p:nvSpPr>
        <p:spPr>
          <a:xfrm>
            <a:off x="2884060" y="456883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a:t>
            </a:r>
            <a:endParaRPr lang="ko-KR" altLang="en-US" dirty="0"/>
          </a:p>
        </p:txBody>
      </p:sp>
      <p:sp>
        <p:nvSpPr>
          <p:cNvPr id="18" name="타원 17"/>
          <p:cNvSpPr/>
          <p:nvPr/>
        </p:nvSpPr>
        <p:spPr>
          <a:xfrm>
            <a:off x="3278460" y="4568838"/>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5</a:t>
            </a:r>
            <a:endParaRPr lang="ko-KR" altLang="en-US" dirty="0"/>
          </a:p>
        </p:txBody>
      </p:sp>
      <p:grpSp>
        <p:nvGrpSpPr>
          <p:cNvPr id="19" name="그룹 49"/>
          <p:cNvGrpSpPr>
            <a:grpSpLocks/>
          </p:cNvGrpSpPr>
          <p:nvPr/>
        </p:nvGrpSpPr>
        <p:grpSpPr bwMode="auto">
          <a:xfrm>
            <a:off x="3677342" y="4569569"/>
            <a:ext cx="463550" cy="368300"/>
            <a:chOff x="5679084" y="5111091"/>
            <a:chExt cx="463726" cy="369332"/>
          </a:xfrm>
        </p:grpSpPr>
        <p:sp>
          <p:nvSpPr>
            <p:cNvPr id="20" name="타원 19"/>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21"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sp>
        <p:nvSpPr>
          <p:cNvPr id="22" name="설명선 2(테두리 및 강조선) 21"/>
          <p:cNvSpPr/>
          <p:nvPr/>
        </p:nvSpPr>
        <p:spPr>
          <a:xfrm>
            <a:off x="2289867" y="5666531"/>
            <a:ext cx="854075" cy="327025"/>
          </a:xfrm>
          <a:prstGeom prst="accentBorderCallout2">
            <a:avLst>
              <a:gd name="adj1" fmla="val 22179"/>
              <a:gd name="adj2" fmla="val 108025"/>
              <a:gd name="adj3" fmla="val 22178"/>
              <a:gd name="adj4" fmla="val 132105"/>
              <a:gd name="adj5" fmla="val -104859"/>
              <a:gd name="adj6" fmla="val 145363"/>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en-US" sz="1400" b="1" dirty="0">
                <a:solidFill>
                  <a:schemeClr val="tx1"/>
                </a:solidFill>
                <a:latin typeface="굴림" panose="020B0600000101010101" pitchFamily="50" charset="-127"/>
                <a:ea typeface="굴림" panose="020B0600000101010101" pitchFamily="50" charset="-127"/>
              </a:rPr>
              <a:t>String</a:t>
            </a:r>
          </a:p>
        </p:txBody>
      </p:sp>
      <p:sp>
        <p:nvSpPr>
          <p:cNvPr id="23" name="설명선 2(테두리 및 강조선) 22"/>
          <p:cNvSpPr/>
          <p:nvPr/>
        </p:nvSpPr>
        <p:spPr>
          <a:xfrm>
            <a:off x="7454004" y="5666531"/>
            <a:ext cx="854075" cy="327025"/>
          </a:xfrm>
          <a:prstGeom prst="accentBorderCallout2">
            <a:avLst>
              <a:gd name="adj1" fmla="val 28006"/>
              <a:gd name="adj2" fmla="val -9047"/>
              <a:gd name="adj3" fmla="val 28005"/>
              <a:gd name="adj4" fmla="val -40716"/>
              <a:gd name="adj5" fmla="val -104859"/>
              <a:gd name="adj6" fmla="val -4975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sz="1400" b="1" dirty="0">
                <a:solidFill>
                  <a:schemeClr val="tx1"/>
                </a:solidFill>
                <a:latin typeface="굴림" panose="020B0600000101010101" pitchFamily="50" charset="-127"/>
                <a:ea typeface="굴림" panose="020B0600000101010101" pitchFamily="50" charset="-127"/>
              </a:rPr>
              <a:t>number</a:t>
            </a:r>
            <a:endParaRPr lang="ko-KR" altLang="en-US" sz="1400" b="1" dirty="0">
              <a:solidFill>
                <a:schemeClr val="tx1"/>
              </a:solidFill>
              <a:latin typeface="굴림" panose="020B0600000101010101" pitchFamily="50" charset="-127"/>
              <a:ea typeface="굴림" panose="020B0600000101010101" pitchFamily="50" charset="-127"/>
            </a:endParaRPr>
          </a:p>
        </p:txBody>
      </p:sp>
      <p:pic>
        <p:nvPicPr>
          <p:cNvPr id="24" name="그림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7229" y="4748956"/>
            <a:ext cx="7429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그룹 222"/>
          <p:cNvGrpSpPr>
            <a:grpSpLocks/>
          </p:cNvGrpSpPr>
          <p:nvPr/>
        </p:nvGrpSpPr>
        <p:grpSpPr bwMode="auto">
          <a:xfrm>
            <a:off x="6741217" y="4572744"/>
            <a:ext cx="655637" cy="371475"/>
            <a:chOff x="7278410" y="1613942"/>
            <a:chExt cx="635519" cy="360040"/>
          </a:xfrm>
        </p:grpSpPr>
        <p:sp>
          <p:nvSpPr>
            <p:cNvPr id="26" name="타원 25"/>
            <p:cNvSpPr/>
            <p:nvPr/>
          </p:nvSpPr>
          <p:spPr>
            <a:xfrm>
              <a:off x="7336879" y="161394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dirty="0"/>
            </a:p>
          </p:txBody>
        </p:sp>
        <p:sp>
          <p:nvSpPr>
            <p:cNvPr id="27" name="TextBox 26"/>
            <p:cNvSpPr txBox="1"/>
            <p:nvPr/>
          </p:nvSpPr>
          <p:spPr>
            <a:xfrm>
              <a:off x="7278410" y="1666256"/>
              <a:ext cx="635519" cy="267722"/>
            </a:xfrm>
            <a:prstGeom prst="rect">
              <a:avLst/>
            </a:prstGeom>
            <a:noFill/>
          </p:spPr>
          <p:txBody>
            <a:bodyPr>
              <a:spAutoFit/>
            </a:bodyPr>
            <a:lstStyle/>
            <a:p>
              <a:pPr>
                <a:defRPr/>
              </a:pPr>
              <a:r>
                <a:rPr lang="en" altLang="ko-KR" sz="1200" dirty="0">
                  <a:solidFill>
                    <a:schemeClr val="bg1"/>
                  </a:solidFill>
                  <a:latin typeface="+mj-lt"/>
                </a:rPr>
                <a:t>36.5</a:t>
              </a:r>
              <a:endParaRPr lang="ko-KR" altLang="en-US" sz="1200" dirty="0">
                <a:solidFill>
                  <a:schemeClr val="bg1"/>
                </a:solidFill>
                <a:latin typeface="+mj-lt"/>
              </a:endParaRPr>
            </a:p>
          </p:txBody>
        </p:sp>
      </p:grpSp>
      <p:sp>
        <p:nvSpPr>
          <p:cNvPr id="28" name="TextBox 65"/>
          <p:cNvSpPr txBox="1">
            <a:spLocks noChangeArrowheads="1"/>
          </p:cNvSpPr>
          <p:nvPr/>
        </p:nvSpPr>
        <p:spPr bwMode="auto">
          <a:xfrm>
            <a:off x="6892029" y="4947394"/>
            <a:ext cx="568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sz="2000">
                <a:solidFill>
                  <a:schemeClr val="tx2"/>
                </a:solidFill>
                <a:latin typeface="Lucida Calligraphy" pitchFamily="66" charset="0"/>
              </a:rPr>
              <a:t>v</a:t>
            </a:r>
            <a:endParaRPr lang="ko-KR" altLang="en-US" sz="2000">
              <a:solidFill>
                <a:schemeClr val="tx2"/>
              </a:solidFill>
              <a:latin typeface="Lucida Calligraphy" pitchFamily="66" charset="0"/>
            </a:endParaRPr>
          </a:p>
        </p:txBody>
      </p:sp>
      <p:sp>
        <p:nvSpPr>
          <p:cNvPr id="2" name="자유형 1"/>
          <p:cNvSpPr/>
          <p:nvPr/>
        </p:nvSpPr>
        <p:spPr>
          <a:xfrm>
            <a:off x="4796287" y="4882551"/>
            <a:ext cx="1725283" cy="291486"/>
          </a:xfrm>
          <a:custGeom>
            <a:avLst/>
            <a:gdLst>
              <a:gd name="connsiteX0" fmla="*/ 0 w 1725283"/>
              <a:gd name="connsiteY0" fmla="*/ 51758 h 291486"/>
              <a:gd name="connsiteX1" fmla="*/ 43132 w 1725283"/>
              <a:gd name="connsiteY1" fmla="*/ 25879 h 291486"/>
              <a:gd name="connsiteX2" fmla="*/ 250166 w 1725283"/>
              <a:gd name="connsiteY2" fmla="*/ 0 h 291486"/>
              <a:gd name="connsiteX3" fmla="*/ 534838 w 1725283"/>
              <a:gd name="connsiteY3" fmla="*/ 8626 h 291486"/>
              <a:gd name="connsiteX4" fmla="*/ 560717 w 1725283"/>
              <a:gd name="connsiteY4" fmla="*/ 25879 h 291486"/>
              <a:gd name="connsiteX5" fmla="*/ 629728 w 1725283"/>
              <a:gd name="connsiteY5" fmla="*/ 43132 h 291486"/>
              <a:gd name="connsiteX6" fmla="*/ 707366 w 1725283"/>
              <a:gd name="connsiteY6" fmla="*/ 77638 h 291486"/>
              <a:gd name="connsiteX7" fmla="*/ 733245 w 1725283"/>
              <a:gd name="connsiteY7" fmla="*/ 94891 h 291486"/>
              <a:gd name="connsiteX8" fmla="*/ 759124 w 1725283"/>
              <a:gd name="connsiteY8" fmla="*/ 103517 h 291486"/>
              <a:gd name="connsiteX9" fmla="*/ 836762 w 1725283"/>
              <a:gd name="connsiteY9" fmla="*/ 146649 h 291486"/>
              <a:gd name="connsiteX10" fmla="*/ 862641 w 1725283"/>
              <a:gd name="connsiteY10" fmla="*/ 163902 h 291486"/>
              <a:gd name="connsiteX11" fmla="*/ 888521 w 1725283"/>
              <a:gd name="connsiteY11" fmla="*/ 172528 h 291486"/>
              <a:gd name="connsiteX12" fmla="*/ 957532 w 1725283"/>
              <a:gd name="connsiteY12" fmla="*/ 215660 h 291486"/>
              <a:gd name="connsiteX13" fmla="*/ 1009290 w 1725283"/>
              <a:gd name="connsiteY13" fmla="*/ 232913 h 291486"/>
              <a:gd name="connsiteX14" fmla="*/ 1061049 w 1725283"/>
              <a:gd name="connsiteY14" fmla="*/ 250166 h 291486"/>
              <a:gd name="connsiteX15" fmla="*/ 1095555 w 1725283"/>
              <a:gd name="connsiteY15" fmla="*/ 258792 h 291486"/>
              <a:gd name="connsiteX16" fmla="*/ 1130060 w 1725283"/>
              <a:gd name="connsiteY16" fmla="*/ 276045 h 291486"/>
              <a:gd name="connsiteX17" fmla="*/ 1449238 w 1725283"/>
              <a:gd name="connsiteY17" fmla="*/ 258792 h 291486"/>
              <a:gd name="connsiteX18" fmla="*/ 1725283 w 1725283"/>
              <a:gd name="connsiteY18" fmla="*/ 250166 h 291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25283" h="291486">
                <a:moveTo>
                  <a:pt x="0" y="51758"/>
                </a:moveTo>
                <a:cubicBezTo>
                  <a:pt x="14377" y="43132"/>
                  <a:pt x="27655" y="32328"/>
                  <a:pt x="43132" y="25879"/>
                </a:cubicBezTo>
                <a:cubicBezTo>
                  <a:pt x="111274" y="-2513"/>
                  <a:pt x="174611" y="4444"/>
                  <a:pt x="250166" y="0"/>
                </a:cubicBezTo>
                <a:cubicBezTo>
                  <a:pt x="345057" y="2875"/>
                  <a:pt x="440232" y="742"/>
                  <a:pt x="534838" y="8626"/>
                </a:cubicBezTo>
                <a:cubicBezTo>
                  <a:pt x="545170" y="9487"/>
                  <a:pt x="551444" y="21242"/>
                  <a:pt x="560717" y="25879"/>
                </a:cubicBezTo>
                <a:cubicBezTo>
                  <a:pt x="578404" y="34723"/>
                  <a:pt x="613318" y="39850"/>
                  <a:pt x="629728" y="43132"/>
                </a:cubicBezTo>
                <a:cubicBezTo>
                  <a:pt x="757826" y="119990"/>
                  <a:pt x="603702" y="33209"/>
                  <a:pt x="707366" y="77638"/>
                </a:cubicBezTo>
                <a:cubicBezTo>
                  <a:pt x="716895" y="81722"/>
                  <a:pt x="723972" y="90254"/>
                  <a:pt x="733245" y="94891"/>
                </a:cubicBezTo>
                <a:cubicBezTo>
                  <a:pt x="741378" y="98957"/>
                  <a:pt x="750498" y="100642"/>
                  <a:pt x="759124" y="103517"/>
                </a:cubicBezTo>
                <a:cubicBezTo>
                  <a:pt x="818449" y="143067"/>
                  <a:pt x="791211" y="131466"/>
                  <a:pt x="836762" y="146649"/>
                </a:cubicBezTo>
                <a:cubicBezTo>
                  <a:pt x="845388" y="152400"/>
                  <a:pt x="853368" y="159266"/>
                  <a:pt x="862641" y="163902"/>
                </a:cubicBezTo>
                <a:cubicBezTo>
                  <a:pt x="870774" y="167969"/>
                  <a:pt x="880626" y="168017"/>
                  <a:pt x="888521" y="172528"/>
                </a:cubicBezTo>
                <a:cubicBezTo>
                  <a:pt x="949090" y="207138"/>
                  <a:pt x="896055" y="191069"/>
                  <a:pt x="957532" y="215660"/>
                </a:cubicBezTo>
                <a:cubicBezTo>
                  <a:pt x="974417" y="222414"/>
                  <a:pt x="992037" y="227162"/>
                  <a:pt x="1009290" y="232913"/>
                </a:cubicBezTo>
                <a:cubicBezTo>
                  <a:pt x="1009300" y="232916"/>
                  <a:pt x="1061038" y="250163"/>
                  <a:pt x="1061049" y="250166"/>
                </a:cubicBezTo>
                <a:lnTo>
                  <a:pt x="1095555" y="258792"/>
                </a:lnTo>
                <a:cubicBezTo>
                  <a:pt x="1107057" y="264543"/>
                  <a:pt x="1118240" y="270979"/>
                  <a:pt x="1130060" y="276045"/>
                </a:cubicBezTo>
                <a:cubicBezTo>
                  <a:pt x="1227750" y="317914"/>
                  <a:pt x="1376764" y="261691"/>
                  <a:pt x="1449238" y="258792"/>
                </a:cubicBezTo>
                <a:cubicBezTo>
                  <a:pt x="1685010" y="249362"/>
                  <a:pt x="1592954" y="250166"/>
                  <a:pt x="1725283" y="250166"/>
                </a:cubicBezTo>
              </a:path>
            </a:pathLst>
          </a:custGeom>
          <a:noFill/>
          <a:ln w="7620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 altLang="en-US" dirty="0"/>
              <a:t>Why do we need to mark the end of a string </a:t>
            </a:r>
            <a:r>
              <a:rPr lang="en" altLang="ko-KR" dirty="0"/>
              <a:t>?</a:t>
            </a:r>
            <a:endParaRPr lang="ko-KR" altLang="en-US" dirty="0"/>
          </a:p>
        </p:txBody>
      </p:sp>
      <p:sp>
        <p:nvSpPr>
          <p:cNvPr id="8195" name="Rectangle 3"/>
          <p:cNvSpPr>
            <a:spLocks noGrp="1" noChangeArrowheads="1"/>
          </p:cNvSpPr>
          <p:nvPr>
            <p:ph idx="1"/>
          </p:nvPr>
        </p:nvSpPr>
        <p:spPr/>
        <p:txBody>
          <a:bodyPr>
            <a:normAutofit/>
          </a:bodyPr>
          <a:lstStyle/>
          <a:p>
            <a:pPr eaLnBrk="1" hangingPunct="1"/>
            <a:r>
              <a:rPr lang="en" altLang="en-US" sz="1800" dirty="0"/>
              <a:t>Since we don't know where the string ends, we need to mark it </a:t>
            </a:r>
            <a:r>
              <a:rPr lang="en" altLang="ko-KR" sz="1800" dirty="0"/>
              <a:t>.</a:t>
            </a:r>
          </a:p>
        </p:txBody>
      </p:sp>
      <p:sp>
        <p:nvSpPr>
          <p:cNvPr id="8196" name="Rectangle 8"/>
          <p:cNvSpPr>
            <a:spLocks noChangeArrowheads="1"/>
          </p:cNvSpPr>
          <p:nvPr/>
        </p:nvSpPr>
        <p:spPr bwMode="auto">
          <a:xfrm>
            <a:off x="0" y="2451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8197" name="Rectangle 10"/>
          <p:cNvSpPr>
            <a:spLocks noChangeArrowheads="1"/>
          </p:cNvSpPr>
          <p:nvPr/>
        </p:nvSpPr>
        <p:spPr bwMode="auto">
          <a:xfrm>
            <a:off x="0" y="187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3" name="그룹 2">
            <a:extLst>
              <a:ext uri="{FF2B5EF4-FFF2-40B4-BE49-F238E27FC236}">
                <a16:creationId xmlns:a16="http://schemas.microsoft.com/office/drawing/2014/main" id="{A3E9FC66-CACF-6332-5E9F-E09998366695}"/>
              </a:ext>
            </a:extLst>
          </p:cNvPr>
          <p:cNvGrpSpPr/>
          <p:nvPr/>
        </p:nvGrpSpPr>
        <p:grpSpPr>
          <a:xfrm>
            <a:off x="1791841" y="2287120"/>
            <a:ext cx="5804495" cy="3158104"/>
            <a:chOff x="1791841" y="2287120"/>
            <a:chExt cx="5110163" cy="2712678"/>
          </a:xfrm>
        </p:grpSpPr>
        <p:grpSp>
          <p:nvGrpSpPr>
            <p:cNvPr id="174" name="그룹 173"/>
            <p:cNvGrpSpPr>
              <a:grpSpLocks/>
            </p:cNvGrpSpPr>
            <p:nvPr/>
          </p:nvGrpSpPr>
          <p:grpSpPr bwMode="auto">
            <a:xfrm>
              <a:off x="1791841" y="4417186"/>
              <a:ext cx="4310063" cy="582612"/>
              <a:chOff x="3682222" y="1812468"/>
              <a:chExt cx="4311038" cy="583601"/>
            </a:xfrm>
          </p:grpSpPr>
          <p:grpSp>
            <p:nvGrpSpPr>
              <p:cNvPr id="8266" name="그룹 2"/>
              <p:cNvGrpSpPr>
                <a:grpSpLocks/>
              </p:cNvGrpSpPr>
              <p:nvPr/>
            </p:nvGrpSpPr>
            <p:grpSpPr bwMode="auto">
              <a:xfrm>
                <a:off x="3682222" y="1812468"/>
                <a:ext cx="4282547" cy="583601"/>
                <a:chOff x="4486986" y="5359999"/>
                <a:chExt cx="4282547" cy="583601"/>
              </a:xfrm>
            </p:grpSpPr>
            <p:pic>
              <p:nvPicPr>
                <p:cNvPr id="8268" name="그림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030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69" name="그림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9713"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0" name="그림 3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9120"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1" name="그림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9550"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2"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3"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4"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5"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6"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77"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6" name="TextBox 175"/>
              <p:cNvSpPr txBox="1"/>
              <p:nvPr/>
            </p:nvSpPr>
            <p:spPr>
              <a:xfrm>
                <a:off x="3931516" y="2103473"/>
                <a:ext cx="4061744" cy="230579"/>
              </a:xfrm>
              <a:prstGeom prst="rect">
                <a:avLst/>
              </a:prstGeom>
              <a:noFill/>
            </p:spPr>
            <p:txBody>
              <a:bodyPr>
                <a:spAutoFit/>
              </a:bodyPr>
              <a:lstStyle/>
              <a:p>
                <a:pPr>
                  <a:defRPr/>
                </a:pPr>
                <a:r>
                  <a:rPr lang="en" altLang="ko-KR" sz="900" dirty="0" err="1">
                    <a:latin typeface="Lucida Calligraphy" pitchFamily="66" charset="0"/>
                    <a:ea typeface="+mn-ea"/>
                  </a:rPr>
                  <a:t>str </a:t>
                </a:r>
                <a:r>
                  <a:rPr lang="en" altLang="ko-KR" sz="900" dirty="0">
                    <a:solidFill>
                      <a:srgbClr val="FF0000"/>
                    </a:solidFill>
                    <a:latin typeface="Lucida Calligraphy" pitchFamily="66" charset="0"/>
                    <a:ea typeface="+mn-ea"/>
                  </a:rPr>
                  <a:t>[ </a:t>
                </a:r>
                <a:r>
                  <a:rPr lang="en" altLang="ko-KR" sz="900" dirty="0">
                    <a:solidFill>
                      <a:schemeClr val="tx2"/>
                    </a:solidFill>
                    <a:latin typeface="Lucida Calligraphy" pitchFamily="66" charset="0"/>
                    <a:ea typeface="+mn-ea"/>
                  </a:rPr>
                  <a:t>0]</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[1]</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[2]</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[3]</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[4]</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[5]</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[6]</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[7]</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[8]</a:t>
                </a:r>
                <a:r>
                  <a:rPr lang="en" altLang="ko-KR" sz="900" dirty="0">
                    <a:latin typeface="Lucida Calligraphy" pitchFamily="66" charset="0"/>
                    <a:ea typeface="+mn-ea"/>
                  </a:rPr>
                  <a:t>  </a:t>
                </a:r>
                <a:r>
                  <a:rPr lang="en" altLang="ko-KR" sz="900" dirty="0" err="1">
                    <a:latin typeface="Lucida Calligraphy" pitchFamily="66" charset="0"/>
                    <a:ea typeface="+mn-ea"/>
                  </a:rPr>
                  <a:t>str </a:t>
                </a:r>
                <a:r>
                  <a:rPr lang="en" altLang="ko-KR" sz="900" dirty="0">
                    <a:solidFill>
                      <a:schemeClr val="tx2"/>
                    </a:solidFill>
                    <a:latin typeface="Lucida Calligraphy" pitchFamily="66" charset="0"/>
                    <a:ea typeface="+mn-ea"/>
                  </a:rPr>
                  <a:t>[9]</a:t>
                </a:r>
                <a:endParaRPr lang="ko-KR" altLang="en-US" sz="1000" dirty="0">
                  <a:solidFill>
                    <a:schemeClr val="tx2"/>
                  </a:solidFill>
                  <a:latin typeface="Lucida Calligraphy" pitchFamily="66" charset="0"/>
                  <a:ea typeface="+mn-ea"/>
                </a:endParaRPr>
              </a:p>
            </p:txBody>
          </p:sp>
        </p:grpSp>
        <p:sp>
          <p:nvSpPr>
            <p:cNvPr id="6" name="TextBox 5"/>
            <p:cNvSpPr txBox="1">
              <a:spLocks noChangeArrowheads="1"/>
            </p:cNvSpPr>
            <p:nvPr/>
          </p:nvSpPr>
          <p:spPr bwMode="auto">
            <a:xfrm rot="20673153">
              <a:off x="2961829" y="3010661"/>
              <a:ext cx="442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b="1">
                  <a:latin typeface="맑은 고딕" pitchFamily="50" charset="-127"/>
                  <a:ea typeface="맑은 고딕" pitchFamily="50" charset="-127"/>
                </a:rPr>
                <a:t>? </a:t>
              </a:r>
              <a:r>
                <a:rPr lang="en" altLang="ko-KR" sz="1400" b="1">
                  <a:latin typeface="맑은 고딕" pitchFamily="50" charset="-127"/>
                  <a:ea typeface="맑은 고딕" pitchFamily="50" charset="-127"/>
                </a:rPr>
                <a:t>?</a:t>
              </a:r>
              <a:endParaRPr lang="ko-KR" altLang="en-US" sz="1400" b="1">
                <a:latin typeface="맑은 고딕" pitchFamily="50" charset="-127"/>
                <a:ea typeface="맑은 고딕" pitchFamily="50" charset="-127"/>
              </a:endParaRPr>
            </a:p>
          </p:txBody>
        </p:sp>
        <p:sp>
          <p:nvSpPr>
            <p:cNvPr id="201" name="TextBox 200"/>
            <p:cNvSpPr txBox="1">
              <a:spLocks noChangeArrowheads="1"/>
            </p:cNvSpPr>
            <p:nvPr/>
          </p:nvSpPr>
          <p:spPr bwMode="auto">
            <a:xfrm rot="1335524">
              <a:off x="4127054" y="3247198"/>
              <a:ext cx="442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b="1">
                  <a:latin typeface="맑은 고딕" pitchFamily="50" charset="-127"/>
                  <a:ea typeface="맑은 고딕" pitchFamily="50" charset="-127"/>
                </a:rPr>
                <a:t>? </a:t>
              </a:r>
              <a:r>
                <a:rPr lang="en" altLang="ko-KR" sz="1400" b="1">
                  <a:latin typeface="맑은 고딕" pitchFamily="50" charset="-127"/>
                  <a:ea typeface="맑은 고딕" pitchFamily="50" charset="-127"/>
                </a:rPr>
                <a:t>?</a:t>
              </a:r>
              <a:endParaRPr lang="ko-KR" altLang="en-US" sz="1400" b="1">
                <a:latin typeface="맑은 고딕" pitchFamily="50" charset="-127"/>
                <a:ea typeface="맑은 고딕" pitchFamily="50" charset="-127"/>
              </a:endParaRPr>
            </a:p>
          </p:txBody>
        </p:sp>
        <p:sp>
          <p:nvSpPr>
            <p:cNvPr id="203" name="타원 202"/>
            <p:cNvSpPr/>
            <p:nvPr/>
          </p:nvSpPr>
          <p:spPr>
            <a:xfrm>
              <a:off x="1970835" y="4237760"/>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s</a:t>
              </a:r>
              <a:endParaRPr lang="ko-KR" altLang="en-US" dirty="0"/>
            </a:p>
          </p:txBody>
        </p:sp>
        <p:sp>
          <p:nvSpPr>
            <p:cNvPr id="204" name="타원 203"/>
            <p:cNvSpPr/>
            <p:nvPr/>
          </p:nvSpPr>
          <p:spPr>
            <a:xfrm>
              <a:off x="2371376" y="4237760"/>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205" name="타원 204"/>
            <p:cNvSpPr/>
            <p:nvPr/>
          </p:nvSpPr>
          <p:spPr>
            <a:xfrm>
              <a:off x="2763208" y="4237760"/>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sp>
          <p:nvSpPr>
            <p:cNvPr id="206" name="타원 205"/>
            <p:cNvSpPr/>
            <p:nvPr/>
          </p:nvSpPr>
          <p:spPr>
            <a:xfrm>
              <a:off x="3157608" y="4237760"/>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u</a:t>
              </a:r>
              <a:endParaRPr lang="ko-KR" altLang="en-US" dirty="0"/>
            </a:p>
          </p:txBody>
        </p:sp>
        <p:grpSp>
          <p:nvGrpSpPr>
            <p:cNvPr id="207" name="그룹 206"/>
            <p:cNvGrpSpPr>
              <a:grpSpLocks/>
            </p:cNvGrpSpPr>
            <p:nvPr/>
          </p:nvGrpSpPr>
          <p:grpSpPr bwMode="auto">
            <a:xfrm>
              <a:off x="3941316" y="4234617"/>
              <a:ext cx="469900" cy="368299"/>
              <a:chOff x="5718684" y="5111085"/>
              <a:chExt cx="470574" cy="369331"/>
            </a:xfrm>
          </p:grpSpPr>
          <p:sp>
            <p:nvSpPr>
              <p:cNvPr id="208" name="타원 207"/>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8265" name="TextBox 14"/>
              <p:cNvSpPr txBox="1">
                <a:spLocks noChangeArrowheads="1"/>
              </p:cNvSpPr>
              <p:nvPr/>
            </p:nvSpPr>
            <p:spPr bwMode="auto">
              <a:xfrm>
                <a:off x="5725532" y="5111085"/>
                <a:ext cx="463726"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a:t>
                </a:r>
                <a:endParaRPr lang="ko-KR" altLang="en-US">
                  <a:solidFill>
                    <a:schemeClr val="bg1"/>
                  </a:solidFill>
                  <a:latin typeface="Comic Sans MS" pitchFamily="66" charset="0"/>
                </a:endParaRPr>
              </a:p>
            </p:txBody>
          </p:sp>
        </p:grpSp>
        <p:sp>
          <p:nvSpPr>
            <p:cNvPr id="210" name="타원 209"/>
            <p:cNvSpPr/>
            <p:nvPr/>
          </p:nvSpPr>
          <p:spPr>
            <a:xfrm>
              <a:off x="3549440" y="4237760"/>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grpSp>
          <p:nvGrpSpPr>
            <p:cNvPr id="215" name="그룹 214"/>
            <p:cNvGrpSpPr>
              <a:grpSpLocks/>
            </p:cNvGrpSpPr>
            <p:nvPr/>
          </p:nvGrpSpPr>
          <p:grpSpPr bwMode="auto">
            <a:xfrm>
              <a:off x="4341366" y="4237792"/>
              <a:ext cx="469900" cy="368299"/>
              <a:chOff x="5718684" y="5111085"/>
              <a:chExt cx="470574" cy="369331"/>
            </a:xfrm>
          </p:grpSpPr>
          <p:sp>
            <p:nvSpPr>
              <p:cNvPr id="216" name="타원 215"/>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8261" name="TextBox 14"/>
              <p:cNvSpPr txBox="1">
                <a:spLocks noChangeArrowheads="1"/>
              </p:cNvSpPr>
              <p:nvPr/>
            </p:nvSpPr>
            <p:spPr bwMode="auto">
              <a:xfrm>
                <a:off x="5725532" y="5111085"/>
                <a:ext cx="463726"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a:t>
                </a:r>
                <a:endParaRPr lang="ko-KR" altLang="en-US">
                  <a:solidFill>
                    <a:schemeClr val="bg1"/>
                  </a:solidFill>
                  <a:latin typeface="Comic Sans MS" pitchFamily="66" charset="0"/>
                </a:endParaRPr>
              </a:p>
            </p:txBody>
          </p:sp>
        </p:grpSp>
        <p:grpSp>
          <p:nvGrpSpPr>
            <p:cNvPr id="221" name="그룹 220"/>
            <p:cNvGrpSpPr>
              <a:grpSpLocks/>
            </p:cNvGrpSpPr>
            <p:nvPr/>
          </p:nvGrpSpPr>
          <p:grpSpPr bwMode="auto">
            <a:xfrm>
              <a:off x="4741416" y="4237792"/>
              <a:ext cx="509588" cy="368299"/>
              <a:chOff x="5718684" y="5111085"/>
              <a:chExt cx="510023" cy="369331"/>
            </a:xfrm>
          </p:grpSpPr>
          <p:sp>
            <p:nvSpPr>
              <p:cNvPr id="222" name="타원 221"/>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8257" name="TextBox 14"/>
              <p:cNvSpPr txBox="1">
                <a:spLocks noChangeArrowheads="1"/>
              </p:cNvSpPr>
              <p:nvPr/>
            </p:nvSpPr>
            <p:spPr bwMode="auto">
              <a:xfrm>
                <a:off x="5764981" y="5111085"/>
                <a:ext cx="463726"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a:t>
                </a:r>
                <a:endParaRPr lang="ko-KR" altLang="en-US">
                  <a:solidFill>
                    <a:schemeClr val="bg1"/>
                  </a:solidFill>
                  <a:latin typeface="Comic Sans MS" pitchFamily="66" charset="0"/>
                </a:endParaRPr>
              </a:p>
            </p:txBody>
          </p:sp>
        </p:grpSp>
        <p:grpSp>
          <p:nvGrpSpPr>
            <p:cNvPr id="224" name="그룹 223"/>
            <p:cNvGrpSpPr>
              <a:grpSpLocks/>
            </p:cNvGrpSpPr>
            <p:nvPr/>
          </p:nvGrpSpPr>
          <p:grpSpPr bwMode="auto">
            <a:xfrm>
              <a:off x="5152579" y="4237792"/>
              <a:ext cx="469900" cy="368299"/>
              <a:chOff x="5718684" y="5111085"/>
              <a:chExt cx="470574" cy="369331"/>
            </a:xfrm>
          </p:grpSpPr>
          <p:sp>
            <p:nvSpPr>
              <p:cNvPr id="225" name="타원 224"/>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8253" name="TextBox 14"/>
              <p:cNvSpPr txBox="1">
                <a:spLocks noChangeArrowheads="1"/>
              </p:cNvSpPr>
              <p:nvPr/>
            </p:nvSpPr>
            <p:spPr bwMode="auto">
              <a:xfrm>
                <a:off x="5725532" y="5111085"/>
                <a:ext cx="463726"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&amp;</a:t>
                </a:r>
                <a:endParaRPr lang="ko-KR" altLang="en-US">
                  <a:solidFill>
                    <a:schemeClr val="bg1"/>
                  </a:solidFill>
                  <a:latin typeface="Comic Sans MS" pitchFamily="66" charset="0"/>
                </a:endParaRPr>
              </a:p>
            </p:txBody>
          </p:sp>
        </p:grpSp>
        <p:grpSp>
          <p:nvGrpSpPr>
            <p:cNvPr id="227" name="그룹 226"/>
            <p:cNvGrpSpPr>
              <a:grpSpLocks/>
            </p:cNvGrpSpPr>
            <p:nvPr/>
          </p:nvGrpSpPr>
          <p:grpSpPr bwMode="auto">
            <a:xfrm>
              <a:off x="5558979" y="4237792"/>
              <a:ext cx="469900" cy="368299"/>
              <a:chOff x="5718684" y="5111085"/>
              <a:chExt cx="470574" cy="369331"/>
            </a:xfrm>
          </p:grpSpPr>
          <p:sp>
            <p:nvSpPr>
              <p:cNvPr id="228" name="타원 227"/>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8249" name="TextBox 14"/>
              <p:cNvSpPr txBox="1">
                <a:spLocks noChangeArrowheads="1"/>
              </p:cNvSpPr>
              <p:nvPr/>
            </p:nvSpPr>
            <p:spPr bwMode="auto">
              <a:xfrm>
                <a:off x="5725532" y="5111085"/>
                <a:ext cx="463726"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a:t>
                </a:r>
                <a:endParaRPr lang="ko-KR" altLang="en-US">
                  <a:solidFill>
                    <a:schemeClr val="bg1"/>
                  </a:solidFill>
                  <a:latin typeface="Comic Sans MS" pitchFamily="66" charset="0"/>
                </a:endParaRPr>
              </a:p>
            </p:txBody>
          </p:sp>
        </p:grpSp>
        <p:grpSp>
          <p:nvGrpSpPr>
            <p:cNvPr id="17" name="그룹 16"/>
            <p:cNvGrpSpPr>
              <a:grpSpLocks/>
            </p:cNvGrpSpPr>
            <p:nvPr/>
          </p:nvGrpSpPr>
          <p:grpSpPr bwMode="auto">
            <a:xfrm>
              <a:off x="4003229" y="3723608"/>
              <a:ext cx="1835150" cy="499907"/>
              <a:chOff x="4684452" y="5032197"/>
              <a:chExt cx="1835154" cy="499664"/>
            </a:xfrm>
          </p:grpSpPr>
          <p:sp>
            <p:nvSpPr>
              <p:cNvPr id="15" name="오른쪽 중괄호 14"/>
              <p:cNvSpPr/>
              <p:nvPr/>
            </p:nvSpPr>
            <p:spPr>
              <a:xfrm rot="16200000">
                <a:off x="5472710" y="4484966"/>
                <a:ext cx="258637" cy="1835154"/>
              </a:xfrm>
              <a:prstGeom prst="rightBrace">
                <a:avLst>
                  <a:gd name="adj1" fmla="val 42173"/>
                  <a:gd name="adj2" fmla="val 7072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8245" name="TextBox 15"/>
              <p:cNvSpPr txBox="1">
                <a:spLocks noChangeArrowheads="1"/>
              </p:cNvSpPr>
              <p:nvPr/>
            </p:nvSpPr>
            <p:spPr bwMode="auto">
              <a:xfrm>
                <a:off x="5481902" y="5032197"/>
                <a:ext cx="1023624" cy="22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algn="ctr" eaLnBrk="1" hangingPunct="1"/>
                <a:r>
                  <a:rPr lang="en" altLang="en-US" sz="1100" b="1" dirty="0">
                    <a:solidFill>
                      <a:schemeClr val="tx2"/>
                    </a:solidFill>
                    <a:latin typeface="맑은 고딕" pitchFamily="50" charset="-127"/>
                    <a:ea typeface="맑은 고딕" pitchFamily="50" charset="-127"/>
                  </a:rPr>
                  <a:t>Garbage value</a:t>
                </a:r>
                <a:endParaRPr lang="ko-KR" altLang="en-US" sz="1200" b="1" dirty="0">
                  <a:solidFill>
                    <a:schemeClr val="tx2"/>
                  </a:solidFill>
                  <a:latin typeface="맑은 고딕" pitchFamily="50" charset="-127"/>
                  <a:ea typeface="맑은 고딕" pitchFamily="50" charset="-127"/>
                </a:endParaRPr>
              </a:p>
            </p:txBody>
          </p:sp>
        </p:grpSp>
        <p:sp>
          <p:nvSpPr>
            <p:cNvPr id="199" name="구름 모양 설명선 198"/>
            <p:cNvSpPr/>
            <p:nvPr/>
          </p:nvSpPr>
          <p:spPr>
            <a:xfrm>
              <a:off x="4716016" y="2287120"/>
              <a:ext cx="2185988" cy="1439862"/>
            </a:xfrm>
            <a:prstGeom prst="cloudCallout">
              <a:avLst>
                <a:gd name="adj1" fmla="val -80822"/>
                <a:gd name="adj2" fmla="val 21748"/>
              </a:avLst>
            </a:prstGeom>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sz="1400" dirty="0">
                  <a:solidFill>
                    <a:schemeClr val="bg1"/>
                  </a:solidFill>
                  <a:latin typeface="맑은 고딕" pitchFamily="50" charset="-127"/>
                  <a:ea typeface="맑은 고딕" pitchFamily="50" charset="-127"/>
                </a:rPr>
                <a:t>“ </a:t>
              </a:r>
              <a:r>
                <a:rPr lang="en" altLang="ko-KR" sz="1400" dirty="0" err="1">
                  <a:solidFill>
                    <a:schemeClr val="bg1"/>
                  </a:solidFill>
                  <a:latin typeface="맑은 고딕" pitchFamily="50" charset="-127"/>
                  <a:ea typeface="맑은 고딕" pitchFamily="50" charset="-127"/>
                </a:rPr>
                <a:t>seou </a:t>
              </a:r>
              <a:r>
                <a:rPr lang="en" altLang="ko-KR" sz="1400" dirty="0">
                  <a:solidFill>
                    <a:schemeClr val="bg1"/>
                  </a:solidFill>
                  <a:latin typeface="맑은 고딕" pitchFamily="50" charset="-127"/>
                  <a:ea typeface="맑은 고딕" pitchFamily="50" charset="-127"/>
                </a:rPr>
                <a:t>”,</a:t>
              </a:r>
            </a:p>
            <a:p>
              <a:pPr algn="ctr">
                <a:defRPr/>
              </a:pPr>
              <a:r>
                <a:rPr lang="en" altLang="ko-KR" sz="1400" dirty="0">
                  <a:solidFill>
                    <a:schemeClr val="bg1"/>
                  </a:solidFill>
                  <a:latin typeface="맑은 고딕" pitchFamily="50" charset="-127"/>
                  <a:ea typeface="맑은 고딕" pitchFamily="50" charset="-127"/>
                </a:rPr>
                <a:t>“ </a:t>
              </a:r>
              <a:r>
                <a:rPr lang="en" altLang="ko-KR" sz="1400" dirty="0" err="1">
                  <a:solidFill>
                    <a:schemeClr val="bg1"/>
                  </a:solidFill>
                  <a:latin typeface="맑은 고딕" pitchFamily="50" charset="-127"/>
                  <a:ea typeface="맑은 고딕" pitchFamily="50" charset="-127"/>
                </a:rPr>
                <a:t>seoul </a:t>
              </a:r>
              <a:r>
                <a:rPr lang="en" altLang="ko-KR" sz="1400" dirty="0">
                  <a:solidFill>
                    <a:schemeClr val="bg1"/>
                  </a:solidFill>
                  <a:latin typeface="맑은 고딕" pitchFamily="50" charset="-127"/>
                  <a:ea typeface="맑은 고딕" pitchFamily="50" charset="-127"/>
                </a:rPr>
                <a:t>”,</a:t>
              </a:r>
            </a:p>
            <a:p>
              <a:pPr algn="ctr">
                <a:defRPr/>
              </a:pPr>
              <a:r>
                <a:rPr lang="en" altLang="ko-KR" sz="1400" dirty="0">
                  <a:solidFill>
                    <a:schemeClr val="bg1"/>
                  </a:solidFill>
                  <a:latin typeface="맑은 고딕" pitchFamily="50" charset="-127"/>
                  <a:ea typeface="맑은 고딕" pitchFamily="50" charset="-127"/>
                </a:rPr>
                <a:t>“ </a:t>
              </a:r>
              <a:r>
                <a:rPr lang="en" altLang="ko-KR" sz="1400" dirty="0" err="1">
                  <a:solidFill>
                    <a:schemeClr val="bg1"/>
                  </a:solidFill>
                  <a:latin typeface="맑은 고딕" pitchFamily="50" charset="-127"/>
                  <a:ea typeface="맑은 고딕" pitchFamily="50" charset="-127"/>
                </a:rPr>
                <a:t>seoul </a:t>
              </a:r>
              <a:r>
                <a:rPr lang="en" altLang="ko-KR" sz="1400" dirty="0">
                  <a:solidFill>
                    <a:schemeClr val="bg1"/>
                  </a:solidFill>
                  <a:latin typeface="맑은 고딕" pitchFamily="50" charset="-127"/>
                  <a:ea typeface="맑은 고딕" pitchFamily="50" charset="-127"/>
                </a:rPr>
                <a:t>#”,</a:t>
              </a:r>
            </a:p>
            <a:p>
              <a:pPr algn="ctr">
                <a:defRPr/>
              </a:pPr>
              <a:r>
                <a:rPr lang="en" altLang="ko-KR" sz="1400" dirty="0">
                  <a:solidFill>
                    <a:schemeClr val="bg1"/>
                  </a:solidFill>
                  <a:latin typeface="맑은 고딕" pitchFamily="50" charset="-127"/>
                  <a:ea typeface="맑은 고딕" pitchFamily="50" charset="-127"/>
                </a:rPr>
                <a:t>“ </a:t>
              </a:r>
              <a:r>
                <a:rPr lang="en" altLang="ko-KR" sz="1400" dirty="0" err="1">
                  <a:solidFill>
                    <a:schemeClr val="bg1"/>
                  </a:solidFill>
                  <a:latin typeface="맑은 고딕" pitchFamily="50" charset="-127"/>
                  <a:ea typeface="맑은 고딕" pitchFamily="50" charset="-127"/>
                </a:rPr>
                <a:t>seoul </a:t>
              </a:r>
              <a:r>
                <a:rPr lang="en" altLang="ko-KR" sz="1400" dirty="0">
                  <a:solidFill>
                    <a:schemeClr val="bg1"/>
                  </a:solidFill>
                  <a:latin typeface="맑은 고딕" pitchFamily="50" charset="-127"/>
                  <a:ea typeface="맑은 고딕" pitchFamily="50" charset="-127"/>
                </a:rPr>
                <a:t>#%”,</a:t>
              </a:r>
            </a:p>
            <a:p>
              <a:pPr algn="ctr">
                <a:defRPr/>
              </a:pPr>
              <a:r>
                <a:rPr lang="en" altLang="ko-KR" sz="1400" dirty="0">
                  <a:solidFill>
                    <a:schemeClr val="bg1"/>
                  </a:solidFill>
                  <a:latin typeface="맑은 고딕" pitchFamily="50" charset="-127"/>
                  <a:ea typeface="맑은 고딕" pitchFamily="50" charset="-127"/>
                </a:rPr>
                <a:t>....</a:t>
              </a:r>
            </a:p>
            <a:p>
              <a:pPr algn="ctr">
                <a:defRPr/>
              </a:pPr>
              <a:r>
                <a:rPr lang="en" altLang="ko-KR" sz="1400" dirty="0">
                  <a:solidFill>
                    <a:schemeClr val="bg1"/>
                  </a:solidFill>
                  <a:latin typeface="맑은 고딕" pitchFamily="50" charset="-127"/>
                  <a:ea typeface="맑은 고딕" pitchFamily="50" charset="-127"/>
                </a:rPr>
                <a:t>???</a:t>
              </a: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2641" y="2612198"/>
              <a:ext cx="1169988"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23" name="Picture 31" descr="C:\Users\yoon\AppData\Local\Microsoft\Windows\Temporary Internet Files\Content.IE5\CMK1VB44\MC90044147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466" y="3271011"/>
              <a:ext cx="116681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787267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 altLang="en-US" dirty="0"/>
              <a:t>String to number conversion</a:t>
            </a:r>
            <a:r>
              <a:rPr lang="en" altLang="ko-KR" dirty="0"/>
              <a:t> </a:t>
            </a:r>
            <a:endParaRPr lang="ko-KR" altLang="en-US" dirty="0"/>
          </a:p>
        </p:txBody>
      </p:sp>
      <p:sp>
        <p:nvSpPr>
          <p:cNvPr id="36867" name="Rectangle 4"/>
          <p:cNvSpPr>
            <a:spLocks noChangeArrowheads="1"/>
          </p:cNvSpPr>
          <p:nvPr/>
        </p:nvSpPr>
        <p:spPr bwMode="auto">
          <a:xfrm>
            <a:off x="1116013" y="1772816"/>
            <a:ext cx="7777162" cy="4608511"/>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800000"/>
                </a:solidFill>
                <a:latin typeface="Century Schoolbook" panose="02040604050505020304" pitchFamily="18" charset="0"/>
              </a:rPr>
              <a:t>&lt; </a:t>
            </a:r>
            <a:r>
              <a:rPr lang="en" altLang="ko-KR" sz="1600" b="0" i="0" u="none" strike="noStrike" baseline="0" dirty="0" err="1">
                <a:solidFill>
                  <a:srgbClr val="800000"/>
                </a:solidFill>
                <a:latin typeface="Century Schoolbook" panose="02040604050505020304" pitchFamily="18" charset="0"/>
              </a:rPr>
              <a:t>stdio.h </a:t>
            </a:r>
            <a:r>
              <a:rPr lang="en" altLang="ko-KR" sz="1600" b="0" i="0" u="none" strike="noStrike" baseline="0" dirty="0">
                <a:solidFill>
                  <a:srgbClr val="800000"/>
                </a:solidFill>
                <a:latin typeface="Century Schoolbook" panose="02040604050505020304" pitchFamily="18" charset="0"/>
              </a:rPr>
              <a:t>&gt;</a:t>
            </a:r>
          </a:p>
          <a:p>
            <a:pPr marR="0" algn="l" rtl="0"/>
            <a:r>
              <a:rPr lang="en" altLang="ko-KR" sz="1600" b="0" i="0" u="none" strike="noStrike" baseline="0" dirty="0">
                <a:solidFill>
                  <a:srgbClr val="0000FF"/>
                </a:solidFill>
                <a:latin typeface="Century Schoolbook" panose="02040604050505020304" pitchFamily="18" charset="0"/>
              </a:rPr>
              <a:t>#include</a:t>
            </a:r>
            <a:r>
              <a:rPr lang="en" altLang="ko-KR" sz="1600" b="0" i="0" u="none" strike="noStrike" baseline="0" dirty="0">
                <a:solidFill>
                  <a:srgbClr val="000000"/>
                </a:solidFill>
                <a:latin typeface="Century Schoolbook" panose="02040604050505020304" pitchFamily="18" charset="0"/>
              </a:rPr>
              <a:t> </a:t>
            </a:r>
            <a:r>
              <a:rPr lang="en" altLang="ko-KR" sz="1600" b="0" i="0" u="none" strike="noStrike" baseline="0" dirty="0">
                <a:solidFill>
                  <a:srgbClr val="800000"/>
                </a:solidFill>
                <a:latin typeface="Century Schoolbook" panose="02040604050505020304" pitchFamily="18" charset="0"/>
              </a:rPr>
              <a:t>&lt; </a:t>
            </a:r>
            <a:r>
              <a:rPr lang="en" altLang="ko-KR" sz="1600" b="0" i="0" u="none" strike="noStrike" baseline="0" dirty="0" err="1">
                <a:solidFill>
                  <a:srgbClr val="800000"/>
                </a:solidFill>
                <a:latin typeface="Century Schoolbook" panose="02040604050505020304" pitchFamily="18" charset="0"/>
              </a:rPr>
              <a:t>stdlib.h </a:t>
            </a:r>
            <a:r>
              <a:rPr lang="en" altLang="ko-KR" sz="1600" b="0" i="0" u="none" strike="noStrike" baseline="0" dirty="0">
                <a:solidFill>
                  <a:srgbClr val="800000"/>
                </a:solidFill>
                <a:latin typeface="Century Schoolbook" panose="02040604050505020304" pitchFamily="18" charset="0"/>
              </a:rPr>
              <a:t>&gt;</a:t>
            </a:r>
          </a:p>
          <a:p>
            <a:pPr marR="0" algn="l" rtl="0"/>
            <a:endParaRPr lang="ko-KR" altLang="en-US" sz="1600" b="0" i="0" u="none" strike="noStrike" baseline="0" dirty="0">
              <a:solidFill>
                <a:srgbClr val="800000"/>
              </a:solidFill>
              <a:latin typeface="Century Schoolbook" panose="02040604050505020304" pitchFamily="18" charset="0"/>
            </a:endParaRPr>
          </a:p>
          <a:p>
            <a:pPr marR="0" algn="l" rtl="0"/>
            <a:r>
              <a:rPr lang="en" altLang="ko-KR" sz="1600" b="0" i="0" u="none" strike="noStrike" baseline="0" dirty="0">
                <a:solidFill>
                  <a:srgbClr val="0000FF"/>
                </a:solidFill>
                <a:latin typeface="Century Schoolbook" panose="02040604050505020304" pitchFamily="18" charset="0"/>
              </a:rPr>
              <a:t>int </a:t>
            </a:r>
            <a:r>
              <a:rPr lang="en" altLang="ko-KR" sz="1600" b="0" i="0" u="none" strike="noStrike" baseline="0" dirty="0">
                <a:solidFill>
                  <a:srgbClr val="000000"/>
                </a:solidFill>
                <a:latin typeface="Century Schoolbook" panose="02040604050505020304" pitchFamily="18" charset="0"/>
              </a:rPr>
              <a:t>main( </a:t>
            </a:r>
            <a:r>
              <a:rPr lang="en" altLang="ko-KR" sz="1600" b="0" i="0" u="none" strike="noStrike" baseline="0" dirty="0">
                <a:solidFill>
                  <a:srgbClr val="0000FF"/>
                </a:solidFill>
                <a:latin typeface="Century Schoolbook" panose="02040604050505020304" pitchFamily="18" charset="0"/>
              </a:rPr>
              <a:t>void </a:t>
            </a:r>
            <a:r>
              <a:rPr lang="en" altLang="ko-KR" sz="1600" b="0" i="0" u="none" strike="noStrike" baseline="0" dirty="0">
                <a:solidFill>
                  <a:srgbClr val="000000"/>
                </a:solidFill>
                <a:latin typeface="Century Schoolbook" panose="02040604050505020304" pitchFamily="18" charset="0"/>
              </a:rPr>
              <a:t>)</a:t>
            </a:r>
          </a:p>
          <a:p>
            <a:pPr marR="0" algn="l" rtl="0"/>
            <a:r>
              <a:rPr lang="en" altLang="ko-KR" sz="1600" b="0" i="0" u="none" strike="noStrike" baseline="0" dirty="0">
                <a:solidFill>
                  <a:srgbClr val="000000"/>
                </a:solidFill>
                <a:latin typeface="Century Schoolbook" panose="02040604050505020304" pitchFamily="18" charset="0"/>
              </a:rPr>
              <a:t>{</a:t>
            </a: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s1[] = </a:t>
            </a:r>
            <a:r>
              <a:rPr lang="en" altLang="ko-KR" sz="1600" b="0" i="0" u="none" strike="noStrike" baseline="0" dirty="0">
                <a:solidFill>
                  <a:srgbClr val="800000"/>
                </a:solidFill>
                <a:latin typeface="Century Schoolbook" panose="02040604050505020304" pitchFamily="18" charset="0"/>
              </a:rPr>
              <a:t>"100" </a:t>
            </a:r>
            <a:r>
              <a:rPr lang="en" altLang="ko-KR" sz="1600" b="0" i="0" u="none" strike="noStrike" baseline="0" dirty="0">
                <a:solidFill>
                  <a:srgbClr val="282828"/>
                </a:solidFill>
                <a:latin typeface="Century Schoolbook" panose="02040604050505020304" pitchFamily="18" charset="0"/>
              </a:rPr>
              <a:t>;</a:t>
            </a:r>
          </a:p>
          <a:p>
            <a:pPr lvl="1"/>
            <a:r>
              <a:rPr lang="en" altLang="ko-KR" sz="1600" b="0" i="0" u="none" strike="noStrike" baseline="0" dirty="0">
                <a:solidFill>
                  <a:srgbClr val="0000FF"/>
                </a:solidFill>
                <a:latin typeface="Century Schoolbook" panose="02040604050505020304" pitchFamily="18" charset="0"/>
              </a:rPr>
              <a:t>char </a:t>
            </a:r>
            <a:r>
              <a:rPr lang="en" altLang="ko-KR" sz="1600" b="0" i="0" u="none" strike="noStrike" baseline="0" dirty="0">
                <a:solidFill>
                  <a:srgbClr val="000000"/>
                </a:solidFill>
                <a:latin typeface="Century Schoolbook" panose="02040604050505020304" pitchFamily="18" charset="0"/>
              </a:rPr>
              <a:t>s2[] = </a:t>
            </a:r>
            <a:r>
              <a:rPr lang="en" altLang="ko-KR" sz="1600" b="0" i="0" u="none" strike="noStrike" baseline="0" dirty="0">
                <a:solidFill>
                  <a:srgbClr val="800000"/>
                </a:solidFill>
                <a:latin typeface="Century Schoolbook" panose="02040604050505020304" pitchFamily="18" charset="0"/>
              </a:rPr>
              <a:t>"12.93" </a:t>
            </a:r>
            <a:r>
              <a:rPr lang="en" altLang="ko-KR" sz="1600" b="0" i="0" u="none" strike="noStrike" baseline="0" dirty="0">
                <a:solidFill>
                  <a:srgbClr val="282828"/>
                </a:solidFill>
                <a:latin typeface="Century Schoolbook" panose="02040604050505020304" pitchFamily="18" charset="0"/>
              </a:rPr>
              <a:t>;</a:t>
            </a:r>
          </a:p>
          <a:p>
            <a:pPr lvl="1"/>
            <a:r>
              <a:rPr lang="en" altLang="ko-KR" sz="1600" b="0" i="0" u="none" strike="noStrike" baseline="0" dirty="0">
                <a:solidFill>
                  <a:srgbClr val="0000FF"/>
                </a:solidFill>
                <a:latin typeface="Century Schoolbook" panose="02040604050505020304" pitchFamily="18" charset="0"/>
              </a:rPr>
              <a:t>int</a:t>
            </a:r>
            <a:r>
              <a:rPr lang="en" altLang="ko-KR" sz="1600" b="0" i="0" u="none" strike="noStrike" baseline="0" dirty="0">
                <a:solidFill>
                  <a:srgbClr val="000000"/>
                </a:solidFill>
                <a:latin typeface="Century Schoolbook" panose="02040604050505020304" pitchFamily="18" charset="0"/>
              </a:rPr>
              <a:t> i ;</a:t>
            </a:r>
          </a:p>
          <a:p>
            <a:pPr lvl="1"/>
            <a:r>
              <a:rPr lang="en" altLang="ko-KR" sz="1600" b="0" i="0" u="none" strike="noStrike" baseline="0" dirty="0">
                <a:solidFill>
                  <a:srgbClr val="0000FF"/>
                </a:solidFill>
                <a:latin typeface="Century Schoolbook" panose="02040604050505020304" pitchFamily="18" charset="0"/>
              </a:rPr>
              <a:t>double </a:t>
            </a:r>
            <a:r>
              <a:rPr lang="en" altLang="ko-KR" sz="1600" b="0" i="0" u="none" strike="noStrike" baseline="0" dirty="0">
                <a:solidFill>
                  <a:srgbClr val="000000"/>
                </a:solidFill>
                <a:latin typeface="Century Schoolbook" panose="02040604050505020304" pitchFamily="18" charset="0"/>
              </a:rPr>
              <a:t>d, result;</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i = atoi (s1);</a:t>
            </a:r>
          </a:p>
          <a:p>
            <a:pPr lvl="1"/>
            <a:r>
              <a:rPr lang="en" altLang="ko-KR" sz="1600" b="0" i="0" u="none" strike="noStrike" baseline="0" dirty="0">
                <a:solidFill>
                  <a:srgbClr val="000000"/>
                </a:solidFill>
                <a:latin typeface="Century Schoolbook" panose="02040604050505020304" pitchFamily="18" charset="0"/>
              </a:rPr>
              <a:t>d = </a:t>
            </a:r>
            <a:r>
              <a:rPr lang="en" altLang="ko-KR" sz="1600" b="0" i="0" u="none" strike="noStrike" baseline="0" dirty="0" err="1">
                <a:solidFill>
                  <a:srgbClr val="000000"/>
                </a:solidFill>
                <a:latin typeface="Century Schoolbook" panose="02040604050505020304" pitchFamily="18" charset="0"/>
              </a:rPr>
              <a:t>atof </a:t>
            </a:r>
            <a:r>
              <a:rPr lang="en" altLang="ko-KR" sz="1600" b="0" i="0" u="none" strike="noStrike" baseline="0" dirty="0">
                <a:solidFill>
                  <a:srgbClr val="000000"/>
                </a:solidFill>
                <a:latin typeface="Century Schoolbook" panose="02040604050505020304" pitchFamily="18" charset="0"/>
              </a:rPr>
              <a:t>(s2);</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00"/>
                </a:solidFill>
                <a:latin typeface="Century Schoolbook" panose="02040604050505020304" pitchFamily="18" charset="0"/>
              </a:rPr>
              <a:t>result = </a:t>
            </a:r>
            <a:r>
              <a:rPr lang="en" altLang="ko-KR" sz="1600" b="0" i="0" u="none" strike="noStrike" baseline="0" dirty="0" err="1">
                <a:solidFill>
                  <a:srgbClr val="000000"/>
                </a:solidFill>
                <a:latin typeface="Century Schoolbook" panose="02040604050505020304" pitchFamily="18" charset="0"/>
              </a:rPr>
              <a:t>i </a:t>
            </a:r>
            <a:r>
              <a:rPr lang="en" altLang="ko-KR" sz="1600" b="0" i="0" u="none" strike="noStrike" baseline="0" dirty="0">
                <a:solidFill>
                  <a:srgbClr val="000000"/>
                </a:solidFill>
                <a:latin typeface="Century Schoolbook" panose="02040604050505020304" pitchFamily="18" charset="0"/>
              </a:rPr>
              <a:t>+ d;</a:t>
            </a:r>
          </a:p>
          <a:p>
            <a:pPr lvl="1"/>
            <a:r>
              <a:rPr lang="en" altLang="ko-KR" sz="1600" b="0" i="0" u="none" strike="noStrike" baseline="0" dirty="0">
                <a:solidFill>
                  <a:srgbClr val="000000"/>
                </a:solidFill>
                <a:latin typeface="Century Schoolbook" panose="02040604050505020304" pitchFamily="18" charset="0"/>
              </a:rPr>
              <a:t>printf ( </a:t>
            </a:r>
            <a:r>
              <a:rPr lang="en" altLang="ko-KR" sz="1600" b="0" i="0" u="none" strike="noStrike" baseline="0" dirty="0">
                <a:solidFill>
                  <a:srgbClr val="800000"/>
                </a:solidFill>
                <a:latin typeface="Century Schoolbook" panose="02040604050505020304" pitchFamily="18" charset="0"/>
              </a:rPr>
              <a:t>" </a:t>
            </a:r>
            <a:r>
              <a:rPr lang="en" altLang="en-US" sz="1600" b="0" i="0" u="none" strike="noStrike" baseline="0" dirty="0">
                <a:solidFill>
                  <a:srgbClr val="800000"/>
                </a:solidFill>
                <a:latin typeface="Century Schoolbook" panose="02040604050505020304" pitchFamily="18" charset="0"/>
                <a:ea typeface="굴림" panose="020B0600000101010101" pitchFamily="50" charset="-127"/>
              </a:rPr>
              <a:t>The result of the operation is </a:t>
            </a:r>
            <a:r>
              <a:rPr lang="en" altLang="ko-KR" sz="1600" b="0" i="0" u="none" strike="noStrike" baseline="0" dirty="0">
                <a:solidFill>
                  <a:srgbClr val="800000"/>
                </a:solidFill>
                <a:latin typeface="Century Schoolbook" panose="02040604050505020304" pitchFamily="18" charset="0"/>
                <a:ea typeface="굴림" panose="020B0600000101010101" pitchFamily="50" charset="-127"/>
              </a:rPr>
              <a:t>%.2f .\n" </a:t>
            </a:r>
            <a:r>
              <a:rPr lang="en" altLang="ko-KR" sz="1600" b="0" i="0" u="none" strike="noStrike" baseline="0" dirty="0">
                <a:solidFill>
                  <a:srgbClr val="000000"/>
                </a:solidFill>
                <a:latin typeface="Century Schoolbook" panose="02040604050505020304" pitchFamily="18" charset="0"/>
                <a:ea typeface="굴림" panose="020B0600000101010101" pitchFamily="50" charset="-127"/>
              </a:rPr>
              <a:t>, result);</a:t>
            </a:r>
          </a:p>
          <a:p>
            <a:pPr lvl="1"/>
            <a:endParaRPr lang="ko-KR" altLang="en-US" sz="1600" b="0" i="0" u="none" strike="noStrike" baseline="0" dirty="0">
              <a:solidFill>
                <a:srgbClr val="000000"/>
              </a:solidFill>
              <a:latin typeface="Century Schoolbook" panose="02040604050505020304" pitchFamily="18" charset="0"/>
            </a:endParaRPr>
          </a:p>
          <a:p>
            <a:pPr lvl="1"/>
            <a:r>
              <a:rPr lang="en" altLang="ko-KR" sz="1600" b="0" i="0" u="none" strike="noStrike" baseline="0" dirty="0">
                <a:solidFill>
                  <a:srgbClr val="0000FF"/>
                </a:solidFill>
                <a:latin typeface="Century Schoolbook" panose="02040604050505020304" pitchFamily="18" charset="0"/>
              </a:rPr>
              <a:t>return </a:t>
            </a:r>
            <a:r>
              <a:rPr lang="en" altLang="ko-KR" sz="1600" b="0" i="0" u="none" strike="noStrike" baseline="0" dirty="0">
                <a:solidFill>
                  <a:srgbClr val="000000"/>
                </a:solidFill>
                <a:latin typeface="Century Schoolbook" panose="02040604050505020304" pitchFamily="18" charset="0"/>
              </a:rPr>
              <a:t>0;</a:t>
            </a:r>
          </a:p>
          <a:p>
            <a:pPr marR="0" algn="l" rtl="0"/>
            <a:r>
              <a:rPr lang="en" altLang="ko-KR" sz="1600" b="0" i="0" u="none" strike="noStrike" baseline="0" dirty="0">
                <a:solidFill>
                  <a:srgbClr val="000000"/>
                </a:solidFill>
                <a:latin typeface="Century Schoolbook" panose="02040604050505020304" pitchFamily="18" charset="0"/>
              </a:rPr>
              <a:t>}</a:t>
            </a:r>
            <a:endParaRPr lang="en-US" altLang="ko-KR" sz="1600" kern="0" dirty="0">
              <a:solidFill>
                <a:srgbClr val="000000"/>
              </a:solidFill>
              <a:latin typeface="Trebuchet MS" pitchFamily="34" charset="0"/>
            </a:endParaRPr>
          </a:p>
        </p:txBody>
      </p:sp>
      <p:sp>
        <p:nvSpPr>
          <p:cNvPr id="36868" name="Rectangle 5"/>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6" name="그룹 5">
            <a:extLst>
              <a:ext uri="{FF2B5EF4-FFF2-40B4-BE49-F238E27FC236}">
                <a16:creationId xmlns:a16="http://schemas.microsoft.com/office/drawing/2014/main" id="{EBB2D092-8049-4268-8890-C49F9745E8BC}"/>
              </a:ext>
            </a:extLst>
          </p:cNvPr>
          <p:cNvGrpSpPr/>
          <p:nvPr/>
        </p:nvGrpSpPr>
        <p:grpSpPr>
          <a:xfrm>
            <a:off x="5796136" y="4145740"/>
            <a:ext cx="3069932" cy="723420"/>
            <a:chOff x="4874867" y="-2171333"/>
            <a:chExt cx="3663880" cy="4342401"/>
          </a:xfrm>
        </p:grpSpPr>
        <p:pic>
          <p:nvPicPr>
            <p:cNvPr id="7" name="그림 6">
              <a:extLst>
                <a:ext uri="{FF2B5EF4-FFF2-40B4-BE49-F238E27FC236}">
                  <a16:creationId xmlns:a16="http://schemas.microsoft.com/office/drawing/2014/main" id="{1B75261F-72F3-4A77-B426-3A930EE67599}"/>
                </a:ext>
              </a:extLst>
            </p:cNvPr>
            <p:cNvPicPr>
              <a:picLocks noChangeAspect="1"/>
            </p:cNvPicPr>
            <p:nvPr/>
          </p:nvPicPr>
          <p:blipFill>
            <a:blip r:embed="rId2"/>
            <a:stretch>
              <a:fillRect/>
            </a:stretch>
          </p:blipFill>
          <p:spPr>
            <a:xfrm>
              <a:off x="6266384" y="1821008"/>
              <a:ext cx="745785" cy="350060"/>
            </a:xfrm>
            <a:prstGeom prst="rect">
              <a:avLst/>
            </a:prstGeom>
          </p:spPr>
        </p:pic>
        <p:sp>
          <p:nvSpPr>
            <p:cNvPr id="8" name="직사각형 7">
              <a:extLst>
                <a:ext uri="{FF2B5EF4-FFF2-40B4-BE49-F238E27FC236}">
                  <a16:creationId xmlns:a16="http://schemas.microsoft.com/office/drawing/2014/main" id="{C1AAE4B9-B833-4C7A-92A9-F180E3DD598B}"/>
                </a:ext>
              </a:extLst>
            </p:cNvPr>
            <p:cNvSpPr/>
            <p:nvPr/>
          </p:nvSpPr>
          <p:spPr>
            <a:xfrm>
              <a:off x="4874867" y="-2171333"/>
              <a:ext cx="3663880" cy="4061758"/>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600" dirty="0"/>
                <a:t>The result of the operation is </a:t>
              </a:r>
              <a:r>
                <a:rPr lang="en" altLang="ko-KR" sz="1600" dirty="0"/>
                <a:t>112.93.</a:t>
              </a:r>
              <a:endParaRPr lang="ko-KR" altLang="en-US" sz="1600" dirty="0"/>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 altLang="en-US" dirty="0"/>
              <a:t>Check points</a:t>
            </a:r>
          </a:p>
        </p:txBody>
      </p:sp>
      <p:sp>
        <p:nvSpPr>
          <p:cNvPr id="49155" name="Rectangle 7"/>
          <p:cNvSpPr>
            <a:spLocks noGrp="1" noChangeArrowheads="1"/>
          </p:cNvSpPr>
          <p:nvPr>
            <p:ph idx="1"/>
          </p:nvPr>
        </p:nvSpPr>
        <p:spPr>
          <a:xfrm>
            <a:off x="395536" y="1825625"/>
            <a:ext cx="8119814" cy="4351338"/>
          </a:xfrm>
        </p:spPr>
        <p:txBody>
          <a:bodyPr>
            <a:normAutofit/>
          </a:bodyPr>
          <a:lstStyle/>
          <a:p>
            <a:pPr marL="342900" indent="-342900">
              <a:buFont typeface="+mj-lt"/>
              <a:buAutoNum type="arabicPeriod"/>
            </a:pPr>
            <a:r>
              <a:rPr lang="en" altLang="en-US" sz="1800" dirty="0"/>
              <a:t>Compare the memory space occupied by number </a:t>
            </a:r>
            <a:r>
              <a:rPr lang="en" altLang="ko-KR" sz="1800" dirty="0"/>
              <a:t>3.141592 </a:t>
            </a:r>
            <a:r>
              <a:rPr lang="en" altLang="en-US" sz="1800" dirty="0"/>
              <a:t>and </a:t>
            </a:r>
            <a:br>
              <a:rPr lang="en" altLang="en-US" sz="1800" dirty="0"/>
            </a:br>
            <a:r>
              <a:rPr lang="en" altLang="en-US" sz="1800" dirty="0"/>
              <a:t>the string “</a:t>
            </a:r>
            <a:r>
              <a:rPr lang="en" altLang="ko-KR" sz="1800" dirty="0"/>
              <a:t>3.141592”.</a:t>
            </a:r>
            <a:endParaRPr lang="ko-KR" altLang="en-US" sz="1800" dirty="0"/>
          </a:p>
          <a:p>
            <a:pPr marL="342900" indent="-342900">
              <a:buFont typeface="+mj-lt"/>
              <a:buAutoNum type="arabicPeriod"/>
            </a:pPr>
            <a:r>
              <a:rPr lang="en" altLang="en-US" sz="1800" dirty="0"/>
              <a:t>What functions can be used to convert the string “ </a:t>
            </a:r>
            <a:r>
              <a:rPr lang="en" altLang="ko-KR" sz="1800" dirty="0"/>
              <a:t>3.141592” </a:t>
            </a:r>
            <a:r>
              <a:rPr lang="en" altLang="en-US" sz="1800" dirty="0"/>
              <a:t>to a real </a:t>
            </a:r>
            <a:br>
              <a:rPr lang="en" altLang="en-US" sz="1800" dirty="0"/>
            </a:br>
            <a:r>
              <a:rPr lang="en" altLang="en-US" sz="1800" dirty="0"/>
              <a:t>number </a:t>
            </a:r>
            <a:r>
              <a:rPr lang="en" altLang="ko-KR" sz="1800" dirty="0"/>
              <a:t>?</a:t>
            </a:r>
            <a:endParaRPr lang="ko-KR" altLang="en-US" sz="1800" dirty="0"/>
          </a:p>
          <a:p>
            <a:pPr marL="342900" indent="-342900">
              <a:buFont typeface="+mj-lt"/>
              <a:buAutoNum type="arabicPeriod"/>
            </a:pPr>
            <a:r>
              <a:rPr lang="en" altLang="en-US" sz="1800" dirty="0"/>
              <a:t>What is the difference between </a:t>
            </a:r>
            <a:r>
              <a:rPr lang="en" altLang="ko-KR" sz="1800" dirty="0"/>
              <a:t>printf() </a:t>
            </a:r>
            <a:r>
              <a:rPr lang="en" altLang="en-US" sz="1800" dirty="0"/>
              <a:t>and </a:t>
            </a:r>
            <a:r>
              <a:rPr lang="en" altLang="ko-KR" sz="1800" dirty="0"/>
              <a:t>sprintf() ?</a:t>
            </a:r>
            <a:endParaRPr lang="ko-KR" altLang="en-US" sz="1800" dirty="0"/>
          </a:p>
        </p:txBody>
      </p:sp>
      <p:sp>
        <p:nvSpPr>
          <p:cNvPr id="49156" name="Rectangle 5"/>
          <p:cNvSpPr>
            <a:spLocks noChangeArrowheads="1"/>
          </p:cNvSpPr>
          <p:nvPr/>
        </p:nvSpPr>
        <p:spPr bwMode="auto">
          <a:xfrm>
            <a:off x="0" y="303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ko-KR" altLang="en-US"/>
          </a:p>
        </p:txBody>
      </p:sp>
      <p:pic>
        <p:nvPicPr>
          <p:cNvPr id="49157" name="Picture 9" descr="MC9004349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275" y="3590925"/>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096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 altLang="en-US"/>
              <a:t>Array of strings</a:t>
            </a:r>
          </a:p>
        </p:txBody>
      </p:sp>
      <p:sp>
        <p:nvSpPr>
          <p:cNvPr id="38916" name="Rectangle 11"/>
          <p:cNvSpPr>
            <a:spLocks noGrp="1" noChangeArrowheads="1"/>
          </p:cNvSpPr>
          <p:nvPr>
            <p:ph idx="1"/>
          </p:nvPr>
        </p:nvSpPr>
        <p:spPr>
          <a:xfrm>
            <a:off x="612648" y="1772816"/>
            <a:ext cx="8153400" cy="4495800"/>
          </a:xfrm>
        </p:spPr>
        <p:txBody>
          <a:bodyPr/>
          <a:lstStyle/>
          <a:p>
            <a:pPr eaLnBrk="1" hangingPunct="1"/>
            <a:r>
              <a:rPr lang="en" altLang="en-US" dirty="0"/>
              <a:t>If I have multiple strings, what is the best structure to store them in </a:t>
            </a:r>
            <a:r>
              <a:rPr lang="en" altLang="ko-KR" dirty="0"/>
              <a:t>?</a:t>
            </a:r>
          </a:p>
          <a:p>
            <a:pPr lvl="1"/>
            <a:r>
              <a:rPr lang="en" altLang="ko-KR" dirty="0"/>
              <a:t>( </a:t>
            </a:r>
            <a:r>
              <a:rPr lang="en" altLang="en-US" dirty="0"/>
              <a:t>Example </a:t>
            </a:r>
            <a:r>
              <a:rPr lang="en" altLang="ko-KR" dirty="0"/>
              <a:t>) “ init”, “open”, “close”, …</a:t>
            </a:r>
          </a:p>
          <a:p>
            <a:pPr eaLnBrk="1" hangingPunct="1"/>
            <a:endParaRPr lang="en-US" altLang="ko-KR" dirty="0"/>
          </a:p>
          <a:p>
            <a:pPr eaLnBrk="1" hangingPunct="1"/>
            <a:r>
              <a:rPr lang="en" altLang="ko-KR" dirty="0"/>
              <a:t>Two </a:t>
            </a:r>
            <a:r>
              <a:rPr lang="en" altLang="en-US" dirty="0"/>
              <a:t>ways </a:t>
            </a:r>
            <a:r>
              <a:rPr lang="en" altLang="ko-KR" dirty="0"/>
              <a:t>.</a:t>
            </a:r>
          </a:p>
          <a:p>
            <a:pPr lvl="1"/>
            <a:r>
              <a:rPr lang="en" altLang="en-US" dirty="0"/>
              <a:t>String array</a:t>
            </a:r>
            <a:endParaRPr lang="en-US" altLang="ko-KR" dirty="0"/>
          </a:p>
          <a:p>
            <a:pPr lvl="1"/>
            <a:r>
              <a:rPr lang="en" altLang="en-US" dirty="0"/>
              <a:t>Array of character pointers</a:t>
            </a:r>
            <a:endParaRPr lang="en-US" altLang="ko-KR" dirty="0"/>
          </a:p>
          <a:p>
            <a:pPr eaLnBrk="1" hangingPunct="1"/>
            <a:endParaRPr lang="en-US" altLang="ko-KR" dirty="0"/>
          </a:p>
          <a:p>
            <a:pPr eaLnBrk="1" hangingPunct="1"/>
            <a:endParaRPr lang="en-US" altLang="ko-KR" dirty="0"/>
          </a:p>
          <a:p>
            <a:pPr eaLnBrk="1" hangingPunct="1"/>
            <a:endParaRPr lang="en-US" altLang="ko-KR" dirty="0"/>
          </a:p>
          <a:p>
            <a:pPr eaLnBrk="1" hangingPunct="1"/>
            <a:endParaRPr lang="en-US" altLang="ko-KR" dirty="0"/>
          </a:p>
        </p:txBody>
      </p:sp>
      <p:sp>
        <p:nvSpPr>
          <p:cNvPr id="2" name="직사각형 1">
            <a:extLst>
              <a:ext uri="{FF2B5EF4-FFF2-40B4-BE49-F238E27FC236}">
                <a16:creationId xmlns:a16="http://schemas.microsoft.com/office/drawing/2014/main" id="{C8707B23-3E61-28BD-1709-1176C9A3947D}"/>
              </a:ext>
            </a:extLst>
          </p:cNvPr>
          <p:cNvSpPr/>
          <p:nvPr/>
        </p:nvSpPr>
        <p:spPr>
          <a:xfrm>
            <a:off x="6300192" y="3068960"/>
            <a:ext cx="17281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 altLang="ko-KR" dirty="0"/>
              <a:t>“ </a:t>
            </a:r>
            <a:r>
              <a:rPr lang="en" altLang="ko-KR" dirty="0" err="1"/>
              <a:t>init </a:t>
            </a:r>
            <a:r>
              <a:rPr lang="en" altLang="ko-KR" dirty="0"/>
              <a:t>”</a:t>
            </a:r>
            <a:endParaRPr lang="ko-KR" altLang="en-US" dirty="0"/>
          </a:p>
        </p:txBody>
      </p:sp>
      <p:sp>
        <p:nvSpPr>
          <p:cNvPr id="3" name="직사각형 2">
            <a:extLst>
              <a:ext uri="{FF2B5EF4-FFF2-40B4-BE49-F238E27FC236}">
                <a16:creationId xmlns:a16="http://schemas.microsoft.com/office/drawing/2014/main" id="{B00B8E22-8CB1-5397-CB75-79D93FBC567F}"/>
              </a:ext>
            </a:extLst>
          </p:cNvPr>
          <p:cNvSpPr/>
          <p:nvPr/>
        </p:nvSpPr>
        <p:spPr>
          <a:xfrm>
            <a:off x="6300192" y="3660329"/>
            <a:ext cx="17281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 altLang="ko-KR"/>
              <a:t>“open”</a:t>
            </a:r>
            <a:endParaRPr lang="ko-KR" altLang="en-US" dirty="0"/>
          </a:p>
        </p:txBody>
      </p:sp>
      <p:sp>
        <p:nvSpPr>
          <p:cNvPr id="4" name="직사각형 3">
            <a:extLst>
              <a:ext uri="{FF2B5EF4-FFF2-40B4-BE49-F238E27FC236}">
                <a16:creationId xmlns:a16="http://schemas.microsoft.com/office/drawing/2014/main" id="{00828D11-76A7-DF75-9B6F-523B7E8A377E}"/>
              </a:ext>
            </a:extLst>
          </p:cNvPr>
          <p:cNvSpPr/>
          <p:nvPr/>
        </p:nvSpPr>
        <p:spPr>
          <a:xfrm>
            <a:off x="6302402" y="4283734"/>
            <a:ext cx="17281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 altLang="ko-KR"/>
              <a:t>“close”</a:t>
            </a:r>
            <a:endParaRPr lang="ko-KR"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 altLang="ko-KR" dirty="0"/>
              <a:t>1. </a:t>
            </a:r>
            <a:r>
              <a:rPr lang="en" altLang="en-US" dirty="0"/>
              <a:t>String array</a:t>
            </a:r>
          </a:p>
        </p:txBody>
      </p:sp>
      <p:sp>
        <p:nvSpPr>
          <p:cNvPr id="38915" name="Rectangle 4"/>
          <p:cNvSpPr>
            <a:spLocks noChangeArrowheads="1"/>
          </p:cNvSpPr>
          <p:nvPr/>
        </p:nvSpPr>
        <p:spPr bwMode="auto">
          <a:xfrm>
            <a:off x="899592" y="2060848"/>
            <a:ext cx="3457575" cy="221964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marL="342900" indent="-342900">
              <a:lnSpc>
                <a:spcPct val="80000"/>
              </a:lnSpc>
              <a:spcBef>
                <a:spcPct val="20000"/>
              </a:spcBef>
              <a:buClr>
                <a:schemeClr val="folHlink"/>
              </a:buClr>
              <a:buFont typeface="Symbol" pitchFamily="18" charset="2"/>
              <a:buNone/>
            </a:pPr>
            <a:r>
              <a:rPr lang="en" altLang="en-US" dirty="0">
                <a:solidFill>
                  <a:srgbClr val="0000FF"/>
                </a:solidFill>
                <a:latin typeface="Trebuchet MS" panose="020B0603020202020204" pitchFamily="34" charset="0"/>
              </a:rPr>
              <a:t>char </a:t>
            </a:r>
            <a:r>
              <a:rPr lang="en" altLang="en-US" dirty="0">
                <a:latin typeface="Trebuchet MS" panose="020B0603020202020204" pitchFamily="34" charset="0"/>
              </a:rPr>
              <a:t>s[3][6] = {</a:t>
            </a:r>
          </a:p>
          <a:p>
            <a:pPr marL="800100" lvl="1" indent="-342900">
              <a:lnSpc>
                <a:spcPct val="80000"/>
              </a:lnSpc>
              <a:spcBef>
                <a:spcPct val="20000"/>
              </a:spcBef>
              <a:buClr>
                <a:schemeClr val="folHlink"/>
              </a:buClr>
              <a:buFont typeface="Symbol" pitchFamily="18" charset="2"/>
              <a:buNone/>
            </a:pPr>
            <a:r>
              <a:rPr lang="en" altLang="en-US" dirty="0">
                <a:solidFill>
                  <a:srgbClr val="800000"/>
                </a:solidFill>
                <a:latin typeface="Trebuchet MS" panose="020B0603020202020204" pitchFamily="34" charset="0"/>
              </a:rPr>
              <a:t>"init",</a:t>
            </a:r>
            <a:endParaRPr lang="en-US" altLang="en-US" dirty="0">
              <a:latin typeface="Trebuchet MS" panose="020B0603020202020204" pitchFamily="34" charset="0"/>
            </a:endParaRPr>
          </a:p>
          <a:p>
            <a:pPr marL="800100" lvl="1" indent="-342900">
              <a:lnSpc>
                <a:spcPct val="80000"/>
              </a:lnSpc>
              <a:spcBef>
                <a:spcPct val="20000"/>
              </a:spcBef>
              <a:buClr>
                <a:schemeClr val="folHlink"/>
              </a:buClr>
              <a:buFont typeface="Symbol" pitchFamily="18" charset="2"/>
              <a:buNone/>
            </a:pPr>
            <a:r>
              <a:rPr lang="en" altLang="en-US" dirty="0">
                <a:solidFill>
                  <a:srgbClr val="800000"/>
                </a:solidFill>
                <a:latin typeface="Trebuchet MS" panose="020B0603020202020204" pitchFamily="34" charset="0"/>
              </a:rPr>
              <a:t>"open",</a:t>
            </a:r>
            <a:endParaRPr lang="en-US" altLang="en-US" dirty="0">
              <a:latin typeface="Trebuchet MS" panose="020B0603020202020204" pitchFamily="34" charset="0"/>
            </a:endParaRPr>
          </a:p>
          <a:p>
            <a:pPr marL="800100" lvl="1" indent="-342900">
              <a:lnSpc>
                <a:spcPct val="80000"/>
              </a:lnSpc>
              <a:spcBef>
                <a:spcPct val="20000"/>
              </a:spcBef>
              <a:buClr>
                <a:schemeClr val="folHlink"/>
              </a:buClr>
              <a:buFont typeface="Symbol" pitchFamily="18" charset="2"/>
              <a:buNone/>
            </a:pPr>
            <a:r>
              <a:rPr lang="en" altLang="en-US" dirty="0">
                <a:solidFill>
                  <a:srgbClr val="800000"/>
                </a:solidFill>
                <a:latin typeface="Trebuchet MS" panose="020B0603020202020204" pitchFamily="34" charset="0"/>
              </a:rPr>
              <a:t>"close"</a:t>
            </a:r>
            <a:endParaRPr lang="en-US" altLang="en-US" dirty="0">
              <a:latin typeface="Trebuchet MS" panose="020B0603020202020204" pitchFamily="34" charset="0"/>
            </a:endParaRPr>
          </a:p>
          <a:p>
            <a:pPr marL="342900" indent="-342900">
              <a:lnSpc>
                <a:spcPct val="80000"/>
              </a:lnSpc>
              <a:spcBef>
                <a:spcPct val="20000"/>
              </a:spcBef>
              <a:buClr>
                <a:schemeClr val="folHlink"/>
              </a:buClr>
              <a:buFont typeface="Symbol" pitchFamily="18" charset="2"/>
              <a:buNone/>
            </a:pPr>
            <a:r>
              <a:rPr lang="en" altLang="en-US" dirty="0">
                <a:latin typeface="Trebuchet MS" panose="020B0603020202020204" pitchFamily="34" charset="0"/>
              </a:rPr>
              <a:t>};</a:t>
            </a:r>
            <a:endParaRPr lang="en-US" altLang="ko-KR" dirty="0">
              <a:latin typeface="Trebuchet MS" panose="020B0603020202020204" pitchFamily="34" charset="0"/>
            </a:endParaRPr>
          </a:p>
        </p:txBody>
      </p:sp>
      <p:grpSp>
        <p:nvGrpSpPr>
          <p:cNvPr id="38918" name="그룹 32"/>
          <p:cNvGrpSpPr>
            <a:grpSpLocks/>
          </p:cNvGrpSpPr>
          <p:nvPr/>
        </p:nvGrpSpPr>
        <p:grpSpPr bwMode="auto">
          <a:xfrm>
            <a:off x="5443016" y="2419946"/>
            <a:ext cx="3161430" cy="582612"/>
            <a:chOff x="3682222" y="1812468"/>
            <a:chExt cx="3071761" cy="583601"/>
          </a:xfrm>
        </p:grpSpPr>
        <p:grpSp>
          <p:nvGrpSpPr>
            <p:cNvPr id="38999" name="그룹 2"/>
            <p:cNvGrpSpPr>
              <a:grpSpLocks/>
            </p:cNvGrpSpPr>
            <p:nvPr/>
          </p:nvGrpSpPr>
          <p:grpSpPr bwMode="auto">
            <a:xfrm>
              <a:off x="3682222" y="1812468"/>
              <a:ext cx="2689908" cy="583601"/>
              <a:chOff x="4486986" y="5359999"/>
              <a:chExt cx="2689908" cy="583601"/>
            </a:xfrm>
          </p:grpSpPr>
          <p:pic>
            <p:nvPicPr>
              <p:cNvPr id="39001"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02"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03"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04"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05"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006"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p:cNvSpPr txBox="1"/>
            <p:nvPr/>
          </p:nvSpPr>
          <p:spPr>
            <a:xfrm>
              <a:off x="3920341" y="2103473"/>
              <a:ext cx="2833642" cy="231224"/>
            </a:xfrm>
            <a:prstGeom prst="rect">
              <a:avLst/>
            </a:prstGeom>
            <a:noFill/>
          </p:spPr>
          <p:txBody>
            <a:bodyPr wrap="square">
              <a:spAutoFit/>
            </a:bodyPr>
            <a:lstStyle/>
            <a:p>
              <a:pPr>
                <a:defRPr/>
              </a:pPr>
              <a:r>
                <a:rPr lang="en" altLang="ko-KR" sz="900" dirty="0">
                  <a:latin typeface="Lucida Calligraphy" pitchFamily="66" charset="0"/>
                  <a:ea typeface="+mn-ea"/>
                </a:rPr>
                <a:t>s </a:t>
              </a:r>
              <a:r>
                <a:rPr lang="en" altLang="ko-KR" sz="900" dirty="0">
                  <a:solidFill>
                    <a:srgbClr val="FF0000"/>
                  </a:solidFill>
                  <a:latin typeface="Lucida Calligraphy" pitchFamily="66" charset="0"/>
                  <a:ea typeface="+mn-ea"/>
                </a:rPr>
                <a:t>[ </a:t>
              </a:r>
              <a:r>
                <a:rPr lang="en" altLang="ko-KR" sz="900" dirty="0">
                  <a:solidFill>
                    <a:schemeClr val="tx2"/>
                  </a:solidFill>
                  <a:latin typeface="Lucida Calligraphy" pitchFamily="66" charset="0"/>
                  <a:ea typeface="+mn-ea"/>
                </a:rPr>
                <a:t>0][0]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[0][1]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[0][2]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[0][3]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[0][4]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[0][5]</a:t>
              </a:r>
              <a:endParaRPr lang="ko-KR" altLang="en-US" sz="1000" dirty="0">
                <a:solidFill>
                  <a:schemeClr val="tx2"/>
                </a:solidFill>
                <a:latin typeface="Lucida Calligraphy" pitchFamily="66" charset="0"/>
                <a:ea typeface="+mn-ea"/>
              </a:endParaRPr>
            </a:p>
          </p:txBody>
        </p:sp>
      </p:grpSp>
      <p:sp>
        <p:nvSpPr>
          <p:cNvPr id="16" name="타원 15"/>
          <p:cNvSpPr/>
          <p:nvPr/>
        </p:nvSpPr>
        <p:spPr>
          <a:xfrm>
            <a:off x="5638484" y="226470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err="1"/>
              <a:t>i</a:t>
            </a:r>
            <a:endParaRPr lang="ko-KR" altLang="en-US" dirty="0"/>
          </a:p>
        </p:txBody>
      </p:sp>
      <p:sp>
        <p:nvSpPr>
          <p:cNvPr id="17" name="타원 16"/>
          <p:cNvSpPr/>
          <p:nvPr/>
        </p:nvSpPr>
        <p:spPr>
          <a:xfrm>
            <a:off x="6039025" y="226470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n</a:t>
            </a:r>
            <a:endParaRPr lang="ko-KR" altLang="en-US" dirty="0"/>
          </a:p>
        </p:txBody>
      </p:sp>
      <p:sp>
        <p:nvSpPr>
          <p:cNvPr id="18" name="타원 17"/>
          <p:cNvSpPr/>
          <p:nvPr/>
        </p:nvSpPr>
        <p:spPr>
          <a:xfrm>
            <a:off x="6430857" y="226470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i</a:t>
            </a:r>
            <a:endParaRPr lang="ko-KR" altLang="en-US" dirty="0"/>
          </a:p>
        </p:txBody>
      </p:sp>
      <p:sp>
        <p:nvSpPr>
          <p:cNvPr id="19" name="타원 18"/>
          <p:cNvSpPr/>
          <p:nvPr/>
        </p:nvSpPr>
        <p:spPr>
          <a:xfrm>
            <a:off x="6825257" y="2264707"/>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t</a:t>
            </a:r>
            <a:endParaRPr lang="ko-KR" altLang="en-US" dirty="0"/>
          </a:p>
        </p:txBody>
      </p:sp>
      <p:grpSp>
        <p:nvGrpSpPr>
          <p:cNvPr id="38934" name="그룹 49"/>
          <p:cNvGrpSpPr>
            <a:grpSpLocks/>
          </p:cNvGrpSpPr>
          <p:nvPr/>
        </p:nvGrpSpPr>
        <p:grpSpPr bwMode="auto">
          <a:xfrm>
            <a:off x="7185544" y="2272166"/>
            <a:ext cx="463550" cy="368300"/>
            <a:chOff x="5679084" y="5111091"/>
            <a:chExt cx="463726" cy="369332"/>
          </a:xfrm>
        </p:grpSpPr>
        <p:sp>
          <p:nvSpPr>
            <p:cNvPr id="22" name="타원 21"/>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38998"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grpSp>
        <p:nvGrpSpPr>
          <p:cNvPr id="38935" name="그룹 2"/>
          <p:cNvGrpSpPr>
            <a:grpSpLocks/>
          </p:cNvGrpSpPr>
          <p:nvPr/>
        </p:nvGrpSpPr>
        <p:grpSpPr bwMode="auto">
          <a:xfrm>
            <a:off x="5443017" y="3183533"/>
            <a:ext cx="2689225" cy="582613"/>
            <a:chOff x="4486986" y="5359999"/>
            <a:chExt cx="2689908" cy="583601"/>
          </a:xfrm>
        </p:grpSpPr>
        <p:pic>
          <p:nvPicPr>
            <p:cNvPr id="38989"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0"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1"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2"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3"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94"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7" name="타원 66"/>
          <p:cNvSpPr/>
          <p:nvPr/>
        </p:nvSpPr>
        <p:spPr>
          <a:xfrm>
            <a:off x="5638484" y="302694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sp>
        <p:nvSpPr>
          <p:cNvPr id="68" name="타원 67"/>
          <p:cNvSpPr/>
          <p:nvPr/>
        </p:nvSpPr>
        <p:spPr>
          <a:xfrm>
            <a:off x="6039025" y="302694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p</a:t>
            </a:r>
            <a:endParaRPr lang="ko-KR" altLang="en-US" dirty="0"/>
          </a:p>
        </p:txBody>
      </p:sp>
      <p:sp>
        <p:nvSpPr>
          <p:cNvPr id="69" name="타원 68"/>
          <p:cNvSpPr/>
          <p:nvPr/>
        </p:nvSpPr>
        <p:spPr>
          <a:xfrm>
            <a:off x="6430857" y="302694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sp>
        <p:nvSpPr>
          <p:cNvPr id="70" name="타원 69"/>
          <p:cNvSpPr/>
          <p:nvPr/>
        </p:nvSpPr>
        <p:spPr>
          <a:xfrm>
            <a:off x="6825257" y="3026942"/>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n</a:t>
            </a:r>
            <a:endParaRPr lang="ko-KR" altLang="en-US" dirty="0"/>
          </a:p>
        </p:txBody>
      </p:sp>
      <p:grpSp>
        <p:nvGrpSpPr>
          <p:cNvPr id="38951" name="그룹 49"/>
          <p:cNvGrpSpPr>
            <a:grpSpLocks/>
          </p:cNvGrpSpPr>
          <p:nvPr/>
        </p:nvGrpSpPr>
        <p:grpSpPr bwMode="auto">
          <a:xfrm>
            <a:off x="7185544" y="3019749"/>
            <a:ext cx="463550" cy="368300"/>
            <a:chOff x="5679084" y="5111091"/>
            <a:chExt cx="463726" cy="369332"/>
          </a:xfrm>
        </p:grpSpPr>
        <p:sp>
          <p:nvSpPr>
            <p:cNvPr id="73" name="타원 72"/>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38988"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grpSp>
        <p:nvGrpSpPr>
          <p:cNvPr id="38952" name="그룹 2"/>
          <p:cNvGrpSpPr>
            <a:grpSpLocks/>
          </p:cNvGrpSpPr>
          <p:nvPr/>
        </p:nvGrpSpPr>
        <p:grpSpPr bwMode="auto">
          <a:xfrm>
            <a:off x="5443017" y="3988396"/>
            <a:ext cx="2689225" cy="582612"/>
            <a:chOff x="4486986" y="5359999"/>
            <a:chExt cx="2689908" cy="583601"/>
          </a:xfrm>
        </p:grpSpPr>
        <p:pic>
          <p:nvPicPr>
            <p:cNvPr id="38979" name="그림 3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7668"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80" name="그림 3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57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81" name="그림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390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82" name="그림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945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83" name="그림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7577"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84" name="그림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986" y="5359999"/>
              <a:ext cx="719226" cy="58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4" name="타원 83"/>
          <p:cNvSpPr/>
          <p:nvPr/>
        </p:nvSpPr>
        <p:spPr>
          <a:xfrm>
            <a:off x="5638484" y="3833181"/>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c</a:t>
            </a:r>
            <a:endParaRPr lang="ko-KR" altLang="en-US" dirty="0"/>
          </a:p>
        </p:txBody>
      </p:sp>
      <p:sp>
        <p:nvSpPr>
          <p:cNvPr id="85" name="타원 84"/>
          <p:cNvSpPr/>
          <p:nvPr/>
        </p:nvSpPr>
        <p:spPr>
          <a:xfrm>
            <a:off x="6039025" y="3833181"/>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l</a:t>
            </a:r>
            <a:endParaRPr lang="ko-KR" altLang="en-US" dirty="0"/>
          </a:p>
        </p:txBody>
      </p:sp>
      <p:sp>
        <p:nvSpPr>
          <p:cNvPr id="86" name="타원 85"/>
          <p:cNvSpPr/>
          <p:nvPr/>
        </p:nvSpPr>
        <p:spPr>
          <a:xfrm>
            <a:off x="6430857" y="3833181"/>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o</a:t>
            </a:r>
            <a:endParaRPr lang="ko-KR" altLang="en-US" dirty="0"/>
          </a:p>
        </p:txBody>
      </p:sp>
      <p:sp>
        <p:nvSpPr>
          <p:cNvPr id="87" name="타원 86"/>
          <p:cNvSpPr/>
          <p:nvPr/>
        </p:nvSpPr>
        <p:spPr>
          <a:xfrm>
            <a:off x="6825257" y="3833181"/>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s</a:t>
            </a:r>
            <a:endParaRPr lang="ko-KR" altLang="en-US" dirty="0"/>
          </a:p>
        </p:txBody>
      </p:sp>
      <p:sp>
        <p:nvSpPr>
          <p:cNvPr id="88" name="타원 87"/>
          <p:cNvSpPr/>
          <p:nvPr/>
        </p:nvSpPr>
        <p:spPr>
          <a:xfrm>
            <a:off x="7217089" y="3833181"/>
            <a:ext cx="360040" cy="360040"/>
          </a:xfrm>
          <a:prstGeom prst="ellipse">
            <a:avLst/>
          </a:prstGeom>
          <a:gradFill flip="none" rotWithShape="1">
            <a:gsLst>
              <a:gs pos="0">
                <a:srgbClr val="03D4A8"/>
              </a:gs>
              <a:gs pos="25000">
                <a:srgbClr val="21D6E0"/>
              </a:gs>
              <a:gs pos="68000">
                <a:srgbClr val="0087E6"/>
              </a:gs>
              <a:gs pos="100000">
                <a:srgbClr val="005CBF"/>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 altLang="ko-KR" dirty="0"/>
              <a:t>e</a:t>
            </a:r>
            <a:endParaRPr lang="ko-KR" altLang="en-US" dirty="0"/>
          </a:p>
        </p:txBody>
      </p:sp>
      <p:grpSp>
        <p:nvGrpSpPr>
          <p:cNvPr id="38968" name="그룹 49"/>
          <p:cNvGrpSpPr>
            <a:grpSpLocks/>
          </p:cNvGrpSpPr>
          <p:nvPr/>
        </p:nvGrpSpPr>
        <p:grpSpPr bwMode="auto">
          <a:xfrm>
            <a:off x="7557567" y="3832821"/>
            <a:ext cx="463550" cy="368300"/>
            <a:chOff x="5679084" y="5111091"/>
            <a:chExt cx="463726" cy="369332"/>
          </a:xfrm>
        </p:grpSpPr>
        <p:sp>
          <p:nvSpPr>
            <p:cNvPr id="90" name="타원 89"/>
            <p:cNvSpPr/>
            <p:nvPr/>
          </p:nvSpPr>
          <p:spPr>
            <a:xfrm>
              <a:off x="5718684" y="5114444"/>
              <a:ext cx="360040" cy="360040"/>
            </a:xfrm>
            <a:prstGeom prst="ellipse">
              <a:avLst/>
            </a:prstGeom>
            <a:gradFill flip="none" rotWithShape="1">
              <a:gsLst>
                <a:gs pos="0">
                  <a:srgbClr val="FFF200"/>
                </a:gs>
                <a:gs pos="40000">
                  <a:srgbClr val="FF7A00">
                    <a:alpha val="98000"/>
                  </a:srgbClr>
                </a:gs>
                <a:gs pos="60000">
                  <a:srgbClr val="FF0300"/>
                </a:gs>
                <a:gs pos="100000">
                  <a:srgbClr val="4D0808">
                    <a:alpha val="8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400" dirty="0"/>
            </a:p>
          </p:txBody>
        </p:sp>
        <p:sp>
          <p:nvSpPr>
            <p:cNvPr id="38978" name="TextBox 14"/>
            <p:cNvSpPr txBox="1">
              <a:spLocks noChangeArrowheads="1"/>
            </p:cNvSpPr>
            <p:nvPr/>
          </p:nvSpPr>
          <p:spPr bwMode="auto">
            <a:xfrm>
              <a:off x="5679084" y="5111091"/>
              <a:ext cx="4637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ko-KR">
                  <a:solidFill>
                    <a:schemeClr val="bg1"/>
                  </a:solidFill>
                  <a:latin typeface="Comic Sans MS" pitchFamily="66" charset="0"/>
                </a:rPr>
                <a:t>\0</a:t>
              </a:r>
              <a:endParaRPr lang="ko-KR" altLang="en-US">
                <a:solidFill>
                  <a:schemeClr val="bg1"/>
                </a:solidFill>
                <a:latin typeface="Comic Sans MS" pitchFamily="66" charset="0"/>
              </a:endParaRPr>
            </a:p>
          </p:txBody>
        </p:sp>
      </p:grpSp>
      <p:cxnSp>
        <p:nvCxnSpPr>
          <p:cNvPr id="6" name="직선 화살표 연결선 5"/>
          <p:cNvCxnSpPr/>
          <p:nvPr/>
        </p:nvCxnSpPr>
        <p:spPr>
          <a:xfrm>
            <a:off x="5220767" y="2132608"/>
            <a:ext cx="28003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직선 화살표 연결선 96"/>
          <p:cNvCxnSpPr/>
          <p:nvPr/>
        </p:nvCxnSpPr>
        <p:spPr>
          <a:xfrm>
            <a:off x="5220767" y="2132608"/>
            <a:ext cx="0" cy="22621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bwMode="auto">
          <a:xfrm>
            <a:off x="5681141" y="3486746"/>
            <a:ext cx="2621789" cy="230187"/>
          </a:xfrm>
          <a:prstGeom prst="rect">
            <a:avLst/>
          </a:prstGeom>
          <a:noFill/>
        </p:spPr>
        <p:txBody>
          <a:bodyPr wrap="square">
            <a:spAutoFit/>
          </a:bodyPr>
          <a:lstStyle/>
          <a:p>
            <a:pPr>
              <a:defRPr/>
            </a:pPr>
            <a:r>
              <a:rPr lang="en" altLang="ko-KR" sz="900" dirty="0">
                <a:latin typeface="Lucida Calligraphy" pitchFamily="66" charset="0"/>
                <a:ea typeface="+mn-ea"/>
              </a:rPr>
              <a:t>s </a:t>
            </a:r>
            <a:r>
              <a:rPr lang="en" altLang="ko-KR" sz="900" dirty="0">
                <a:solidFill>
                  <a:srgbClr val="FF0000"/>
                </a:solidFill>
                <a:latin typeface="Lucida Calligraphy" pitchFamily="66" charset="0"/>
                <a:ea typeface="+mn-ea"/>
              </a:rPr>
              <a:t>[ </a:t>
            </a:r>
            <a:r>
              <a:rPr lang="en" altLang="ko-KR" sz="900" dirty="0">
                <a:solidFill>
                  <a:schemeClr val="tx2"/>
                </a:solidFill>
                <a:latin typeface="Lucida Calligraphy" pitchFamily="66" charset="0"/>
                <a:ea typeface="+mn-ea"/>
              </a:rPr>
              <a:t>1][0]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[1][1]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[1][2]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[1][3]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[1][4]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[1][5]</a:t>
            </a:r>
            <a:endParaRPr lang="ko-KR" altLang="en-US" sz="1000" dirty="0">
              <a:solidFill>
                <a:schemeClr val="tx2"/>
              </a:solidFill>
              <a:latin typeface="Lucida Calligraphy" pitchFamily="66" charset="0"/>
              <a:ea typeface="+mn-ea"/>
            </a:endParaRPr>
          </a:p>
        </p:txBody>
      </p:sp>
      <p:sp>
        <p:nvSpPr>
          <p:cNvPr id="106" name="TextBox 105"/>
          <p:cNvSpPr txBox="1"/>
          <p:nvPr/>
        </p:nvSpPr>
        <p:spPr bwMode="auto">
          <a:xfrm>
            <a:off x="5681142" y="4280496"/>
            <a:ext cx="2707282" cy="230187"/>
          </a:xfrm>
          <a:prstGeom prst="rect">
            <a:avLst/>
          </a:prstGeom>
          <a:noFill/>
        </p:spPr>
        <p:txBody>
          <a:bodyPr wrap="square">
            <a:spAutoFit/>
          </a:bodyPr>
          <a:lstStyle/>
          <a:p>
            <a:pPr>
              <a:defRPr/>
            </a:pPr>
            <a:r>
              <a:rPr lang="en" altLang="ko-KR" sz="900" dirty="0">
                <a:latin typeface="Lucida Calligraphy" pitchFamily="66" charset="0"/>
                <a:ea typeface="+mn-ea"/>
              </a:rPr>
              <a:t>s </a:t>
            </a:r>
            <a:r>
              <a:rPr lang="en" altLang="ko-KR" sz="900" dirty="0">
                <a:solidFill>
                  <a:srgbClr val="FF0000"/>
                </a:solidFill>
                <a:latin typeface="Lucida Calligraphy" pitchFamily="66" charset="0"/>
                <a:ea typeface="+mn-ea"/>
              </a:rPr>
              <a:t>[ </a:t>
            </a:r>
            <a:r>
              <a:rPr lang="en" altLang="ko-KR" sz="900" dirty="0">
                <a:solidFill>
                  <a:schemeClr val="tx2"/>
                </a:solidFill>
                <a:latin typeface="Lucida Calligraphy" pitchFamily="66" charset="0"/>
                <a:ea typeface="+mn-ea"/>
              </a:rPr>
              <a:t>2][0]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[2][1]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[2][2]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[2][3]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[2][4] </a:t>
            </a:r>
            <a:r>
              <a:rPr lang="en" altLang="ko-KR" sz="900" dirty="0">
                <a:latin typeface="Lucida Calligraphy" pitchFamily="66" charset="0"/>
                <a:ea typeface="+mn-ea"/>
              </a:rPr>
              <a:t>s </a:t>
            </a:r>
            <a:r>
              <a:rPr lang="en" altLang="ko-KR" sz="900" dirty="0">
                <a:solidFill>
                  <a:schemeClr val="tx2"/>
                </a:solidFill>
                <a:latin typeface="Lucida Calligraphy" pitchFamily="66" charset="0"/>
                <a:ea typeface="+mn-ea"/>
              </a:rPr>
              <a:t>[2][5]</a:t>
            </a:r>
            <a:endParaRPr lang="ko-KR" altLang="en-US" sz="1000" dirty="0">
              <a:solidFill>
                <a:schemeClr val="tx2"/>
              </a:solidFill>
              <a:latin typeface="Lucida Calligraphy" pitchFamily="66" charset="0"/>
              <a:ea typeface="+mn-ea"/>
            </a:endParaRPr>
          </a:p>
        </p:txBody>
      </p:sp>
      <p:sp>
        <p:nvSpPr>
          <p:cNvPr id="38973" name="TextBox 95"/>
          <p:cNvSpPr txBox="1">
            <a:spLocks noChangeArrowheads="1"/>
          </p:cNvSpPr>
          <p:nvPr/>
        </p:nvSpPr>
        <p:spPr bwMode="auto">
          <a:xfrm>
            <a:off x="6963455" y="1824633"/>
            <a:ext cx="9925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dirty="0">
                <a:latin typeface="맑은 고딕" pitchFamily="50" charset="-127"/>
                <a:ea typeface="맑은 고딕" pitchFamily="50" charset="-127"/>
              </a:rPr>
              <a:t>Column</a:t>
            </a:r>
          </a:p>
        </p:txBody>
      </p:sp>
      <p:sp>
        <p:nvSpPr>
          <p:cNvPr id="38974" name="TextBox 107"/>
          <p:cNvSpPr txBox="1">
            <a:spLocks noChangeArrowheads="1"/>
          </p:cNvSpPr>
          <p:nvPr/>
        </p:nvSpPr>
        <p:spPr bwMode="auto">
          <a:xfrm>
            <a:off x="4772113" y="3988396"/>
            <a:ext cx="59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lang="en" altLang="en-US" sz="1400" dirty="0">
                <a:latin typeface="맑은 고딕" pitchFamily="50" charset="-127"/>
                <a:ea typeface="맑은 고딕" pitchFamily="50" charset="-127"/>
              </a:rPr>
              <a:t>Row</a:t>
            </a:r>
          </a:p>
        </p:txBody>
      </p:sp>
    </p:spTree>
    <p:extLst>
      <p:ext uri="{BB962C8B-B14F-4D97-AF65-F5344CB8AC3E}">
        <p14:creationId xmlns:p14="http://schemas.microsoft.com/office/powerpoint/2010/main" val="238550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9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16" grpId="0" animBg="1"/>
      <p:bldP spid="17" grpId="0" animBg="1"/>
      <p:bldP spid="18" grpId="0" animBg="1"/>
      <p:bldP spid="19" grpId="0" animBg="1"/>
      <p:bldP spid="67" grpId="0" animBg="1"/>
      <p:bldP spid="68" grpId="0" animBg="1"/>
      <p:bldP spid="69" grpId="0" animBg="1"/>
      <p:bldP spid="70" grpId="0" animBg="1"/>
      <p:bldP spid="84" grpId="0" animBg="1"/>
      <p:bldP spid="85" grpId="0" animBg="1"/>
      <p:bldP spid="86" grpId="0" animBg="1"/>
      <p:bldP spid="87" grpId="0" animBg="1"/>
      <p:bldP spid="88" grpId="0" animBg="1"/>
      <p:bldP spid="105" grpId="0"/>
      <p:bldP spid="106" grpId="0"/>
      <p:bldP spid="3897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 altLang="ko-KR" dirty="0"/>
              <a:t>2. </a:t>
            </a:r>
            <a:r>
              <a:rPr lang="en" altLang="en-US" dirty="0"/>
              <a:t>Array of character pointers</a:t>
            </a:r>
          </a:p>
        </p:txBody>
      </p:sp>
      <p:sp>
        <p:nvSpPr>
          <p:cNvPr id="38915" name="Rectangle 4"/>
          <p:cNvSpPr>
            <a:spLocks noChangeArrowheads="1"/>
          </p:cNvSpPr>
          <p:nvPr/>
        </p:nvSpPr>
        <p:spPr bwMode="auto">
          <a:xfrm>
            <a:off x="971600" y="1988840"/>
            <a:ext cx="3457575" cy="2219648"/>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marL="342900" indent="-342900">
              <a:lnSpc>
                <a:spcPct val="80000"/>
              </a:lnSpc>
              <a:spcBef>
                <a:spcPct val="20000"/>
              </a:spcBef>
              <a:buClr>
                <a:schemeClr val="folHlink"/>
              </a:buClr>
              <a:buFont typeface="Symbol" pitchFamily="18" charset="2"/>
              <a:buNone/>
            </a:pPr>
            <a:r>
              <a:rPr lang="en" altLang="en-US" dirty="0">
                <a:latin typeface="Trebuchet MS" panose="020B0603020202020204" pitchFamily="34" charset="0"/>
              </a:rPr>
              <a:t>char *s[3] = {</a:t>
            </a:r>
          </a:p>
          <a:p>
            <a:pPr marL="800100" lvl="1" indent="-342900">
              <a:lnSpc>
                <a:spcPct val="80000"/>
              </a:lnSpc>
              <a:spcBef>
                <a:spcPct val="20000"/>
              </a:spcBef>
              <a:buClr>
                <a:schemeClr val="folHlink"/>
              </a:buClr>
              <a:buFont typeface="Symbol" pitchFamily="18" charset="2"/>
              <a:buNone/>
            </a:pPr>
            <a:r>
              <a:rPr lang="en" altLang="en-US" dirty="0">
                <a:latin typeface="Trebuchet MS" panose="020B0603020202020204" pitchFamily="34" charset="0"/>
              </a:rPr>
              <a:t>"init ",</a:t>
            </a:r>
          </a:p>
          <a:p>
            <a:pPr marL="800100" lvl="1" indent="-342900">
              <a:lnSpc>
                <a:spcPct val="80000"/>
              </a:lnSpc>
              <a:spcBef>
                <a:spcPct val="20000"/>
              </a:spcBef>
              <a:buClr>
                <a:schemeClr val="folHlink"/>
              </a:buClr>
              <a:buFont typeface="Symbol" pitchFamily="18" charset="2"/>
              <a:buNone/>
            </a:pPr>
            <a:r>
              <a:rPr lang="en" altLang="en-US" dirty="0">
                <a:latin typeface="Trebuchet MS" panose="020B0603020202020204" pitchFamily="34" charset="0"/>
              </a:rPr>
              <a:t>"open",</a:t>
            </a:r>
          </a:p>
          <a:p>
            <a:pPr marL="800100" lvl="1" indent="-342900">
              <a:lnSpc>
                <a:spcPct val="80000"/>
              </a:lnSpc>
              <a:spcBef>
                <a:spcPct val="20000"/>
              </a:spcBef>
              <a:buClr>
                <a:schemeClr val="folHlink"/>
              </a:buClr>
              <a:buFont typeface="Symbol" pitchFamily="18" charset="2"/>
              <a:buNone/>
            </a:pPr>
            <a:r>
              <a:rPr lang="en" altLang="en-US" dirty="0">
                <a:latin typeface="Trebuchet MS" panose="020B0603020202020204" pitchFamily="34" charset="0"/>
              </a:rPr>
              <a:t>"close"</a:t>
            </a:r>
          </a:p>
          <a:p>
            <a:pPr marL="342900" indent="-342900">
              <a:lnSpc>
                <a:spcPct val="80000"/>
              </a:lnSpc>
              <a:spcBef>
                <a:spcPct val="20000"/>
              </a:spcBef>
              <a:buClr>
                <a:schemeClr val="folHlink"/>
              </a:buClr>
              <a:buFont typeface="Symbol" pitchFamily="18" charset="2"/>
              <a:buNone/>
            </a:pPr>
            <a:r>
              <a:rPr lang="en" altLang="en-US" dirty="0">
                <a:latin typeface="Trebuchet MS" panose="020B0603020202020204" pitchFamily="34" charset="0"/>
              </a:rPr>
              <a:t>};</a:t>
            </a:r>
            <a:endParaRPr lang="en-US" altLang="ko-KR" dirty="0">
              <a:latin typeface="Trebuchet MS" panose="020B0603020202020204" pitchFamily="34" charset="0"/>
            </a:endParaRPr>
          </a:p>
        </p:txBody>
      </p:sp>
      <p:sp>
        <p:nvSpPr>
          <p:cNvPr id="2" name="정육면체 1">
            <a:extLst>
              <a:ext uri="{FF2B5EF4-FFF2-40B4-BE49-F238E27FC236}">
                <a16:creationId xmlns:a16="http://schemas.microsoft.com/office/drawing/2014/main" id="{E72DF7E0-D747-82AC-8F1D-C5C4BA232D55}"/>
              </a:ext>
            </a:extLst>
          </p:cNvPr>
          <p:cNvSpPr/>
          <p:nvPr/>
        </p:nvSpPr>
        <p:spPr>
          <a:xfrm>
            <a:off x="5364088" y="2348880"/>
            <a:ext cx="432048" cy="504056"/>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3" name="정육면체 2">
            <a:extLst>
              <a:ext uri="{FF2B5EF4-FFF2-40B4-BE49-F238E27FC236}">
                <a16:creationId xmlns:a16="http://schemas.microsoft.com/office/drawing/2014/main" id="{8665D2F2-D38C-88F0-D1AA-23C6908DD195}"/>
              </a:ext>
            </a:extLst>
          </p:cNvPr>
          <p:cNvSpPr/>
          <p:nvPr/>
        </p:nvSpPr>
        <p:spPr>
          <a:xfrm>
            <a:off x="5364088" y="2846636"/>
            <a:ext cx="432048" cy="504056"/>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4" name="정육면체 3">
            <a:extLst>
              <a:ext uri="{FF2B5EF4-FFF2-40B4-BE49-F238E27FC236}">
                <a16:creationId xmlns:a16="http://schemas.microsoft.com/office/drawing/2014/main" id="{69BAC18C-60CB-1AC5-5EFB-F44BB1367F92}"/>
              </a:ext>
            </a:extLst>
          </p:cNvPr>
          <p:cNvSpPr/>
          <p:nvPr/>
        </p:nvSpPr>
        <p:spPr>
          <a:xfrm>
            <a:off x="5364088" y="3373762"/>
            <a:ext cx="432048" cy="504056"/>
          </a:xfrm>
          <a:prstGeom prst="cub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A38B636A-E3DD-2498-3014-D94725CAF219}"/>
              </a:ext>
            </a:extLst>
          </p:cNvPr>
          <p:cNvSpPr/>
          <p:nvPr/>
        </p:nvSpPr>
        <p:spPr>
          <a:xfrm>
            <a:off x="6444208" y="1864433"/>
            <a:ext cx="17281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 altLang="ko-KR" dirty="0"/>
              <a:t>“ </a:t>
            </a:r>
            <a:r>
              <a:rPr lang="en" altLang="ko-KR" dirty="0" err="1"/>
              <a:t>init </a:t>
            </a:r>
            <a:r>
              <a:rPr lang="en" altLang="ko-KR" dirty="0"/>
              <a:t>”</a:t>
            </a:r>
            <a:endParaRPr lang="ko-KR" altLang="en-US" dirty="0"/>
          </a:p>
        </p:txBody>
      </p:sp>
      <p:sp>
        <p:nvSpPr>
          <p:cNvPr id="6" name="직사각형 5">
            <a:extLst>
              <a:ext uri="{FF2B5EF4-FFF2-40B4-BE49-F238E27FC236}">
                <a16:creationId xmlns:a16="http://schemas.microsoft.com/office/drawing/2014/main" id="{FCEA6A88-815B-6A90-A231-4390834FD828}"/>
              </a:ext>
            </a:extLst>
          </p:cNvPr>
          <p:cNvSpPr/>
          <p:nvPr/>
        </p:nvSpPr>
        <p:spPr>
          <a:xfrm>
            <a:off x="6444208" y="2833897"/>
            <a:ext cx="17281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 altLang="ko-KR"/>
              <a:t>“open”</a:t>
            </a:r>
            <a:endParaRPr lang="ko-KR" altLang="en-US" dirty="0"/>
          </a:p>
        </p:txBody>
      </p:sp>
      <p:sp>
        <p:nvSpPr>
          <p:cNvPr id="7" name="직사각형 6">
            <a:extLst>
              <a:ext uri="{FF2B5EF4-FFF2-40B4-BE49-F238E27FC236}">
                <a16:creationId xmlns:a16="http://schemas.microsoft.com/office/drawing/2014/main" id="{D18E5F05-80EF-E667-5F46-0D37715B42D2}"/>
              </a:ext>
            </a:extLst>
          </p:cNvPr>
          <p:cNvSpPr/>
          <p:nvPr/>
        </p:nvSpPr>
        <p:spPr>
          <a:xfrm>
            <a:off x="6445014" y="3877818"/>
            <a:ext cx="1728192" cy="4320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 altLang="ko-KR"/>
              <a:t>“close”</a:t>
            </a:r>
            <a:endParaRPr lang="ko-KR" altLang="en-US" dirty="0"/>
          </a:p>
        </p:txBody>
      </p:sp>
      <p:cxnSp>
        <p:nvCxnSpPr>
          <p:cNvPr id="9" name="직선 화살표 연결선 8">
            <a:extLst>
              <a:ext uri="{FF2B5EF4-FFF2-40B4-BE49-F238E27FC236}">
                <a16:creationId xmlns:a16="http://schemas.microsoft.com/office/drawing/2014/main" id="{B0512CF6-4EC0-551C-9F1C-D818EB78D9A5}"/>
              </a:ext>
            </a:extLst>
          </p:cNvPr>
          <p:cNvCxnSpPr>
            <a:cxnSpLocks/>
            <a:endCxn id="5" idx="1"/>
          </p:cNvCxnSpPr>
          <p:nvPr/>
        </p:nvCxnSpPr>
        <p:spPr>
          <a:xfrm flipV="1">
            <a:off x="5580112" y="2080457"/>
            <a:ext cx="864096" cy="501412"/>
          </a:xfrm>
          <a:prstGeom prst="straightConnector1">
            <a:avLst/>
          </a:prstGeom>
          <a:ln>
            <a:headEnd type="oval" w="lg" len="lg"/>
            <a:tailEnd type="triangle" w="lg" len="lg"/>
          </a:ln>
        </p:spPr>
        <p:style>
          <a:lnRef idx="2">
            <a:schemeClr val="dk1"/>
          </a:lnRef>
          <a:fillRef idx="0">
            <a:schemeClr val="dk1"/>
          </a:fillRef>
          <a:effectRef idx="1">
            <a:schemeClr val="dk1"/>
          </a:effectRef>
          <a:fontRef idx="minor">
            <a:schemeClr val="tx1"/>
          </a:fontRef>
        </p:style>
      </p:cxnSp>
      <p:cxnSp>
        <p:nvCxnSpPr>
          <p:cNvPr id="11" name="직선 화살표 연결선 10">
            <a:extLst>
              <a:ext uri="{FF2B5EF4-FFF2-40B4-BE49-F238E27FC236}">
                <a16:creationId xmlns:a16="http://schemas.microsoft.com/office/drawing/2014/main" id="{08CE3508-5604-99F3-B787-D9D31A139231}"/>
              </a:ext>
            </a:extLst>
          </p:cNvPr>
          <p:cNvCxnSpPr>
            <a:endCxn id="6" idx="1"/>
          </p:cNvCxnSpPr>
          <p:nvPr/>
        </p:nvCxnSpPr>
        <p:spPr>
          <a:xfrm flipV="1">
            <a:off x="5580112" y="3049921"/>
            <a:ext cx="864096" cy="48743"/>
          </a:xfrm>
          <a:prstGeom prst="straightConnector1">
            <a:avLst/>
          </a:prstGeom>
          <a:ln>
            <a:headEnd type="oval" w="lg" len="lg"/>
            <a:tailEnd type="triangle" w="lg" len="lg"/>
          </a:ln>
        </p:spPr>
        <p:style>
          <a:lnRef idx="2">
            <a:schemeClr val="dk1"/>
          </a:lnRef>
          <a:fillRef idx="0">
            <a:schemeClr val="dk1"/>
          </a:fillRef>
          <a:effectRef idx="1">
            <a:schemeClr val="dk1"/>
          </a:effectRef>
          <a:fontRef idx="minor">
            <a:schemeClr val="tx1"/>
          </a:fontRef>
        </p:style>
      </p:cxnSp>
      <p:cxnSp>
        <p:nvCxnSpPr>
          <p:cNvPr id="13" name="직선 화살표 연결선 12">
            <a:extLst>
              <a:ext uri="{FF2B5EF4-FFF2-40B4-BE49-F238E27FC236}">
                <a16:creationId xmlns:a16="http://schemas.microsoft.com/office/drawing/2014/main" id="{7A8FD95A-C9EF-A6C5-84BC-BB0AC9B3F30D}"/>
              </a:ext>
            </a:extLst>
          </p:cNvPr>
          <p:cNvCxnSpPr>
            <a:endCxn id="7" idx="1"/>
          </p:cNvCxnSpPr>
          <p:nvPr/>
        </p:nvCxnSpPr>
        <p:spPr>
          <a:xfrm>
            <a:off x="5580112" y="3592056"/>
            <a:ext cx="864902" cy="501786"/>
          </a:xfrm>
          <a:prstGeom prst="straightConnector1">
            <a:avLst/>
          </a:prstGeom>
          <a:ln>
            <a:headEnd type="oval" w="lg" len="lg"/>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208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 altLang="en-US" dirty="0"/>
              <a:t>Example</a:t>
            </a:r>
          </a:p>
        </p:txBody>
      </p:sp>
      <p:sp>
        <p:nvSpPr>
          <p:cNvPr id="39939" name="Rectangle 4"/>
          <p:cNvSpPr>
            <a:spLocks noChangeArrowheads="1"/>
          </p:cNvSpPr>
          <p:nvPr/>
        </p:nvSpPr>
        <p:spPr bwMode="auto">
          <a:xfrm>
            <a:off x="584602" y="1700808"/>
            <a:ext cx="8181446" cy="4536504"/>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r>
              <a:rPr lang="en" altLang="ko-KR" sz="1600" dirty="0">
                <a:solidFill>
                  <a:srgbClr val="808080"/>
                </a:solidFill>
                <a:latin typeface="Trebuchet MS" panose="020B0603020202020204" pitchFamily="34" charset="0"/>
                <a:ea typeface="돋움체" panose="020B0609000101010101" pitchFamily="49" charset="-127"/>
              </a:rPr>
              <a:t>#include</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&lt; </a:t>
            </a:r>
            <a:r>
              <a:rPr lang="en" altLang="ko-KR" sz="1600" dirty="0" err="1">
                <a:solidFill>
                  <a:srgbClr val="A31515"/>
                </a:solidFill>
                <a:latin typeface="Trebuchet MS" panose="020B0603020202020204" pitchFamily="34" charset="0"/>
                <a:ea typeface="돋움체" panose="020B0609000101010101" pitchFamily="49" charset="-127"/>
              </a:rPr>
              <a:t>stdio.h </a:t>
            </a:r>
            <a:r>
              <a:rPr lang="en" altLang="ko-KR" sz="1600" dirty="0">
                <a:solidFill>
                  <a:srgbClr val="A31515"/>
                </a:solidFill>
                <a:latin typeface="Trebuchet MS" panose="020B0603020202020204" pitchFamily="34" charset="0"/>
                <a:ea typeface="돋움체" panose="020B0609000101010101" pitchFamily="49" charset="-127"/>
              </a:rPr>
              <a:t>&gt;</a:t>
            </a:r>
            <a:endParaRPr lang="en-US" altLang="ko-KR" sz="1600" dirty="0">
              <a:solidFill>
                <a:srgbClr val="000000"/>
              </a:solidFill>
              <a:latin typeface="Trebuchet MS" panose="020B0603020202020204" pitchFamily="34" charset="0"/>
              <a:ea typeface="돋움체" panose="020B0609000101010101" pitchFamily="49" charset="-127"/>
            </a:endParaRP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FF"/>
                </a:solidFill>
                <a:latin typeface="Trebuchet MS" panose="020B0603020202020204" pitchFamily="34" charset="0"/>
                <a:ea typeface="돋움체" panose="020B0609000101010101" pitchFamily="49" charset="-127"/>
              </a:rPr>
              <a:t>int </a:t>
            </a:r>
            <a:r>
              <a:rPr lang="en" altLang="ko-KR" sz="1600" dirty="0">
                <a:solidFill>
                  <a:srgbClr val="000000"/>
                </a:solidFill>
                <a:latin typeface="Trebuchet MS" panose="020B0603020202020204" pitchFamily="34" charset="0"/>
                <a:ea typeface="돋움체" panose="020B0609000101010101" pitchFamily="49" charset="-127"/>
              </a:rPr>
              <a:t>main( </a:t>
            </a:r>
            <a:r>
              <a:rPr lang="en" altLang="ko-KR" sz="1600" dirty="0">
                <a:solidFill>
                  <a:srgbClr val="0000FF"/>
                </a:solidFill>
                <a:latin typeface="Trebuchet MS" panose="020B0603020202020204" pitchFamily="34" charset="0"/>
                <a:ea typeface="돋움체" panose="020B0609000101010101" pitchFamily="49" charset="-127"/>
              </a:rPr>
              <a:t>void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int</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i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char </a:t>
            </a:r>
            <a:r>
              <a:rPr lang="en" altLang="ko-KR" sz="1600" dirty="0">
                <a:solidFill>
                  <a:srgbClr val="000000"/>
                </a:solidFill>
                <a:latin typeface="Trebuchet MS" panose="020B0603020202020204" pitchFamily="34" charset="0"/>
                <a:ea typeface="돋움체" panose="020B0609000101010101" pitchFamily="49" charset="-127"/>
              </a:rPr>
              <a:t>menu[5][10] = {</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 </a:t>
            </a:r>
            <a:r>
              <a:rPr lang="en" altLang="ko-KR" sz="1600" dirty="0" err="1">
                <a:solidFill>
                  <a:srgbClr val="A31515"/>
                </a:solidFill>
                <a:latin typeface="Trebuchet MS" panose="020B0603020202020204" pitchFamily="34" charset="0"/>
                <a:ea typeface="돋움체" panose="020B0609000101010101" pitchFamily="49" charset="-127"/>
              </a:rPr>
              <a:t>init </a:t>
            </a:r>
            <a:r>
              <a:rPr lang="en" altLang="ko-KR" sz="1600" dirty="0">
                <a:solidFill>
                  <a:srgbClr val="A31515"/>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"open"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"close"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"read" </a:t>
            </a:r>
            <a:r>
              <a:rPr lang="en" altLang="ko-KR" sz="1600" dirty="0">
                <a:solidFill>
                  <a:srgbClr val="000000"/>
                </a:solidFill>
                <a:latin typeface="Trebuchet MS" panose="020B0603020202020204" pitchFamily="34" charset="0"/>
                <a:ea typeface="돋움체" panose="020B0609000101010101" pitchFamily="49" charset="-127"/>
              </a:rPr>
              <a:t>,</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"write"</a:t>
            </a:r>
            <a:endParaRPr lang="en-US" altLang="ko-KR" sz="1600" dirty="0">
              <a:solidFill>
                <a:srgbClr val="000000"/>
              </a:solidFill>
              <a:latin typeface="Trebuchet MS" panose="020B0603020202020204" pitchFamily="34" charset="0"/>
              <a:ea typeface="돋움체" panose="020B0609000101010101" pitchFamily="49" charset="-127"/>
            </a:endParaRPr>
          </a:p>
          <a:p>
            <a:r>
              <a:rPr lang="en" altLang="en-US"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00"/>
                </a:solidFill>
                <a:latin typeface="Trebuchet MS" panose="020B0603020202020204" pitchFamily="34" charset="0"/>
                <a:ea typeface="돋움체" panose="020B0609000101010101" pitchFamily="49" charset="-127"/>
              </a:rPr>
              <a:t>};</a:t>
            </a: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for </a:t>
            </a:r>
            <a:r>
              <a:rPr lang="en" altLang="ko-KR" sz="1600" dirty="0">
                <a:solidFill>
                  <a:srgbClr val="000000"/>
                </a:solidFill>
                <a:latin typeface="Trebuchet MS" panose="020B0603020202020204" pitchFamily="34" charset="0"/>
                <a:ea typeface="돋움체" panose="020B0609000101010101" pitchFamily="49" charset="-127"/>
              </a:rPr>
              <a:t>(i = 0; i &lt; 5; i++)</a:t>
            </a: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printf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A31515"/>
                </a:solidFill>
                <a:latin typeface="Trebuchet MS" panose="020B0603020202020204" pitchFamily="34" charset="0"/>
                <a:ea typeface="돋움체" panose="020B0609000101010101" pitchFamily="49" charset="-127"/>
              </a:rPr>
              <a:t>"% </a:t>
            </a:r>
            <a:r>
              <a:rPr lang="en" altLang="en-US" sz="1600" dirty="0">
                <a:solidFill>
                  <a:srgbClr val="A31515"/>
                </a:solidFill>
                <a:latin typeface="Trebuchet MS" panose="020B0603020202020204" pitchFamily="34" charset="0"/>
                <a:ea typeface="돋움체" panose="020B0609000101010101" pitchFamily="49" charset="-127"/>
              </a:rPr>
              <a:t>dth menu </a:t>
            </a:r>
            <a:r>
              <a:rPr lang="en" altLang="ko-KR" sz="1600" dirty="0">
                <a:solidFill>
                  <a:srgbClr val="A31515"/>
                </a:solidFill>
                <a:latin typeface="Trebuchet MS" panose="020B0603020202020204" pitchFamily="34" charset="0"/>
                <a:ea typeface="돋움체" panose="020B0609000101010101" pitchFamily="49" charset="-127"/>
              </a:rPr>
              <a:t>: %s \n" </a:t>
            </a:r>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err="1">
                <a:solidFill>
                  <a:srgbClr val="000000"/>
                </a:solidFill>
                <a:latin typeface="Trebuchet MS" panose="020B0603020202020204" pitchFamily="34" charset="0"/>
                <a:ea typeface="돋움체" panose="020B0609000101010101" pitchFamily="49" charset="-127"/>
              </a:rPr>
              <a:t>i </a:t>
            </a:r>
            <a:r>
              <a:rPr lang="en" altLang="ko-KR" sz="1600" dirty="0">
                <a:solidFill>
                  <a:srgbClr val="000000"/>
                </a:solidFill>
                <a:latin typeface="Trebuchet MS" panose="020B0603020202020204" pitchFamily="34" charset="0"/>
                <a:ea typeface="돋움체" panose="020B0609000101010101" pitchFamily="49" charset="-127"/>
              </a:rPr>
              <a:t>, menu[ </a:t>
            </a:r>
            <a:r>
              <a:rPr lang="en" altLang="ko-KR" sz="1600" dirty="0" err="1">
                <a:solidFill>
                  <a:srgbClr val="000000"/>
                </a:solidFill>
                <a:latin typeface="Trebuchet MS" panose="020B0603020202020204" pitchFamily="34" charset="0"/>
                <a:ea typeface="돋움체" panose="020B0609000101010101" pitchFamily="49" charset="-127"/>
              </a:rPr>
              <a:t>i </a:t>
            </a:r>
            <a:r>
              <a:rPr lang="en" altLang="ko-KR" sz="1600" dirty="0">
                <a:solidFill>
                  <a:srgbClr val="000000"/>
                </a:solidFill>
                <a:latin typeface="Trebuchet MS" panose="020B0603020202020204" pitchFamily="34" charset="0"/>
                <a:ea typeface="돋움체" panose="020B0609000101010101" pitchFamily="49" charset="-127"/>
              </a:rPr>
              <a:t>]);</a:t>
            </a:r>
          </a:p>
          <a:p>
            <a:endParaRPr lang="ko-KR" altLang="en-US" sz="1600" dirty="0">
              <a:solidFill>
                <a:srgbClr val="000000"/>
              </a:solidFill>
              <a:latin typeface="Trebuchet MS" panose="020B0603020202020204" pitchFamily="34" charset="0"/>
              <a:ea typeface="돋움체" panose="020B0609000101010101" pitchFamily="49" charset="-127"/>
            </a:endParaRPr>
          </a:p>
          <a:p>
            <a:r>
              <a:rPr lang="en" altLang="ko-KR" sz="1600" dirty="0">
                <a:solidFill>
                  <a:srgbClr val="000000"/>
                </a:solidFill>
                <a:latin typeface="Trebuchet MS" panose="020B0603020202020204" pitchFamily="34" charset="0"/>
                <a:ea typeface="돋움체" panose="020B0609000101010101" pitchFamily="49" charset="-127"/>
              </a:rPr>
              <a:t>    </a:t>
            </a:r>
            <a:r>
              <a:rPr lang="en" altLang="ko-KR" sz="1600" dirty="0">
                <a:solidFill>
                  <a:srgbClr val="0000FF"/>
                </a:solidFill>
                <a:latin typeface="Trebuchet MS" panose="020B0603020202020204" pitchFamily="34" charset="0"/>
                <a:ea typeface="돋움체" panose="020B0609000101010101" pitchFamily="49" charset="-127"/>
              </a:rPr>
              <a:t>return </a:t>
            </a:r>
            <a:r>
              <a:rPr lang="en" altLang="ko-KR" sz="1600" dirty="0">
                <a:solidFill>
                  <a:srgbClr val="000000"/>
                </a:solidFill>
                <a:latin typeface="Trebuchet MS" panose="020B0603020202020204" pitchFamily="34" charset="0"/>
                <a:ea typeface="돋움체" panose="020B0609000101010101" pitchFamily="49" charset="-127"/>
              </a:rPr>
              <a:t>0;</a:t>
            </a:r>
          </a:p>
          <a:p>
            <a:r>
              <a:rPr lang="en" altLang="ko-KR" sz="1600" dirty="0">
                <a:solidFill>
                  <a:srgbClr val="000000"/>
                </a:solidFill>
                <a:latin typeface="Trebuchet MS" panose="020B0603020202020204" pitchFamily="34" charset="0"/>
                <a:ea typeface="돋움체" panose="020B0609000101010101" pitchFamily="49" charset="-127"/>
              </a:rPr>
              <a:t>}</a:t>
            </a:r>
          </a:p>
        </p:txBody>
      </p:sp>
      <p:sp>
        <p:nvSpPr>
          <p:cNvPr id="39940" name="Rectangle 6"/>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grpSp>
        <p:nvGrpSpPr>
          <p:cNvPr id="5" name="그룹 4">
            <a:extLst>
              <a:ext uri="{FF2B5EF4-FFF2-40B4-BE49-F238E27FC236}">
                <a16:creationId xmlns:a16="http://schemas.microsoft.com/office/drawing/2014/main" id="{7AA1730E-C2C1-48A4-9AC2-1491BB3218A2}"/>
              </a:ext>
            </a:extLst>
          </p:cNvPr>
          <p:cNvGrpSpPr/>
          <p:nvPr/>
        </p:nvGrpSpPr>
        <p:grpSpPr>
          <a:xfrm>
            <a:off x="5364087" y="5094150"/>
            <a:ext cx="3529087" cy="1694901"/>
            <a:chOff x="4874867" y="-2171333"/>
            <a:chExt cx="3663880" cy="4342401"/>
          </a:xfrm>
        </p:grpSpPr>
        <p:pic>
          <p:nvPicPr>
            <p:cNvPr id="6" name="그림 5">
              <a:extLst>
                <a:ext uri="{FF2B5EF4-FFF2-40B4-BE49-F238E27FC236}">
                  <a16:creationId xmlns:a16="http://schemas.microsoft.com/office/drawing/2014/main" id="{1F563414-6FBB-4140-AB5F-0376D3C138FE}"/>
                </a:ext>
              </a:extLst>
            </p:cNvPr>
            <p:cNvPicPr>
              <a:picLocks noChangeAspect="1"/>
            </p:cNvPicPr>
            <p:nvPr/>
          </p:nvPicPr>
          <p:blipFill>
            <a:blip r:embed="rId2"/>
            <a:stretch>
              <a:fillRect/>
            </a:stretch>
          </p:blipFill>
          <p:spPr>
            <a:xfrm>
              <a:off x="6266384" y="1821008"/>
              <a:ext cx="745785" cy="350060"/>
            </a:xfrm>
            <a:prstGeom prst="rect">
              <a:avLst/>
            </a:prstGeom>
          </p:spPr>
        </p:pic>
        <p:sp>
          <p:nvSpPr>
            <p:cNvPr id="7" name="직사각형 6">
              <a:extLst>
                <a:ext uri="{FF2B5EF4-FFF2-40B4-BE49-F238E27FC236}">
                  <a16:creationId xmlns:a16="http://schemas.microsoft.com/office/drawing/2014/main" id="{DDC28C9E-E1BF-40B3-8993-1AD40A80DBAD}"/>
                </a:ext>
              </a:extLst>
            </p:cNvPr>
            <p:cNvSpPr/>
            <p:nvPr/>
          </p:nvSpPr>
          <p:spPr>
            <a:xfrm>
              <a:off x="4874867" y="-2171333"/>
              <a:ext cx="3663880" cy="4061758"/>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127000" algn="just" fontAlgn="base" latinLnBrk="1">
                <a:spcBef>
                  <a:spcPts val="0"/>
                </a:spcBef>
                <a:spcAft>
                  <a:spcPts val="0"/>
                </a:spcAft>
              </a:pPr>
              <a:r>
                <a:rPr lang="en" altLang="ko-KR" sz="1600" kern="0" spc="0" dirty="0">
                  <a:solidFill>
                    <a:schemeClr val="bg1"/>
                  </a:solidFill>
                  <a:effectLst/>
                  <a:latin typeface="Trebuchet MS" panose="020B0603020202020204" pitchFamily="34" charset="0"/>
                  <a:ea typeface="굴림" panose="020B0600000101010101" pitchFamily="50" charset="-127"/>
                </a:rPr>
                <a:t>0th </a:t>
              </a:r>
              <a:r>
                <a:rPr lang="en" altLang="en-US" sz="1600" kern="0" spc="0" dirty="0">
                  <a:solidFill>
                    <a:schemeClr val="bg1"/>
                  </a:solidFill>
                  <a:effectLst/>
                  <a:latin typeface="Trebuchet MS" panose="020B0603020202020204" pitchFamily="34" charset="0"/>
                  <a:ea typeface="굴림" panose="020B0600000101010101" pitchFamily="50" charset="-127"/>
                </a:rPr>
                <a:t>menu </a:t>
              </a:r>
              <a:r>
                <a:rPr lang="en" altLang="ko-KR" sz="1600" kern="0" spc="0" dirty="0">
                  <a:solidFill>
                    <a:schemeClr val="bg1"/>
                  </a:solidFill>
                  <a:effectLst/>
                  <a:latin typeface="Trebuchet MS" panose="020B0603020202020204" pitchFamily="34" charset="0"/>
                  <a:ea typeface="굴림" panose="020B0600000101010101" pitchFamily="50" charset="-127"/>
                </a:rPr>
                <a:t>: </a:t>
              </a:r>
              <a:r>
                <a:rPr lang="en" altLang="ko-KR" sz="1600" kern="0" spc="0" dirty="0" err="1">
                  <a:solidFill>
                    <a:schemeClr val="bg1"/>
                  </a:solidFill>
                  <a:effectLst/>
                  <a:latin typeface="Trebuchet MS" panose="020B0603020202020204" pitchFamily="34" charset="0"/>
                  <a:ea typeface="굴림" panose="020B0600000101010101" pitchFamily="50" charset="-127"/>
                </a:rPr>
                <a:t>init</a:t>
              </a:r>
              <a:endParaRPr lang="ko-KR" altLang="en-US" sz="1600" kern="0" spc="0" dirty="0">
                <a:solidFill>
                  <a:schemeClr val="bg1"/>
                </a:solidFill>
                <a:effectLst/>
                <a:latin typeface="Trebuchet MS" panose="020B0603020202020204" pitchFamily="34" charset="0"/>
                <a:ea typeface="굴림" panose="020B0600000101010101" pitchFamily="50" charset="-127"/>
              </a:endParaRPr>
            </a:p>
            <a:p>
              <a:pPr marL="0" marR="0" indent="127000" algn="just" fontAlgn="base" latinLnBrk="1">
                <a:spcBef>
                  <a:spcPts val="0"/>
                </a:spcBef>
                <a:spcAft>
                  <a:spcPts val="0"/>
                </a:spcAft>
              </a:pPr>
              <a:r>
                <a:rPr lang="en" altLang="ko-KR" sz="1600" kern="0" spc="0" dirty="0">
                  <a:solidFill>
                    <a:schemeClr val="bg1"/>
                  </a:solidFill>
                  <a:effectLst/>
                  <a:latin typeface="Trebuchet MS" panose="020B0603020202020204" pitchFamily="34" charset="0"/>
                  <a:ea typeface="굴림" panose="020B0600000101010101" pitchFamily="50" charset="-127"/>
                </a:rPr>
                <a:t>1st </a:t>
              </a:r>
              <a:r>
                <a:rPr lang="en" altLang="en-US" sz="1600" kern="0" spc="0" dirty="0">
                  <a:solidFill>
                    <a:schemeClr val="bg1"/>
                  </a:solidFill>
                  <a:effectLst/>
                  <a:latin typeface="Trebuchet MS" panose="020B0603020202020204" pitchFamily="34" charset="0"/>
                  <a:ea typeface="굴림" panose="020B0600000101010101" pitchFamily="50" charset="-127"/>
                </a:rPr>
                <a:t>menu </a:t>
              </a:r>
              <a:r>
                <a:rPr lang="en" altLang="ko-KR" sz="1600" kern="0" spc="0" dirty="0">
                  <a:solidFill>
                    <a:schemeClr val="bg1"/>
                  </a:solidFill>
                  <a:effectLst/>
                  <a:latin typeface="Trebuchet MS" panose="020B0603020202020204" pitchFamily="34" charset="0"/>
                  <a:ea typeface="굴림" panose="020B0600000101010101" pitchFamily="50" charset="-127"/>
                </a:rPr>
                <a:t>: open</a:t>
              </a:r>
              <a:endParaRPr lang="ko-KR" altLang="en-US" sz="1600" kern="0" spc="0" dirty="0">
                <a:solidFill>
                  <a:schemeClr val="bg1"/>
                </a:solidFill>
                <a:effectLst/>
                <a:latin typeface="Trebuchet MS" panose="020B0603020202020204" pitchFamily="34" charset="0"/>
                <a:ea typeface="굴림" panose="020B0600000101010101" pitchFamily="50" charset="-127"/>
              </a:endParaRPr>
            </a:p>
            <a:p>
              <a:pPr marL="0" marR="0" indent="127000" algn="just" fontAlgn="base" latinLnBrk="1">
                <a:spcBef>
                  <a:spcPts val="0"/>
                </a:spcBef>
                <a:spcAft>
                  <a:spcPts val="0"/>
                </a:spcAft>
              </a:pPr>
              <a:r>
                <a:rPr lang="en" altLang="ko-KR" sz="1600" kern="0" spc="0" dirty="0">
                  <a:solidFill>
                    <a:schemeClr val="bg1"/>
                  </a:solidFill>
                  <a:effectLst/>
                  <a:latin typeface="Trebuchet MS" panose="020B0603020202020204" pitchFamily="34" charset="0"/>
                  <a:ea typeface="굴림" panose="020B0600000101010101" pitchFamily="50" charset="-127"/>
                </a:rPr>
                <a:t>2nd </a:t>
              </a:r>
              <a:r>
                <a:rPr lang="en" altLang="en-US" sz="1600" kern="0" spc="0" dirty="0">
                  <a:solidFill>
                    <a:schemeClr val="bg1"/>
                  </a:solidFill>
                  <a:effectLst/>
                  <a:latin typeface="Trebuchet MS" panose="020B0603020202020204" pitchFamily="34" charset="0"/>
                  <a:ea typeface="굴림" panose="020B0600000101010101" pitchFamily="50" charset="-127"/>
                </a:rPr>
                <a:t>menu </a:t>
              </a:r>
              <a:r>
                <a:rPr lang="en" altLang="ko-KR" sz="1600" kern="0" spc="0" dirty="0">
                  <a:solidFill>
                    <a:schemeClr val="bg1"/>
                  </a:solidFill>
                  <a:effectLst/>
                  <a:latin typeface="Trebuchet MS" panose="020B0603020202020204" pitchFamily="34" charset="0"/>
                  <a:ea typeface="굴림" panose="020B0600000101010101" pitchFamily="50" charset="-127"/>
                </a:rPr>
                <a:t>: close</a:t>
              </a:r>
              <a:endParaRPr lang="ko-KR" altLang="en-US" sz="1600" kern="0" spc="0" dirty="0">
                <a:solidFill>
                  <a:schemeClr val="bg1"/>
                </a:solidFill>
                <a:effectLst/>
                <a:latin typeface="Trebuchet MS" panose="020B0603020202020204" pitchFamily="34" charset="0"/>
                <a:ea typeface="굴림" panose="020B0600000101010101" pitchFamily="50" charset="-127"/>
              </a:endParaRPr>
            </a:p>
            <a:p>
              <a:pPr marL="0" marR="0" indent="127000" algn="just" fontAlgn="base" latinLnBrk="1">
                <a:spcBef>
                  <a:spcPts val="0"/>
                </a:spcBef>
                <a:spcAft>
                  <a:spcPts val="0"/>
                </a:spcAft>
              </a:pPr>
              <a:r>
                <a:rPr lang="en" altLang="ko-KR" sz="1600" kern="0" spc="0" dirty="0">
                  <a:solidFill>
                    <a:schemeClr val="bg1"/>
                  </a:solidFill>
                  <a:effectLst/>
                  <a:latin typeface="Trebuchet MS" panose="020B0603020202020204" pitchFamily="34" charset="0"/>
                  <a:ea typeface="굴림" panose="020B0600000101010101" pitchFamily="50" charset="-127"/>
                </a:rPr>
                <a:t>3rd </a:t>
              </a:r>
              <a:r>
                <a:rPr lang="en" altLang="en-US" sz="1600" kern="0" spc="0" dirty="0">
                  <a:solidFill>
                    <a:schemeClr val="bg1"/>
                  </a:solidFill>
                  <a:effectLst/>
                  <a:latin typeface="Trebuchet MS" panose="020B0603020202020204" pitchFamily="34" charset="0"/>
                  <a:ea typeface="굴림" panose="020B0600000101010101" pitchFamily="50" charset="-127"/>
                </a:rPr>
                <a:t>menu </a:t>
              </a:r>
              <a:r>
                <a:rPr lang="en" altLang="ko-KR" sz="1600" kern="0" spc="0" dirty="0">
                  <a:solidFill>
                    <a:schemeClr val="bg1"/>
                  </a:solidFill>
                  <a:effectLst/>
                  <a:latin typeface="Trebuchet MS" panose="020B0603020202020204" pitchFamily="34" charset="0"/>
                  <a:ea typeface="굴림" panose="020B0600000101010101" pitchFamily="50" charset="-127"/>
                </a:rPr>
                <a:t>: read</a:t>
              </a:r>
              <a:endParaRPr lang="ko-KR" altLang="en-US" sz="1600" kern="0" spc="0" dirty="0">
                <a:solidFill>
                  <a:schemeClr val="bg1"/>
                </a:solidFill>
                <a:effectLst/>
                <a:latin typeface="Trebuchet MS" panose="020B0603020202020204" pitchFamily="34" charset="0"/>
                <a:ea typeface="굴림" panose="020B0600000101010101" pitchFamily="50" charset="-127"/>
              </a:endParaRPr>
            </a:p>
            <a:p>
              <a:pPr marL="0" marR="0" indent="127000" algn="just" fontAlgn="base" latinLnBrk="1">
                <a:spcBef>
                  <a:spcPts val="0"/>
                </a:spcBef>
                <a:spcAft>
                  <a:spcPts val="0"/>
                </a:spcAft>
              </a:pPr>
              <a:r>
                <a:rPr lang="en" altLang="ko-KR" sz="1600" kern="0" spc="0" dirty="0">
                  <a:solidFill>
                    <a:schemeClr val="bg1"/>
                  </a:solidFill>
                  <a:effectLst/>
                  <a:latin typeface="Trebuchet MS" panose="020B0603020202020204" pitchFamily="34" charset="0"/>
                  <a:ea typeface="굴림" panose="020B0600000101010101" pitchFamily="50" charset="-127"/>
                </a:rPr>
                <a:t>4th </a:t>
              </a:r>
              <a:r>
                <a:rPr lang="en" altLang="en-US" sz="1600" kern="0" spc="0" dirty="0">
                  <a:solidFill>
                    <a:schemeClr val="bg1"/>
                  </a:solidFill>
                  <a:effectLst/>
                  <a:latin typeface="Trebuchet MS" panose="020B0603020202020204" pitchFamily="34" charset="0"/>
                  <a:ea typeface="굴림" panose="020B0600000101010101" pitchFamily="50" charset="-127"/>
                </a:rPr>
                <a:t>menu </a:t>
              </a:r>
              <a:r>
                <a:rPr lang="en" altLang="ko-KR" sz="1600" kern="0" spc="0" dirty="0">
                  <a:solidFill>
                    <a:schemeClr val="bg1"/>
                  </a:solidFill>
                  <a:effectLst/>
                  <a:latin typeface="Trebuchet MS" panose="020B0603020202020204" pitchFamily="34" charset="0"/>
                  <a:ea typeface="굴림" panose="020B0600000101010101" pitchFamily="50" charset="-127"/>
                </a:rPr>
                <a:t>: write</a:t>
              </a:r>
              <a:endParaRPr lang="ko-KR" altLang="en-US" sz="1600" kern="0" spc="0" dirty="0">
                <a:solidFill>
                  <a:schemeClr val="bg1"/>
                </a:solidFill>
                <a:effectLst/>
                <a:latin typeface="Trebuchet MS" panose="020B0603020202020204" pitchFamily="34" charset="0"/>
                <a:ea typeface="굴림" panose="020B0600000101010101" pitchFamily="50" charset="-127"/>
              </a:endParaRPr>
            </a:p>
          </p:txBody>
        </p:sp>
      </p:grpSp>
    </p:spTree>
    <p:extLst>
      <p:ext uri="{BB962C8B-B14F-4D97-AF65-F5344CB8AC3E}">
        <p14:creationId xmlns:p14="http://schemas.microsoft.com/office/powerpoint/2010/main" val="36880566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28650" y="44624"/>
            <a:ext cx="7886700" cy="1325563"/>
          </a:xfrm>
        </p:spPr>
        <p:txBody>
          <a:bodyPr/>
          <a:lstStyle/>
          <a:p>
            <a:pPr eaLnBrk="1" hangingPunct="1"/>
            <a:r>
              <a:rPr lang="en" altLang="en-US" dirty="0"/>
              <a:t>Input as a </a:t>
            </a:r>
            <a:r>
              <a:rPr lang="en" altLang="ko-KR" dirty="0"/>
              <a:t>two- dimensional array</a:t>
            </a:r>
          </a:p>
        </p:txBody>
      </p:sp>
      <p:sp>
        <p:nvSpPr>
          <p:cNvPr id="39939" name="Rectangle 4"/>
          <p:cNvSpPr>
            <a:spLocks noChangeArrowheads="1"/>
          </p:cNvSpPr>
          <p:nvPr/>
        </p:nvSpPr>
        <p:spPr bwMode="auto">
          <a:xfrm>
            <a:off x="1116013" y="1125538"/>
            <a:ext cx="7777162" cy="3887787"/>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latinLnBrk="0">
              <a:lnSpc>
                <a:spcPct val="120000"/>
              </a:lnSpc>
              <a:spcBef>
                <a:spcPts val="0"/>
              </a:spcBef>
              <a:spcAft>
                <a:spcPts val="0"/>
              </a:spcAft>
            </a:pPr>
            <a:r>
              <a:rPr lang="en" altLang="ko-KR" sz="1600" kern="0" dirty="0">
                <a:solidFill>
                  <a:srgbClr val="0000FF"/>
                </a:solidFill>
                <a:latin typeface="Trebuchet MS" pitchFamily="34" charset="0"/>
              </a:rPr>
              <a:t>#include</a:t>
            </a:r>
            <a:r>
              <a:rPr lang="en" altLang="en-US" sz="1600" kern="0" dirty="0">
                <a:solidFill>
                  <a:srgbClr val="000000"/>
                </a:solidFill>
                <a:latin typeface="Trebuchet MS" pitchFamily="34" charset="0"/>
              </a:rPr>
              <a:t> </a:t>
            </a:r>
            <a:r>
              <a:rPr lang="en" altLang="ko-KR" sz="1600" kern="0" dirty="0">
                <a:solidFill>
                  <a:srgbClr val="800000"/>
                </a:solidFill>
                <a:latin typeface="Trebuchet MS" pitchFamily="34" charset="0"/>
              </a:rPr>
              <a:t>&lt; </a:t>
            </a:r>
            <a:r>
              <a:rPr lang="en" altLang="ko-KR" sz="1600" kern="0" dirty="0" err="1">
                <a:solidFill>
                  <a:srgbClr val="800000"/>
                </a:solidFill>
                <a:latin typeface="Trebuchet MS" pitchFamily="34" charset="0"/>
              </a:rPr>
              <a:t>stdio.h </a:t>
            </a:r>
            <a:r>
              <a:rPr lang="en" altLang="ko-KR" sz="1600" kern="0" dirty="0">
                <a:solidFill>
                  <a:srgbClr val="800000"/>
                </a:solidFill>
                <a:latin typeface="Trebuchet MS" pitchFamily="34" charset="0"/>
              </a:rPr>
              <a:t>&gt;</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err="1">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main( </a:t>
            </a:r>
            <a:r>
              <a:rPr lang="en" altLang="ko-KR" sz="1600" kern="0" dirty="0">
                <a:solidFill>
                  <a:srgbClr val="0000FF"/>
                </a:solidFill>
                <a:latin typeface="Trebuchet MS" pitchFamily="34" charset="0"/>
              </a:rPr>
              <a:t>void</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i ;</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dirty="0">
                <a:solidFill>
                  <a:srgbClr val="0000FF"/>
                </a:solidFill>
                <a:latin typeface="Trebuchet MS" pitchFamily="34" charset="0"/>
              </a:rPr>
              <a:t>char</a:t>
            </a:r>
            <a:r>
              <a:rPr lang="en" altLang="en-US" sz="1600" dirty="0">
                <a:latin typeface="Trebuchet MS" pitchFamily="34" charset="0"/>
              </a:rPr>
              <a:t> </a:t>
            </a:r>
            <a:r>
              <a:rPr lang="en" altLang="ko-KR" sz="1600" dirty="0">
                <a:latin typeface="Trebuchet MS" pitchFamily="34" charset="0"/>
              </a:rPr>
              <a:t>fruits[3][20];</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for </a:t>
            </a:r>
            <a:r>
              <a:rPr lang="en" altLang="ko-KR" sz="1600" kern="0" dirty="0">
                <a:solidFill>
                  <a:srgbClr val="000000"/>
                </a:solidFill>
                <a:latin typeface="Trebuchet MS" pitchFamily="34" charset="0"/>
              </a:rPr>
              <a:t>( i = 0; i &lt; 3; i ++) {</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printf ( </a:t>
            </a:r>
            <a:r>
              <a:rPr lang="en" altLang="ko-KR" sz="1600" kern="0" dirty="0">
                <a:solidFill>
                  <a:srgbClr val="800000"/>
                </a:solidFill>
                <a:latin typeface="Trebuchet MS" pitchFamily="34" charset="0"/>
              </a:rPr>
              <a:t>" </a:t>
            </a:r>
            <a:r>
              <a:rPr lang="en" altLang="en-US" sz="1600" kern="0" dirty="0">
                <a:solidFill>
                  <a:srgbClr val="800000"/>
                </a:solidFill>
                <a:latin typeface="Trebuchet MS" pitchFamily="34" charset="0"/>
                <a:ea typeface="휴먼명조"/>
              </a:rPr>
              <a:t>Enter the fruit name </a:t>
            </a:r>
            <a:r>
              <a:rPr lang="en" altLang="ko-KR" sz="1600" kern="0" dirty="0">
                <a:solidFill>
                  <a:srgbClr val="800000"/>
                </a:solidFill>
                <a:latin typeface="Trebuchet MS" pitchFamily="34" charset="0"/>
              </a:rPr>
              <a:t>: " </a:t>
            </a:r>
            <a:r>
              <a:rPr lang="en" altLang="ko-KR" sz="1600" kern="0" dirty="0">
                <a:solidFill>
                  <a:srgbClr val="000000"/>
                </a:solidFill>
                <a:latin typeface="Trebuchet MS" pitchFamily="34" charset="0"/>
              </a:rPr>
              <a:t>, fruits[ i ]);</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scanf ( </a:t>
            </a:r>
            <a:r>
              <a:rPr lang="en" altLang="ko-KR" sz="1600" kern="0" dirty="0">
                <a:solidFill>
                  <a:srgbClr val="800000"/>
                </a:solidFill>
                <a:latin typeface="Trebuchet MS" pitchFamily="34" charset="0"/>
              </a:rPr>
              <a:t>"%s" </a:t>
            </a:r>
            <a:r>
              <a:rPr lang="en" altLang="ko-KR" sz="1600" kern="0" dirty="0">
                <a:solidFill>
                  <a:srgbClr val="000000"/>
                </a:solidFill>
                <a:latin typeface="Trebuchet MS" pitchFamily="34" charset="0"/>
              </a:rPr>
              <a:t>, fruits[ i ]);</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for </a:t>
            </a:r>
            <a:r>
              <a:rPr lang="en" altLang="ko-KR" sz="1600" kern="0" dirty="0">
                <a:solidFill>
                  <a:srgbClr val="000000"/>
                </a:solidFill>
                <a:latin typeface="Trebuchet MS" pitchFamily="34" charset="0"/>
              </a:rPr>
              <a:t>( i = 0; i &lt; 3; i ++)</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printf ( </a:t>
            </a:r>
            <a:r>
              <a:rPr lang="en" altLang="ko-KR" sz="1600" kern="0" dirty="0">
                <a:solidFill>
                  <a:srgbClr val="800000"/>
                </a:solidFill>
                <a:latin typeface="Trebuchet MS" pitchFamily="34" charset="0"/>
              </a:rPr>
              <a:t>"% </a:t>
            </a:r>
            <a:r>
              <a:rPr lang="en" altLang="en-US" sz="1600" kern="0" dirty="0">
                <a:solidFill>
                  <a:srgbClr val="800000"/>
                </a:solidFill>
                <a:latin typeface="Trebuchet MS" pitchFamily="34" charset="0"/>
                <a:ea typeface="휴먼명조"/>
              </a:rPr>
              <a:t>dth fruit </a:t>
            </a:r>
            <a:r>
              <a:rPr lang="en" altLang="ko-KR" sz="1600" kern="0" dirty="0">
                <a:solidFill>
                  <a:srgbClr val="800000"/>
                </a:solidFill>
                <a:latin typeface="Trebuchet MS" pitchFamily="34" charset="0"/>
              </a:rPr>
              <a:t>: %s\n" </a:t>
            </a:r>
            <a:r>
              <a:rPr lang="en" altLang="ko-KR" sz="1600" kern="0" dirty="0">
                <a:solidFill>
                  <a:srgbClr val="000000"/>
                </a:solidFill>
                <a:latin typeface="Trebuchet MS" pitchFamily="34" charset="0"/>
              </a:rPr>
              <a:t>, i , fruits[ i ]);</a:t>
            </a:r>
            <a:endParaRPr lang="ko-KR" altLang="en-US" sz="1600" kern="0" dirty="0">
              <a:solidFill>
                <a:srgbClr val="000000"/>
              </a:solidFill>
              <a:latin typeface="Trebuchet MS" pitchFamily="34" charset="0"/>
            </a:endParaRPr>
          </a:p>
          <a:p>
            <a:pPr lvl="1" latinLnBrk="0">
              <a:lnSpc>
                <a:spcPct val="120000"/>
              </a:lnSpc>
              <a:spcBef>
                <a:spcPts val="0"/>
              </a:spcBef>
              <a:spcAft>
                <a:spcPts val="0"/>
              </a:spcAft>
            </a:pPr>
            <a:r>
              <a:rPr lang="en" altLang="ko-KR" sz="1600" kern="0" dirty="0">
                <a:solidFill>
                  <a:srgbClr val="0000FF"/>
                </a:solidFill>
                <a:latin typeface="Trebuchet MS" pitchFamily="34" charset="0"/>
              </a:rPr>
              <a:t>return</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0;</a:t>
            </a:r>
            <a:endParaRPr lang="ko-KR" altLang="en-US" sz="1600" kern="0" dirty="0">
              <a:solidFill>
                <a:srgbClr val="000000"/>
              </a:solidFill>
              <a:latin typeface="Trebuchet MS" pitchFamily="34" charset="0"/>
            </a:endParaRPr>
          </a:p>
          <a:p>
            <a:pPr latinLnBrk="0">
              <a:lnSpc>
                <a:spcPct val="120000"/>
              </a:lnSpc>
              <a:spcBef>
                <a:spcPts val="0"/>
              </a:spcBef>
              <a:spcAft>
                <a:spcPts val="0"/>
              </a:spcAf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p:txBody>
      </p:sp>
      <p:sp>
        <p:nvSpPr>
          <p:cNvPr id="39940" name="Rectangle 6"/>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ko-KR" altLang="en-US"/>
          </a:p>
        </p:txBody>
      </p:sp>
      <p:sp>
        <p:nvSpPr>
          <p:cNvPr id="3" name="자유형 2"/>
          <p:cNvSpPr/>
          <p:nvPr/>
        </p:nvSpPr>
        <p:spPr>
          <a:xfrm>
            <a:off x="5985455" y="2103246"/>
            <a:ext cx="741872" cy="810883"/>
          </a:xfrm>
          <a:custGeom>
            <a:avLst/>
            <a:gdLst>
              <a:gd name="connsiteX0" fmla="*/ 741872 w 741872"/>
              <a:gd name="connsiteY0" fmla="*/ 0 h 810883"/>
              <a:gd name="connsiteX1" fmla="*/ 690113 w 741872"/>
              <a:gd name="connsiteY1" fmla="*/ 17252 h 810883"/>
              <a:gd name="connsiteX2" fmla="*/ 621102 w 741872"/>
              <a:gd name="connsiteY2" fmla="*/ 43132 h 810883"/>
              <a:gd name="connsiteX3" fmla="*/ 543464 w 741872"/>
              <a:gd name="connsiteY3" fmla="*/ 69011 h 810883"/>
              <a:gd name="connsiteX4" fmla="*/ 491706 w 741872"/>
              <a:gd name="connsiteY4" fmla="*/ 86264 h 810883"/>
              <a:gd name="connsiteX5" fmla="*/ 388189 w 741872"/>
              <a:gd name="connsiteY5" fmla="*/ 129396 h 810883"/>
              <a:gd name="connsiteX6" fmla="*/ 301925 w 741872"/>
              <a:gd name="connsiteY6" fmla="*/ 172528 h 810883"/>
              <a:gd name="connsiteX7" fmla="*/ 276045 w 741872"/>
              <a:gd name="connsiteY7" fmla="*/ 189781 h 810883"/>
              <a:gd name="connsiteX8" fmla="*/ 232913 w 741872"/>
              <a:gd name="connsiteY8" fmla="*/ 207034 h 810883"/>
              <a:gd name="connsiteX9" fmla="*/ 207034 w 741872"/>
              <a:gd name="connsiteY9" fmla="*/ 224286 h 810883"/>
              <a:gd name="connsiteX10" fmla="*/ 146649 w 741872"/>
              <a:gd name="connsiteY10" fmla="*/ 258792 h 810883"/>
              <a:gd name="connsiteX11" fmla="*/ 138023 w 741872"/>
              <a:gd name="connsiteY11" fmla="*/ 284671 h 810883"/>
              <a:gd name="connsiteX12" fmla="*/ 112143 w 741872"/>
              <a:gd name="connsiteY12" fmla="*/ 336430 h 810883"/>
              <a:gd name="connsiteX13" fmla="*/ 120770 w 741872"/>
              <a:gd name="connsiteY13" fmla="*/ 414068 h 810883"/>
              <a:gd name="connsiteX14" fmla="*/ 172528 w 741872"/>
              <a:gd name="connsiteY14" fmla="*/ 465826 h 810883"/>
              <a:gd name="connsiteX15" fmla="*/ 207034 w 741872"/>
              <a:gd name="connsiteY15" fmla="*/ 491705 h 810883"/>
              <a:gd name="connsiteX16" fmla="*/ 232913 w 741872"/>
              <a:gd name="connsiteY16" fmla="*/ 508958 h 810883"/>
              <a:gd name="connsiteX17" fmla="*/ 258792 w 741872"/>
              <a:gd name="connsiteY17" fmla="*/ 534837 h 810883"/>
              <a:gd name="connsiteX18" fmla="*/ 232913 w 741872"/>
              <a:gd name="connsiteY18" fmla="*/ 638354 h 810883"/>
              <a:gd name="connsiteX19" fmla="*/ 224287 w 741872"/>
              <a:gd name="connsiteY19" fmla="*/ 664234 h 810883"/>
              <a:gd name="connsiteX20" fmla="*/ 112143 w 741872"/>
              <a:gd name="connsiteY20" fmla="*/ 741871 h 810883"/>
              <a:gd name="connsiteX21" fmla="*/ 34506 w 741872"/>
              <a:gd name="connsiteY21" fmla="*/ 785003 h 810883"/>
              <a:gd name="connsiteX22" fmla="*/ 0 w 741872"/>
              <a:gd name="connsiteY22" fmla="*/ 810883 h 81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1872" h="810883">
                <a:moveTo>
                  <a:pt x="741872" y="0"/>
                </a:moveTo>
                <a:cubicBezTo>
                  <a:pt x="724619" y="5751"/>
                  <a:pt x="707204" y="11037"/>
                  <a:pt x="690113" y="17252"/>
                </a:cubicBezTo>
                <a:cubicBezTo>
                  <a:pt x="656704" y="29400"/>
                  <a:pt x="651004" y="34589"/>
                  <a:pt x="621102" y="43132"/>
                </a:cubicBezTo>
                <a:cubicBezTo>
                  <a:pt x="529520" y="69298"/>
                  <a:pt x="652529" y="29350"/>
                  <a:pt x="543464" y="69011"/>
                </a:cubicBezTo>
                <a:cubicBezTo>
                  <a:pt x="526373" y="75226"/>
                  <a:pt x="508262" y="78739"/>
                  <a:pt x="491706" y="86264"/>
                </a:cubicBezTo>
                <a:cubicBezTo>
                  <a:pt x="378001" y="137948"/>
                  <a:pt x="530397" y="88765"/>
                  <a:pt x="388189" y="129396"/>
                </a:cubicBezTo>
                <a:cubicBezTo>
                  <a:pt x="268220" y="201377"/>
                  <a:pt x="419324" y="113829"/>
                  <a:pt x="301925" y="172528"/>
                </a:cubicBezTo>
                <a:cubicBezTo>
                  <a:pt x="292652" y="177165"/>
                  <a:pt x="285318" y="185144"/>
                  <a:pt x="276045" y="189781"/>
                </a:cubicBezTo>
                <a:cubicBezTo>
                  <a:pt x="262195" y="196706"/>
                  <a:pt x="246763" y="200109"/>
                  <a:pt x="232913" y="207034"/>
                </a:cubicBezTo>
                <a:cubicBezTo>
                  <a:pt x="223640" y="211670"/>
                  <a:pt x="216036" y="219142"/>
                  <a:pt x="207034" y="224286"/>
                </a:cubicBezTo>
                <a:cubicBezTo>
                  <a:pt x="130435" y="268056"/>
                  <a:pt x="209688" y="216765"/>
                  <a:pt x="146649" y="258792"/>
                </a:cubicBezTo>
                <a:cubicBezTo>
                  <a:pt x="143774" y="267418"/>
                  <a:pt x="142089" y="276538"/>
                  <a:pt x="138023" y="284671"/>
                </a:cubicBezTo>
                <a:cubicBezTo>
                  <a:pt x="104575" y="351569"/>
                  <a:pt x="133829" y="271376"/>
                  <a:pt x="112143" y="336430"/>
                </a:cubicBezTo>
                <a:cubicBezTo>
                  <a:pt x="115019" y="362309"/>
                  <a:pt x="113112" y="389181"/>
                  <a:pt x="120770" y="414068"/>
                </a:cubicBezTo>
                <a:cubicBezTo>
                  <a:pt x="129592" y="442738"/>
                  <a:pt x="151473" y="450787"/>
                  <a:pt x="172528" y="465826"/>
                </a:cubicBezTo>
                <a:cubicBezTo>
                  <a:pt x="184227" y="474183"/>
                  <a:pt x="195335" y="483348"/>
                  <a:pt x="207034" y="491705"/>
                </a:cubicBezTo>
                <a:cubicBezTo>
                  <a:pt x="215470" y="497731"/>
                  <a:pt x="224948" y="502321"/>
                  <a:pt x="232913" y="508958"/>
                </a:cubicBezTo>
                <a:cubicBezTo>
                  <a:pt x="242285" y="516768"/>
                  <a:pt x="250166" y="526211"/>
                  <a:pt x="258792" y="534837"/>
                </a:cubicBezTo>
                <a:cubicBezTo>
                  <a:pt x="243334" y="673962"/>
                  <a:pt x="266874" y="570431"/>
                  <a:pt x="232913" y="638354"/>
                </a:cubicBezTo>
                <a:cubicBezTo>
                  <a:pt x="228846" y="646487"/>
                  <a:pt x="230717" y="657804"/>
                  <a:pt x="224287" y="664234"/>
                </a:cubicBezTo>
                <a:cubicBezTo>
                  <a:pt x="186900" y="701621"/>
                  <a:pt x="153671" y="715444"/>
                  <a:pt x="112143" y="741871"/>
                </a:cubicBezTo>
                <a:cubicBezTo>
                  <a:pt x="46884" y="783399"/>
                  <a:pt x="82659" y="768953"/>
                  <a:pt x="34506" y="785003"/>
                </a:cubicBezTo>
                <a:cubicBezTo>
                  <a:pt x="5242" y="804512"/>
                  <a:pt x="15957" y="794924"/>
                  <a:pt x="0" y="810883"/>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6804248" y="1804174"/>
            <a:ext cx="1859805" cy="307777"/>
          </a:xfrm>
          <a:prstGeom prst="rect">
            <a:avLst/>
          </a:prstGeom>
          <a:noFill/>
        </p:spPr>
        <p:txBody>
          <a:bodyPr wrap="none" rtlCol="0">
            <a:spAutoFit/>
          </a:bodyPr>
          <a:lstStyle/>
          <a:p>
            <a:r>
              <a:rPr lang="en" altLang="en-US" sz="1400" dirty="0">
                <a:solidFill>
                  <a:schemeClr val="tx2"/>
                </a:solidFill>
              </a:rPr>
              <a:t>Don't put </a:t>
            </a:r>
            <a:r>
              <a:rPr lang="en" altLang="ko-KR" sz="1400" dirty="0">
                <a:solidFill>
                  <a:schemeClr val="tx2"/>
                </a:solidFill>
              </a:rPr>
              <a:t>&amp; </a:t>
            </a:r>
            <a:r>
              <a:rPr lang="en" altLang="en-US" sz="1400" dirty="0">
                <a:solidFill>
                  <a:schemeClr val="tx2"/>
                </a:solidFill>
              </a:rPr>
              <a:t>in front</a:t>
            </a:r>
            <a:endParaRPr lang="ko-KR" altLang="en-US" sz="1400" dirty="0">
              <a:solidFill>
                <a:schemeClr val="tx2"/>
              </a:solidFill>
            </a:endParaRPr>
          </a:p>
        </p:txBody>
      </p:sp>
      <p:grpSp>
        <p:nvGrpSpPr>
          <p:cNvPr id="8" name="그룹 7">
            <a:extLst>
              <a:ext uri="{FF2B5EF4-FFF2-40B4-BE49-F238E27FC236}">
                <a16:creationId xmlns:a16="http://schemas.microsoft.com/office/drawing/2014/main" id="{A8B5DDB8-0CE1-451B-9B7B-85D0CB154973}"/>
              </a:ext>
            </a:extLst>
          </p:cNvPr>
          <p:cNvGrpSpPr/>
          <p:nvPr/>
        </p:nvGrpSpPr>
        <p:grpSpPr>
          <a:xfrm>
            <a:off x="1116013" y="5094150"/>
            <a:ext cx="7777162" cy="1694901"/>
            <a:chOff x="4874867" y="-2171333"/>
            <a:chExt cx="3663880" cy="4342401"/>
          </a:xfrm>
        </p:grpSpPr>
        <p:pic>
          <p:nvPicPr>
            <p:cNvPr id="9" name="그림 8">
              <a:extLst>
                <a:ext uri="{FF2B5EF4-FFF2-40B4-BE49-F238E27FC236}">
                  <a16:creationId xmlns:a16="http://schemas.microsoft.com/office/drawing/2014/main" id="{931925A4-E235-493F-BA08-46184F73DAC6}"/>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1" name="직사각형 10">
              <a:extLst>
                <a:ext uri="{FF2B5EF4-FFF2-40B4-BE49-F238E27FC236}">
                  <a16:creationId xmlns:a16="http://schemas.microsoft.com/office/drawing/2014/main" id="{640EC6F3-CD92-450F-8232-7E7D39EE259F}"/>
                </a:ext>
              </a:extLst>
            </p:cNvPr>
            <p:cNvSpPr/>
            <p:nvPr/>
          </p:nvSpPr>
          <p:spPr>
            <a:xfrm>
              <a:off x="4874867" y="-2171333"/>
              <a:ext cx="3663880" cy="4061758"/>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dirty="0" err="1">
                  <a:latin typeface="Trebuchet MS" panose="020B0603020202020204" pitchFamily="34" charset="0"/>
                  <a:ea typeface="굴림" panose="020B0600000101010101" pitchFamily="50" charset="-127"/>
                </a:rPr>
                <a:t>Enter </a:t>
              </a:r>
              <a:r>
                <a:rPr lang="en" altLang="en-US" sz="1400" dirty="0">
                  <a:latin typeface="Trebuchet MS" panose="020B0603020202020204" pitchFamily="34" charset="0"/>
                  <a:ea typeface="굴림" panose="020B0600000101010101" pitchFamily="50" charset="-127"/>
                </a:rPr>
                <a:t>the name of the fruit </a:t>
              </a:r>
              <a:r>
                <a:rPr lang="en" altLang="ko-KR" sz="1400" dirty="0">
                  <a:latin typeface="Trebuchet MS" panose="020B0603020202020204" pitchFamily="34" charset="0"/>
                  <a:ea typeface="굴림" panose="020B0600000101010101" pitchFamily="50" charset="-127"/>
                </a:rPr>
                <a:t>: </a:t>
              </a:r>
              <a:r>
                <a:rPr lang="en" altLang="en-US" sz="1400" dirty="0">
                  <a:latin typeface="Trebuchet MS" panose="020B0603020202020204" pitchFamily="34" charset="0"/>
                  <a:ea typeface="굴림" panose="020B0600000101010101" pitchFamily="50" charset="-127"/>
                </a:rPr>
                <a:t>apple</a:t>
              </a:r>
            </a:p>
            <a:p>
              <a:r>
                <a:rPr lang="en" altLang="en-US" sz="1400" dirty="0" err="1">
                  <a:latin typeface="Trebuchet MS" panose="020B0603020202020204" pitchFamily="34" charset="0"/>
                  <a:ea typeface="굴림" panose="020B0600000101010101" pitchFamily="50" charset="-127"/>
                </a:rPr>
                <a:t>Enter </a:t>
              </a:r>
              <a:r>
                <a:rPr lang="en" altLang="en-US" sz="1400" dirty="0">
                  <a:latin typeface="Trebuchet MS" panose="020B0603020202020204" pitchFamily="34" charset="0"/>
                  <a:ea typeface="굴림" panose="020B0600000101010101" pitchFamily="50" charset="-127"/>
                </a:rPr>
                <a:t>the name of the fruit </a:t>
              </a:r>
              <a:r>
                <a:rPr lang="en" altLang="ko-KR" sz="1400" dirty="0">
                  <a:latin typeface="Trebuchet MS" panose="020B0603020202020204" pitchFamily="34" charset="0"/>
                  <a:ea typeface="굴림" panose="020B0600000101010101" pitchFamily="50" charset="-127"/>
                </a:rPr>
                <a:t>: </a:t>
              </a:r>
              <a:r>
                <a:rPr lang="en" altLang="en-US" sz="1400" dirty="0">
                  <a:latin typeface="Trebuchet MS" panose="020B0603020202020204" pitchFamily="34" charset="0"/>
                  <a:ea typeface="굴림" panose="020B0600000101010101" pitchFamily="50" charset="-127"/>
                </a:rPr>
                <a:t>Pear</a:t>
              </a:r>
            </a:p>
            <a:p>
              <a:r>
                <a:rPr lang="en" altLang="en-US" sz="1400" dirty="0" err="1">
                  <a:latin typeface="Trebuchet MS" panose="020B0603020202020204" pitchFamily="34" charset="0"/>
                  <a:ea typeface="굴림" panose="020B0600000101010101" pitchFamily="50" charset="-127"/>
                </a:rPr>
                <a:t>Enter </a:t>
              </a:r>
              <a:r>
                <a:rPr lang="en" altLang="en-US" sz="1400" dirty="0">
                  <a:latin typeface="Trebuchet MS" panose="020B0603020202020204" pitchFamily="34" charset="0"/>
                  <a:ea typeface="굴림" panose="020B0600000101010101" pitchFamily="50" charset="-127"/>
                </a:rPr>
                <a:t>the name of the fruit </a:t>
              </a:r>
              <a:r>
                <a:rPr lang="en" altLang="ko-KR" sz="1400" dirty="0">
                  <a:latin typeface="Trebuchet MS" panose="020B0603020202020204" pitchFamily="34" charset="0"/>
                  <a:ea typeface="굴림" panose="020B0600000101010101" pitchFamily="50" charset="-127"/>
                </a:rPr>
                <a:t>: </a:t>
              </a:r>
              <a:r>
                <a:rPr lang="en" altLang="en-US" sz="1400" dirty="0">
                  <a:latin typeface="Trebuchet MS" panose="020B0603020202020204" pitchFamily="34" charset="0"/>
                  <a:ea typeface="굴림" panose="020B0600000101010101" pitchFamily="50" charset="-127"/>
                </a:rPr>
                <a:t>Grape</a:t>
              </a:r>
            </a:p>
            <a:p>
              <a:r>
                <a:rPr lang="en" altLang="ko-KR" sz="1400" dirty="0">
                  <a:latin typeface="Trebuchet MS" panose="020B0603020202020204" pitchFamily="34" charset="0"/>
                  <a:ea typeface="굴림" panose="020B0600000101010101" pitchFamily="50" charset="-127"/>
                </a:rPr>
                <a:t>0th </a:t>
              </a:r>
              <a:r>
                <a:rPr lang="en" altLang="en-US" sz="1400" dirty="0">
                  <a:latin typeface="Trebuchet MS" panose="020B0603020202020204" pitchFamily="34" charset="0"/>
                  <a:ea typeface="굴림" panose="020B0600000101010101" pitchFamily="50" charset="-127"/>
                </a:rPr>
                <a:t>fruit </a:t>
              </a:r>
              <a:r>
                <a:rPr lang="en" altLang="ko-KR" sz="1400" dirty="0">
                  <a:latin typeface="Trebuchet MS" panose="020B0603020202020204" pitchFamily="34" charset="0"/>
                  <a:ea typeface="굴림" panose="020B0600000101010101" pitchFamily="50" charset="-127"/>
                </a:rPr>
                <a:t>: </a:t>
              </a:r>
              <a:r>
                <a:rPr lang="en" altLang="en-US" sz="1400" dirty="0">
                  <a:latin typeface="Trebuchet MS" panose="020B0603020202020204" pitchFamily="34" charset="0"/>
                  <a:ea typeface="굴림" panose="020B0600000101010101" pitchFamily="50" charset="-127"/>
                </a:rPr>
                <a:t>apple</a:t>
              </a:r>
            </a:p>
            <a:p>
              <a:r>
                <a:rPr lang="en" altLang="ko-KR" sz="1400" dirty="0">
                  <a:latin typeface="Trebuchet MS" panose="020B0603020202020204" pitchFamily="34" charset="0"/>
                  <a:ea typeface="굴림" panose="020B0600000101010101" pitchFamily="50" charset="-127"/>
                </a:rPr>
                <a:t>1st </a:t>
              </a:r>
              <a:r>
                <a:rPr lang="en" altLang="en-US" sz="1400" dirty="0">
                  <a:latin typeface="Trebuchet MS" panose="020B0603020202020204" pitchFamily="34" charset="0"/>
                  <a:ea typeface="굴림" panose="020B0600000101010101" pitchFamily="50" charset="-127"/>
                </a:rPr>
                <a:t>fruit </a:t>
              </a:r>
              <a:r>
                <a:rPr lang="en" altLang="ko-KR" sz="1400" dirty="0">
                  <a:latin typeface="Trebuchet MS" panose="020B0603020202020204" pitchFamily="34" charset="0"/>
                  <a:ea typeface="굴림" panose="020B0600000101010101" pitchFamily="50" charset="-127"/>
                </a:rPr>
                <a:t>: </a:t>
              </a:r>
              <a:r>
                <a:rPr lang="en" altLang="en-US" sz="1400" dirty="0">
                  <a:latin typeface="Trebuchet MS" panose="020B0603020202020204" pitchFamily="34" charset="0"/>
                  <a:ea typeface="굴림" panose="020B0600000101010101" pitchFamily="50" charset="-127"/>
                </a:rPr>
                <a:t>pear</a:t>
              </a:r>
            </a:p>
            <a:p>
              <a:r>
                <a:rPr lang="en" altLang="ko-KR" sz="1400" dirty="0">
                  <a:latin typeface="Trebuchet MS" panose="020B0603020202020204" pitchFamily="34" charset="0"/>
                  <a:ea typeface="굴림" panose="020B0600000101010101" pitchFamily="50" charset="-127"/>
                </a:rPr>
                <a:t>2nd </a:t>
              </a:r>
              <a:r>
                <a:rPr lang="en" altLang="en-US" sz="1400" dirty="0">
                  <a:latin typeface="Trebuchet MS" panose="020B0603020202020204" pitchFamily="34" charset="0"/>
                  <a:ea typeface="굴림" panose="020B0600000101010101" pitchFamily="50" charset="-127"/>
                </a:rPr>
                <a:t>fruit </a:t>
              </a:r>
              <a:r>
                <a:rPr lang="en" altLang="ko-KR" sz="1400" dirty="0">
                  <a:latin typeface="Trebuchet MS" panose="020B0603020202020204" pitchFamily="34" charset="0"/>
                  <a:ea typeface="굴림" panose="020B0600000101010101" pitchFamily="50" charset="-127"/>
                </a:rPr>
                <a:t>: </a:t>
              </a:r>
              <a:r>
                <a:rPr lang="en" altLang="en-US" sz="1400" dirty="0">
                  <a:latin typeface="Trebuchet MS" panose="020B0603020202020204" pitchFamily="34" charset="0"/>
                  <a:ea typeface="굴림" panose="020B0600000101010101" pitchFamily="50" charset="-127"/>
                </a:rPr>
                <a:t>grapes</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ko-KR" dirty="0"/>
              <a:t>Lab: </a:t>
            </a:r>
            <a:r>
              <a:rPr lang="en" altLang="en-US" dirty="0"/>
              <a:t>Korean-English</a:t>
            </a:r>
            <a:r>
              <a:rPr lang="en" altLang="ko-KR" dirty="0"/>
              <a:t> </a:t>
            </a:r>
            <a:r>
              <a:rPr lang="en" altLang="en-US" dirty="0"/>
              <a:t>Implementation of the dictionary</a:t>
            </a:r>
          </a:p>
        </p:txBody>
      </p:sp>
      <p:sp>
        <p:nvSpPr>
          <p:cNvPr id="3" name="내용 개체 틀 2"/>
          <p:cNvSpPr>
            <a:spLocks noGrp="1"/>
          </p:cNvSpPr>
          <p:nvPr>
            <p:ph idx="1"/>
          </p:nvPr>
        </p:nvSpPr>
        <p:spPr/>
        <p:txBody>
          <a:bodyPr/>
          <a:lstStyle/>
          <a:p>
            <a:r>
              <a:rPr lang="en" altLang="en-US" dirty="0"/>
              <a:t>Let's implement a simple Korean-English dictionary using </a:t>
            </a:r>
            <a:br>
              <a:rPr lang="en" altLang="en-US" dirty="0"/>
            </a:br>
            <a:r>
              <a:rPr lang="en" altLang="en-US" dirty="0"/>
              <a:t>a </a:t>
            </a:r>
            <a:r>
              <a:rPr lang="en" altLang="ko-KR" dirty="0"/>
              <a:t>three- dimensional string array .</a:t>
            </a:r>
            <a:endParaRPr lang="ko-KR" altLang="en-US" dirty="0"/>
          </a:p>
        </p:txBody>
      </p:sp>
      <p:grpSp>
        <p:nvGrpSpPr>
          <p:cNvPr id="166" name="그룹 165">
            <a:extLst>
              <a:ext uri="{FF2B5EF4-FFF2-40B4-BE49-F238E27FC236}">
                <a16:creationId xmlns:a16="http://schemas.microsoft.com/office/drawing/2014/main" id="{8118B0C7-698B-423C-B6F5-BED1AF57B646}"/>
              </a:ext>
            </a:extLst>
          </p:cNvPr>
          <p:cNvGrpSpPr/>
          <p:nvPr/>
        </p:nvGrpSpPr>
        <p:grpSpPr>
          <a:xfrm>
            <a:off x="683419" y="2747098"/>
            <a:ext cx="7777162" cy="1694901"/>
            <a:chOff x="4874867" y="-2171333"/>
            <a:chExt cx="3663880" cy="4342401"/>
          </a:xfrm>
        </p:grpSpPr>
        <p:pic>
          <p:nvPicPr>
            <p:cNvPr id="167" name="그림 166">
              <a:extLst>
                <a:ext uri="{FF2B5EF4-FFF2-40B4-BE49-F238E27FC236}">
                  <a16:creationId xmlns:a16="http://schemas.microsoft.com/office/drawing/2014/main" id="{986A05E6-29EA-4EA5-BEF3-66762B4745AD}"/>
                </a:ext>
              </a:extLst>
            </p:cNvPr>
            <p:cNvPicPr>
              <a:picLocks noChangeAspect="1"/>
            </p:cNvPicPr>
            <p:nvPr/>
          </p:nvPicPr>
          <p:blipFill>
            <a:blip r:embed="rId2"/>
            <a:stretch>
              <a:fillRect/>
            </a:stretch>
          </p:blipFill>
          <p:spPr>
            <a:xfrm>
              <a:off x="6266384" y="1821008"/>
              <a:ext cx="745785" cy="350060"/>
            </a:xfrm>
            <a:prstGeom prst="rect">
              <a:avLst/>
            </a:prstGeom>
          </p:spPr>
        </p:pic>
        <p:sp>
          <p:nvSpPr>
            <p:cNvPr id="168" name="직사각형 167">
              <a:extLst>
                <a:ext uri="{FF2B5EF4-FFF2-40B4-BE49-F238E27FC236}">
                  <a16:creationId xmlns:a16="http://schemas.microsoft.com/office/drawing/2014/main" id="{53DA95DA-490F-41CF-B36F-062A28DF35B7}"/>
                </a:ext>
              </a:extLst>
            </p:cNvPr>
            <p:cNvSpPr/>
            <p:nvPr/>
          </p:nvSpPr>
          <p:spPr>
            <a:xfrm>
              <a:off x="4874867" y="-2171333"/>
              <a:ext cx="3663880" cy="4061758"/>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b="1" dirty="0" err="1">
                  <a:solidFill>
                    <a:schemeClr val="bg1"/>
                  </a:solidFill>
                  <a:latin typeface="굴림" panose="020B0600000101010101" pitchFamily="50" charset="-127"/>
                  <a:ea typeface="굴림" panose="020B0600000101010101" pitchFamily="50" charset="-127"/>
                </a:rPr>
                <a:t>Enter </a:t>
              </a:r>
              <a:r>
                <a:rPr lang="en" altLang="en-US" sz="1400" b="1" dirty="0">
                  <a:solidFill>
                    <a:schemeClr val="bg1"/>
                  </a:solidFill>
                  <a:latin typeface="굴림" panose="020B0600000101010101" pitchFamily="50" charset="-127"/>
                  <a:ea typeface="굴림" panose="020B0600000101010101" pitchFamily="50" charset="-127"/>
                </a:rPr>
                <a:t>the word </a:t>
              </a:r>
              <a:r>
                <a:rPr lang="en" altLang="ko-KR" sz="1400" b="1" dirty="0">
                  <a:solidFill>
                    <a:schemeClr val="bg1"/>
                  </a:solidFill>
                  <a:latin typeface="굴림" panose="020B0600000101010101" pitchFamily="50" charset="-127"/>
                  <a:ea typeface="굴림" panose="020B0600000101010101" pitchFamily="50" charset="-127"/>
                </a:rPr>
                <a:t>: boy</a:t>
              </a:r>
            </a:p>
            <a:p>
              <a:r>
                <a:rPr lang="en" altLang="ko-KR" sz="1400" b="1" dirty="0">
                  <a:solidFill>
                    <a:schemeClr val="bg1"/>
                  </a:solidFill>
                  <a:latin typeface="굴림" panose="020B0600000101010101" pitchFamily="50" charset="-127"/>
                  <a:ea typeface="굴림" panose="020B0600000101010101" pitchFamily="50" charset="-127"/>
                </a:rPr>
                <a:t>boy: </a:t>
              </a:r>
              <a:r>
                <a:rPr lang="en" altLang="en-US" sz="1400" b="1" dirty="0">
                  <a:solidFill>
                    <a:schemeClr val="bg1"/>
                  </a:solidFill>
                  <a:latin typeface="굴림" panose="020B0600000101010101" pitchFamily="50" charset="-127"/>
                  <a:ea typeface="굴림" panose="020B0600000101010101" pitchFamily="50" charset="-127"/>
                </a:rPr>
                <a:t>boy</a:t>
              </a:r>
            </a:p>
          </p:txBody>
        </p:sp>
      </p:grpSp>
      <p:pic>
        <p:nvPicPr>
          <p:cNvPr id="1026" name="Picture 2">
            <a:extLst>
              <a:ext uri="{FF2B5EF4-FFF2-40B4-BE49-F238E27FC236}">
                <a16:creationId xmlns:a16="http://schemas.microsoft.com/office/drawing/2014/main" id="{6B4AFB92-5ADB-CC8D-CF93-38C4C245A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131470"/>
            <a:ext cx="226695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5045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51520" y="365126"/>
            <a:ext cx="8892480" cy="1325563"/>
          </a:xfrm>
        </p:spPr>
        <p:txBody>
          <a:bodyPr/>
          <a:lstStyle/>
          <a:p>
            <a:pPr eaLnBrk="1" hangingPunct="1"/>
            <a:r>
              <a:rPr lang="en" altLang="en-US" dirty="0"/>
              <a:t>Implementation of Korean-English dictionary</a:t>
            </a:r>
          </a:p>
        </p:txBody>
      </p:sp>
      <p:sp>
        <p:nvSpPr>
          <p:cNvPr id="44035" name="Rectangle 3"/>
          <p:cNvSpPr>
            <a:spLocks noChangeArrowheads="1"/>
          </p:cNvSpPr>
          <p:nvPr/>
        </p:nvSpPr>
        <p:spPr bwMode="auto">
          <a:xfrm>
            <a:off x="816769" y="1772816"/>
            <a:ext cx="7739062" cy="4032101"/>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marL="342900" indent="-342900">
              <a:lnSpc>
                <a:spcPct val="85000"/>
              </a:lnSpc>
              <a:spcBef>
                <a:spcPct val="20000"/>
              </a:spcBef>
              <a:buClr>
                <a:schemeClr val="folHlink"/>
              </a:buClr>
              <a:buFont typeface="Symbol" pitchFamily="18" charset="2"/>
              <a:buNone/>
            </a:pPr>
            <a:r>
              <a:rPr lang="en" altLang="en-US" sz="1600" dirty="0">
                <a:solidFill>
                  <a:srgbClr val="0000FF"/>
                </a:solidFill>
                <a:latin typeface="Trebuchet MS" pitchFamily="34" charset="0"/>
              </a:rPr>
              <a:t>#define </a:t>
            </a:r>
            <a:r>
              <a:rPr lang="en" altLang="en-US" sz="1600" dirty="0">
                <a:latin typeface="Trebuchet MS" pitchFamily="34" charset="0"/>
              </a:rPr>
              <a:t>ENTRIES 5</a:t>
            </a:r>
          </a:p>
          <a:p>
            <a:pPr marL="342900" indent="-342900">
              <a:lnSpc>
                <a:spcPct val="85000"/>
              </a:lnSpc>
              <a:spcBef>
                <a:spcPct val="20000"/>
              </a:spcBef>
              <a:buClr>
                <a:schemeClr val="folHlink"/>
              </a:buClr>
              <a:buFont typeface="Symbol" pitchFamily="18" charset="2"/>
              <a:buNone/>
            </a:pPr>
            <a:endParaRPr lang="en-US" altLang="en-US" sz="1600" dirty="0">
              <a:latin typeface="Trebuchet MS" pitchFamily="34" charset="0"/>
            </a:endParaRPr>
          </a:p>
          <a:p>
            <a:pPr marL="342900" indent="-342900">
              <a:lnSpc>
                <a:spcPct val="85000"/>
              </a:lnSpc>
              <a:spcBef>
                <a:spcPct val="20000"/>
              </a:spcBef>
              <a:buClr>
                <a:schemeClr val="folHlink"/>
              </a:buClr>
              <a:buFont typeface="Symbol" pitchFamily="18" charset="2"/>
              <a:buNone/>
            </a:pPr>
            <a:r>
              <a:rPr lang="en" altLang="en-US" sz="1600" dirty="0" err="1">
                <a:solidFill>
                  <a:srgbClr val="0000FF"/>
                </a:solidFill>
                <a:latin typeface="Trebuchet MS" pitchFamily="34" charset="0"/>
              </a:rPr>
              <a:t>int </a:t>
            </a:r>
            <a:r>
              <a:rPr lang="en" altLang="en-US" sz="1600" dirty="0">
                <a:latin typeface="Trebuchet MS" pitchFamily="34" charset="0"/>
              </a:rPr>
              <a:t>main( </a:t>
            </a:r>
            <a:r>
              <a:rPr lang="en" altLang="en-US" sz="1600" dirty="0">
                <a:solidFill>
                  <a:srgbClr val="0000FF"/>
                </a:solidFill>
                <a:latin typeface="Trebuchet MS" pitchFamily="34" charset="0"/>
              </a:rPr>
              <a:t>void </a:t>
            </a:r>
            <a:r>
              <a:rPr lang="en" altLang="en-US" sz="1600" dirty="0">
                <a:latin typeface="Trebuchet MS" pitchFamily="34" charset="0"/>
              </a:rPr>
              <a:t>)</a:t>
            </a:r>
          </a:p>
          <a:p>
            <a:pPr marL="342900" indent="-342900">
              <a:lnSpc>
                <a:spcPct val="85000"/>
              </a:lnSpc>
              <a:spcBef>
                <a:spcPct val="20000"/>
              </a:spcBef>
              <a:buClr>
                <a:schemeClr val="folHlink"/>
              </a:buClr>
              <a:buFont typeface="Symbol" pitchFamily="18" charset="2"/>
              <a:buNone/>
            </a:pPr>
            <a:r>
              <a:rPr lang="en" altLang="en-US" sz="1600" dirty="0">
                <a:latin typeface="Trebuchet MS" pitchFamily="34" charset="0"/>
              </a:rPr>
              <a:t>{</a:t>
            </a:r>
          </a:p>
          <a:p>
            <a:pPr marL="800100" lvl="1" indent="-342900">
              <a:lnSpc>
                <a:spcPct val="85000"/>
              </a:lnSpc>
              <a:spcBef>
                <a:spcPct val="20000"/>
              </a:spcBef>
              <a:buClr>
                <a:schemeClr val="folHlink"/>
              </a:buClr>
            </a:pPr>
            <a:r>
              <a:rPr lang="en" altLang="en-US" sz="1600" dirty="0">
                <a:solidFill>
                  <a:srgbClr val="0000FF"/>
                </a:solidFill>
                <a:latin typeface="Trebuchet MS" pitchFamily="34" charset="0"/>
              </a:rPr>
              <a:t>int</a:t>
            </a:r>
            <a:r>
              <a:rPr lang="en" altLang="en-US" sz="1600" dirty="0">
                <a:latin typeface="Trebuchet MS" pitchFamily="34" charset="0"/>
              </a:rPr>
              <a:t> i , index;</a:t>
            </a:r>
          </a:p>
          <a:p>
            <a:pPr marL="800100" lvl="1" indent="-342900">
              <a:lnSpc>
                <a:spcPct val="85000"/>
              </a:lnSpc>
              <a:spcBef>
                <a:spcPct val="20000"/>
              </a:spcBef>
              <a:buClr>
                <a:schemeClr val="folHlink"/>
              </a:buClr>
            </a:pPr>
            <a:r>
              <a:rPr lang="en" altLang="en-US" sz="1600" dirty="0">
                <a:solidFill>
                  <a:srgbClr val="0000FF"/>
                </a:solidFill>
                <a:latin typeface="Trebuchet MS" pitchFamily="34" charset="0"/>
              </a:rPr>
              <a:t>char</a:t>
            </a:r>
            <a:r>
              <a:rPr lang="en" altLang="en-US" sz="1600" dirty="0">
                <a:latin typeface="Trebuchet MS" pitchFamily="34" charset="0"/>
              </a:rPr>
              <a:t> dic [ENTRIES][2][30] = {</a:t>
            </a:r>
          </a:p>
          <a:p>
            <a:pPr marL="342900" indent="-342900">
              <a:lnSpc>
                <a:spcPct val="85000"/>
              </a:lnSpc>
              <a:spcBef>
                <a:spcPct val="20000"/>
              </a:spcBef>
              <a:buClr>
                <a:schemeClr val="folHlink"/>
              </a:buClr>
              <a:buFont typeface="Symbol" pitchFamily="18" charset="2"/>
              <a:buNone/>
            </a:pPr>
            <a:r>
              <a:rPr lang="en-US" altLang="en-US" sz="1600" dirty="0">
                <a:latin typeface="Trebuchet MS" pitchFamily="34" charset="0"/>
              </a:rPr>
              <a:t>		{</a:t>
            </a:r>
            <a:r>
              <a:rPr lang="en-US" altLang="en-US" sz="1600" dirty="0">
                <a:solidFill>
                  <a:srgbClr val="800000"/>
                </a:solidFill>
                <a:latin typeface="Trebuchet MS" pitchFamily="34" charset="0"/>
              </a:rPr>
              <a:t>"book"</a:t>
            </a:r>
            <a:r>
              <a:rPr lang="en-US" altLang="en-US" sz="1600" dirty="0">
                <a:latin typeface="Trebuchet MS" pitchFamily="34" charset="0"/>
              </a:rPr>
              <a:t>, </a:t>
            </a:r>
            <a:r>
              <a:rPr lang="en-US" altLang="en-US" sz="1600" dirty="0">
                <a:solidFill>
                  <a:srgbClr val="800000"/>
                </a:solidFill>
                <a:latin typeface="Trebuchet MS" pitchFamily="34" charset="0"/>
              </a:rPr>
              <a:t>"책"</a:t>
            </a:r>
            <a:r>
              <a:rPr lang="en-US" altLang="en-US" sz="1600" dirty="0">
                <a:latin typeface="Trebuchet MS" pitchFamily="34" charset="0"/>
              </a:rPr>
              <a:t>},</a:t>
            </a:r>
          </a:p>
          <a:p>
            <a:pPr marL="342900" indent="-342900">
              <a:lnSpc>
                <a:spcPct val="85000"/>
              </a:lnSpc>
              <a:spcBef>
                <a:spcPct val="20000"/>
              </a:spcBef>
              <a:buClr>
                <a:schemeClr val="folHlink"/>
              </a:buClr>
              <a:buFont typeface="Symbol" pitchFamily="18" charset="2"/>
              <a:buNone/>
            </a:pPr>
            <a:r>
              <a:rPr lang="en-US" altLang="en-US" sz="1600" dirty="0">
                <a:latin typeface="Trebuchet MS" pitchFamily="34" charset="0"/>
              </a:rPr>
              <a:t>		{</a:t>
            </a:r>
            <a:r>
              <a:rPr lang="en-US" altLang="en-US" sz="1600" dirty="0">
                <a:solidFill>
                  <a:srgbClr val="800000"/>
                </a:solidFill>
                <a:latin typeface="Trebuchet MS" pitchFamily="34" charset="0"/>
              </a:rPr>
              <a:t>"boy"</a:t>
            </a:r>
            <a:r>
              <a:rPr lang="en-US" altLang="en-US" sz="1600" dirty="0">
                <a:latin typeface="Trebuchet MS" pitchFamily="34" charset="0"/>
              </a:rPr>
              <a:t>, </a:t>
            </a:r>
            <a:r>
              <a:rPr lang="en-US" altLang="en-US" sz="1600" dirty="0">
                <a:solidFill>
                  <a:srgbClr val="800000"/>
                </a:solidFill>
                <a:latin typeface="Trebuchet MS" pitchFamily="34" charset="0"/>
              </a:rPr>
              <a:t>"</a:t>
            </a:r>
            <a:r>
              <a:rPr lang="en-US" altLang="en-US" sz="1600" dirty="0" err="1">
                <a:solidFill>
                  <a:srgbClr val="800000"/>
                </a:solidFill>
                <a:latin typeface="Trebuchet MS" pitchFamily="34" charset="0"/>
              </a:rPr>
              <a:t>소년</a:t>
            </a:r>
            <a:r>
              <a:rPr lang="en-US" altLang="en-US" sz="1600" dirty="0">
                <a:solidFill>
                  <a:srgbClr val="800000"/>
                </a:solidFill>
                <a:latin typeface="Trebuchet MS" pitchFamily="34" charset="0"/>
              </a:rPr>
              <a:t>"</a:t>
            </a:r>
            <a:r>
              <a:rPr lang="en-US" altLang="en-US" sz="1600" dirty="0">
                <a:latin typeface="Trebuchet MS" pitchFamily="34" charset="0"/>
              </a:rPr>
              <a:t>},</a:t>
            </a:r>
          </a:p>
          <a:p>
            <a:pPr marL="342900" indent="-342900">
              <a:lnSpc>
                <a:spcPct val="85000"/>
              </a:lnSpc>
              <a:spcBef>
                <a:spcPct val="20000"/>
              </a:spcBef>
              <a:buClr>
                <a:schemeClr val="folHlink"/>
              </a:buClr>
              <a:buFont typeface="Symbol" pitchFamily="18" charset="2"/>
              <a:buNone/>
            </a:pPr>
            <a:r>
              <a:rPr lang="en-US" altLang="en-US" sz="1600" dirty="0">
                <a:latin typeface="Trebuchet MS" pitchFamily="34" charset="0"/>
              </a:rPr>
              <a:t>		{</a:t>
            </a:r>
            <a:r>
              <a:rPr lang="en-US" altLang="en-US" sz="1600" dirty="0">
                <a:solidFill>
                  <a:srgbClr val="800000"/>
                </a:solidFill>
                <a:latin typeface="Trebuchet MS" pitchFamily="34" charset="0"/>
              </a:rPr>
              <a:t>"computer"</a:t>
            </a:r>
            <a:r>
              <a:rPr lang="en-US" altLang="en-US" sz="1600" dirty="0">
                <a:latin typeface="Trebuchet MS" pitchFamily="34" charset="0"/>
              </a:rPr>
              <a:t>, </a:t>
            </a:r>
            <a:r>
              <a:rPr lang="en-US" altLang="en-US" sz="1600" dirty="0">
                <a:solidFill>
                  <a:srgbClr val="800000"/>
                </a:solidFill>
                <a:latin typeface="Trebuchet MS" pitchFamily="34" charset="0"/>
              </a:rPr>
              <a:t>"</a:t>
            </a:r>
            <a:r>
              <a:rPr lang="en-US" altLang="en-US" sz="1600" dirty="0" err="1">
                <a:solidFill>
                  <a:srgbClr val="800000"/>
                </a:solidFill>
                <a:latin typeface="Trebuchet MS" pitchFamily="34" charset="0"/>
              </a:rPr>
              <a:t>컴퓨터</a:t>
            </a:r>
            <a:r>
              <a:rPr lang="en-US" altLang="en-US" sz="1600" dirty="0">
                <a:solidFill>
                  <a:srgbClr val="800000"/>
                </a:solidFill>
                <a:latin typeface="Trebuchet MS" pitchFamily="34" charset="0"/>
              </a:rPr>
              <a:t>"</a:t>
            </a:r>
            <a:r>
              <a:rPr lang="en-US" altLang="en-US" sz="1600" dirty="0">
                <a:latin typeface="Trebuchet MS" pitchFamily="34" charset="0"/>
              </a:rPr>
              <a:t>},</a:t>
            </a:r>
          </a:p>
          <a:p>
            <a:pPr marL="342900" indent="-342900">
              <a:lnSpc>
                <a:spcPct val="85000"/>
              </a:lnSpc>
              <a:spcBef>
                <a:spcPct val="20000"/>
              </a:spcBef>
              <a:buClr>
                <a:schemeClr val="folHlink"/>
              </a:buClr>
              <a:buFont typeface="Symbol" pitchFamily="18" charset="2"/>
              <a:buNone/>
            </a:pPr>
            <a:r>
              <a:rPr lang="en-US" altLang="en-US" sz="1600" dirty="0">
                <a:latin typeface="Trebuchet MS" pitchFamily="34" charset="0"/>
              </a:rPr>
              <a:t>		{</a:t>
            </a:r>
            <a:r>
              <a:rPr lang="en-US" altLang="en-US" sz="1600" dirty="0">
                <a:solidFill>
                  <a:srgbClr val="800000"/>
                </a:solidFill>
                <a:latin typeface="Trebuchet MS" pitchFamily="34" charset="0"/>
              </a:rPr>
              <a:t>"</a:t>
            </a:r>
            <a:r>
              <a:rPr lang="en-US" altLang="en-US" sz="1600" dirty="0" err="1">
                <a:solidFill>
                  <a:srgbClr val="800000"/>
                </a:solidFill>
                <a:latin typeface="Trebuchet MS" pitchFamily="34" charset="0"/>
              </a:rPr>
              <a:t>lanuguage</a:t>
            </a:r>
            <a:r>
              <a:rPr lang="en-US" altLang="en-US" sz="1600" dirty="0">
                <a:solidFill>
                  <a:srgbClr val="800000"/>
                </a:solidFill>
                <a:latin typeface="Trebuchet MS" pitchFamily="34" charset="0"/>
              </a:rPr>
              <a:t>"</a:t>
            </a:r>
            <a:r>
              <a:rPr lang="en-US" altLang="en-US" sz="1600" dirty="0">
                <a:latin typeface="Trebuchet MS" pitchFamily="34" charset="0"/>
              </a:rPr>
              <a:t>, </a:t>
            </a:r>
            <a:r>
              <a:rPr lang="en-US" altLang="en-US" sz="1600" dirty="0">
                <a:solidFill>
                  <a:srgbClr val="800000"/>
                </a:solidFill>
                <a:latin typeface="Trebuchet MS" pitchFamily="34" charset="0"/>
              </a:rPr>
              <a:t>"</a:t>
            </a:r>
            <a:r>
              <a:rPr lang="en-US" altLang="en-US" sz="1600" dirty="0" err="1">
                <a:solidFill>
                  <a:srgbClr val="800000"/>
                </a:solidFill>
                <a:latin typeface="Trebuchet MS" pitchFamily="34" charset="0"/>
              </a:rPr>
              <a:t>언어</a:t>
            </a:r>
            <a:r>
              <a:rPr lang="en-US" altLang="en-US" sz="1600" dirty="0">
                <a:solidFill>
                  <a:srgbClr val="800000"/>
                </a:solidFill>
                <a:latin typeface="Trebuchet MS" pitchFamily="34" charset="0"/>
              </a:rPr>
              <a:t>"</a:t>
            </a:r>
            <a:r>
              <a:rPr lang="en-US" altLang="en-US" sz="1600" dirty="0">
                <a:latin typeface="Trebuchet MS" pitchFamily="34" charset="0"/>
              </a:rPr>
              <a:t>},</a:t>
            </a:r>
          </a:p>
          <a:p>
            <a:pPr marL="342900" indent="-342900">
              <a:lnSpc>
                <a:spcPct val="85000"/>
              </a:lnSpc>
              <a:spcBef>
                <a:spcPct val="20000"/>
              </a:spcBef>
              <a:buClr>
                <a:schemeClr val="folHlink"/>
              </a:buClr>
              <a:buFont typeface="Symbol" pitchFamily="18" charset="2"/>
              <a:buNone/>
            </a:pPr>
            <a:r>
              <a:rPr lang="en-US" altLang="en-US" sz="1600" dirty="0">
                <a:latin typeface="Trebuchet MS" pitchFamily="34" charset="0"/>
              </a:rPr>
              <a:t>		{</a:t>
            </a:r>
            <a:r>
              <a:rPr lang="en-US" altLang="en-US" sz="1600" dirty="0">
                <a:solidFill>
                  <a:srgbClr val="800000"/>
                </a:solidFill>
                <a:latin typeface="Trebuchet MS" pitchFamily="34" charset="0"/>
              </a:rPr>
              <a:t>"rain"</a:t>
            </a:r>
            <a:r>
              <a:rPr lang="en-US" altLang="en-US" sz="1600" dirty="0">
                <a:latin typeface="Trebuchet MS" pitchFamily="34" charset="0"/>
              </a:rPr>
              <a:t>, </a:t>
            </a:r>
            <a:r>
              <a:rPr lang="en-US" altLang="en-US" sz="1600" dirty="0">
                <a:solidFill>
                  <a:srgbClr val="800000"/>
                </a:solidFill>
                <a:latin typeface="Trebuchet MS" pitchFamily="34" charset="0"/>
              </a:rPr>
              <a:t>"비"</a:t>
            </a:r>
            <a:r>
              <a:rPr lang="en-US" altLang="en-US" sz="1600" dirty="0">
                <a:latin typeface="Trebuchet MS" pitchFamily="34" charset="0"/>
              </a:rPr>
              <a:t>},</a:t>
            </a:r>
          </a:p>
          <a:p>
            <a:pPr marL="800100" lvl="1" indent="-342900">
              <a:lnSpc>
                <a:spcPct val="85000"/>
              </a:lnSpc>
              <a:spcBef>
                <a:spcPct val="20000"/>
              </a:spcBef>
              <a:buClr>
                <a:schemeClr val="folHlink"/>
              </a:buClr>
            </a:pPr>
            <a:r>
              <a:rPr lang="en" altLang="en-US" sz="1600" dirty="0">
                <a:latin typeface="Trebuchet MS" pitchFamily="34" charset="0"/>
              </a:rPr>
              <a:t>};</a:t>
            </a:r>
          </a:p>
          <a:p>
            <a:pPr marL="800100" lvl="1" indent="-342900">
              <a:lnSpc>
                <a:spcPct val="85000"/>
              </a:lnSpc>
              <a:spcBef>
                <a:spcPct val="20000"/>
              </a:spcBef>
              <a:buClr>
                <a:schemeClr val="folHlink"/>
              </a:buClr>
            </a:pPr>
            <a:r>
              <a:rPr lang="en" altLang="en-US" sz="1600" dirty="0">
                <a:solidFill>
                  <a:srgbClr val="0000FF"/>
                </a:solidFill>
                <a:latin typeface="Trebuchet MS" pitchFamily="34" charset="0"/>
              </a:rPr>
              <a:t>char </a:t>
            </a:r>
            <a:r>
              <a:rPr lang="en" altLang="en-US" sz="1600" dirty="0">
                <a:latin typeface="Trebuchet MS" pitchFamily="34" charset="0"/>
              </a:rPr>
              <a:t>word[30];</a:t>
            </a:r>
          </a:p>
          <a:p>
            <a:pPr marL="342900" indent="-342900">
              <a:lnSpc>
                <a:spcPct val="85000"/>
              </a:lnSpc>
              <a:spcBef>
                <a:spcPct val="20000"/>
              </a:spcBef>
              <a:buClr>
                <a:schemeClr val="folHlink"/>
              </a:buClr>
              <a:buFont typeface="Symbol" pitchFamily="18" charset="2"/>
              <a:buNone/>
            </a:pPr>
            <a:endParaRPr lang="en-US" altLang="en-US" sz="1600" dirty="0">
              <a:latin typeface="Trebuchet MS" pitchFamily="34" charset="0"/>
            </a:endParaRPr>
          </a:p>
          <a:p>
            <a:pPr marL="342900" indent="-342900">
              <a:lnSpc>
                <a:spcPct val="85000"/>
              </a:lnSpc>
              <a:spcBef>
                <a:spcPct val="20000"/>
              </a:spcBef>
              <a:buClr>
                <a:schemeClr val="folHlink"/>
              </a:buClr>
              <a:buFont typeface="Symbol" pitchFamily="18" charset="2"/>
              <a:buNone/>
            </a:pPr>
            <a:r>
              <a:rPr lang="en" altLang="en-US" sz="1600" dirty="0">
                <a:latin typeface="Trebuchet MS" pitchFamily="34" charset="0"/>
              </a:rPr>
              <a:t> </a:t>
            </a:r>
            <a:endParaRPr lang="en-US" altLang="ko-KR" sz="1600" dirty="0">
              <a:latin typeface="Trebuchet MS"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827584" y="1174826"/>
            <a:ext cx="7739062" cy="4392141"/>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pPr marL="800100" lvl="1" indent="-342900">
              <a:lnSpc>
                <a:spcPct val="85000"/>
              </a:lnSpc>
              <a:spcBef>
                <a:spcPct val="20000"/>
              </a:spcBef>
              <a:buClr>
                <a:schemeClr val="folHlink"/>
              </a:buClr>
            </a:pPr>
            <a:endParaRPr lang="en-US" altLang="en-US" sz="1600" dirty="0">
              <a:latin typeface="Trebuchet MS" pitchFamily="34" charset="0"/>
            </a:endParaRPr>
          </a:p>
          <a:p>
            <a:pPr marL="800100" lvl="1" indent="-342900">
              <a:lnSpc>
                <a:spcPct val="85000"/>
              </a:lnSpc>
              <a:spcBef>
                <a:spcPct val="20000"/>
              </a:spcBef>
              <a:buClr>
                <a:schemeClr val="folHlink"/>
              </a:buClr>
            </a:pPr>
            <a:r>
              <a:rPr lang="en" altLang="en-US" sz="1600" dirty="0">
                <a:latin typeface="Trebuchet MS" pitchFamily="34" charset="0"/>
              </a:rPr>
              <a:t>printf ( </a:t>
            </a:r>
            <a:r>
              <a:rPr lang="en" altLang="en-US" sz="1600" dirty="0">
                <a:solidFill>
                  <a:srgbClr val="800000"/>
                </a:solidFill>
                <a:latin typeface="Trebuchet MS" pitchFamily="34" charset="0"/>
              </a:rPr>
              <a:t>"Enter </a:t>
            </a:r>
            <a:r>
              <a:rPr lang="en-US" altLang="en-US" sz="1600" dirty="0">
                <a:solidFill>
                  <a:srgbClr val="800000"/>
                </a:solidFill>
                <a:latin typeface="Trebuchet MS" pitchFamily="34" charset="0"/>
              </a:rPr>
              <a:t>a</a:t>
            </a:r>
            <a:r>
              <a:rPr lang="ko-KR" altLang="en-US" sz="1600" dirty="0">
                <a:solidFill>
                  <a:srgbClr val="800000"/>
                </a:solidFill>
                <a:latin typeface="Trebuchet MS" pitchFamily="34" charset="0"/>
              </a:rPr>
              <a:t> </a:t>
            </a:r>
            <a:r>
              <a:rPr lang="en-US" altLang="ko-KR" sz="1600" dirty="0">
                <a:solidFill>
                  <a:srgbClr val="800000"/>
                </a:solidFill>
                <a:latin typeface="Trebuchet MS" pitchFamily="34" charset="0"/>
              </a:rPr>
              <a:t>word</a:t>
            </a:r>
            <a:r>
              <a:rPr lang="en" altLang="en-US" sz="1600" dirty="0">
                <a:solidFill>
                  <a:srgbClr val="800000"/>
                </a:solidFill>
                <a:latin typeface="Trebuchet MS" pitchFamily="34" charset="0"/>
              </a:rPr>
              <a:t>:" </a:t>
            </a:r>
            <a:r>
              <a:rPr lang="en" altLang="en-US" sz="1600" dirty="0">
                <a:latin typeface="Trebuchet MS" pitchFamily="34" charset="0"/>
              </a:rPr>
              <a:t>);</a:t>
            </a:r>
          </a:p>
          <a:p>
            <a:pPr marL="800100" lvl="1" indent="-342900">
              <a:lnSpc>
                <a:spcPct val="85000"/>
              </a:lnSpc>
              <a:spcBef>
                <a:spcPct val="20000"/>
              </a:spcBef>
              <a:buClr>
                <a:schemeClr val="folHlink"/>
              </a:buClr>
            </a:pPr>
            <a:r>
              <a:rPr lang="en" altLang="en-US" sz="1600" dirty="0">
                <a:latin typeface="Trebuchet MS" pitchFamily="34" charset="0"/>
              </a:rPr>
              <a:t>scanf ( </a:t>
            </a:r>
            <a:r>
              <a:rPr lang="en" altLang="en-US" sz="1600" dirty="0">
                <a:solidFill>
                  <a:srgbClr val="800000"/>
                </a:solidFill>
                <a:latin typeface="Trebuchet MS" pitchFamily="34" charset="0"/>
              </a:rPr>
              <a:t>"%s" </a:t>
            </a:r>
            <a:r>
              <a:rPr lang="en" altLang="en-US" sz="1600" dirty="0">
                <a:latin typeface="Trebuchet MS" pitchFamily="34" charset="0"/>
              </a:rPr>
              <a:t>, word);</a:t>
            </a:r>
          </a:p>
          <a:p>
            <a:pPr marL="800100" lvl="1" indent="-342900">
              <a:lnSpc>
                <a:spcPct val="85000"/>
              </a:lnSpc>
              <a:spcBef>
                <a:spcPct val="20000"/>
              </a:spcBef>
              <a:buClr>
                <a:schemeClr val="folHlink"/>
              </a:buClr>
            </a:pPr>
            <a:endParaRPr lang="en-US" altLang="en-US" sz="1600" dirty="0">
              <a:latin typeface="Trebuchet MS" pitchFamily="34" charset="0"/>
            </a:endParaRPr>
          </a:p>
          <a:p>
            <a:pPr marL="800100" lvl="1" indent="-342900">
              <a:lnSpc>
                <a:spcPct val="85000"/>
              </a:lnSpc>
              <a:spcBef>
                <a:spcPct val="20000"/>
              </a:spcBef>
              <a:buClr>
                <a:schemeClr val="folHlink"/>
              </a:buClr>
            </a:pPr>
            <a:r>
              <a:rPr lang="en" altLang="en-US" sz="1600" dirty="0">
                <a:latin typeface="Trebuchet MS" pitchFamily="34" charset="0"/>
              </a:rPr>
              <a:t>index = 0;</a:t>
            </a:r>
          </a:p>
          <a:p>
            <a:pPr marL="800100" lvl="1" indent="-342900">
              <a:lnSpc>
                <a:spcPct val="85000"/>
              </a:lnSpc>
              <a:spcBef>
                <a:spcPct val="20000"/>
              </a:spcBef>
              <a:buClr>
                <a:schemeClr val="folHlink"/>
              </a:buClr>
            </a:pPr>
            <a:r>
              <a:rPr lang="en" altLang="en-US" sz="1600" dirty="0">
                <a:solidFill>
                  <a:srgbClr val="0000FF"/>
                </a:solidFill>
                <a:latin typeface="Trebuchet MS" pitchFamily="34" charset="0"/>
              </a:rPr>
              <a:t>for </a:t>
            </a:r>
            <a:r>
              <a:rPr lang="en" altLang="en-US" sz="1600" dirty="0">
                <a:latin typeface="Trebuchet MS" pitchFamily="34" charset="0"/>
              </a:rPr>
              <a:t>( i = 0; i &lt; ENTRIES; i ++)</a:t>
            </a:r>
          </a:p>
          <a:p>
            <a:pPr marL="800100" lvl="1" indent="-342900">
              <a:lnSpc>
                <a:spcPct val="85000"/>
              </a:lnSpc>
              <a:spcBef>
                <a:spcPct val="20000"/>
              </a:spcBef>
              <a:buClr>
                <a:schemeClr val="folHlink"/>
              </a:buClr>
            </a:pPr>
            <a:r>
              <a:rPr lang="en" altLang="en-US" sz="1600" dirty="0">
                <a:latin typeface="Trebuchet MS" pitchFamily="34" charset="0"/>
              </a:rPr>
              <a:t>{</a:t>
            </a:r>
          </a:p>
          <a:p>
            <a:pPr marL="800100" lvl="1" indent="-342900">
              <a:lnSpc>
                <a:spcPct val="85000"/>
              </a:lnSpc>
              <a:spcBef>
                <a:spcPct val="20000"/>
              </a:spcBef>
              <a:buClr>
                <a:schemeClr val="folHlink"/>
              </a:buClr>
            </a:pPr>
            <a:r>
              <a:rPr lang="en" altLang="en-US" sz="1600" dirty="0">
                <a:latin typeface="Trebuchet MS" pitchFamily="34" charset="0"/>
              </a:rPr>
              <a:t>       </a:t>
            </a:r>
            <a:r>
              <a:rPr lang="en" altLang="en-US" sz="1600" dirty="0">
                <a:solidFill>
                  <a:srgbClr val="0000FF"/>
                </a:solidFill>
                <a:latin typeface="Trebuchet MS" pitchFamily="34" charset="0"/>
              </a:rPr>
              <a:t>if </a:t>
            </a:r>
            <a:r>
              <a:rPr lang="en" altLang="en-US" sz="1600" dirty="0">
                <a:latin typeface="Trebuchet MS" pitchFamily="34" charset="0"/>
              </a:rPr>
              <a:t>( strcmp ( dic [index][0], word) == 0 )</a:t>
            </a:r>
          </a:p>
          <a:p>
            <a:pPr marL="800100" lvl="1" indent="-342900">
              <a:lnSpc>
                <a:spcPct val="85000"/>
              </a:lnSpc>
              <a:spcBef>
                <a:spcPct val="20000"/>
              </a:spcBef>
              <a:buClr>
                <a:schemeClr val="folHlink"/>
              </a:buClr>
            </a:pPr>
            <a:r>
              <a:rPr lang="en" altLang="en-US" sz="1600" dirty="0">
                <a:latin typeface="Trebuchet MS" pitchFamily="34" charset="0"/>
              </a:rPr>
              <a:t>       {</a:t>
            </a:r>
          </a:p>
          <a:p>
            <a:pPr marL="800100" lvl="1" indent="-342900">
              <a:lnSpc>
                <a:spcPct val="85000"/>
              </a:lnSpc>
              <a:spcBef>
                <a:spcPct val="20000"/>
              </a:spcBef>
              <a:buClr>
                <a:schemeClr val="folHlink"/>
              </a:buClr>
            </a:pPr>
            <a:r>
              <a:rPr lang="en" altLang="en-US" sz="1600" dirty="0">
                <a:latin typeface="Trebuchet MS" pitchFamily="34" charset="0"/>
              </a:rPr>
              <a:t>             printf ( </a:t>
            </a:r>
            <a:r>
              <a:rPr lang="en" altLang="en-US" sz="1600" dirty="0">
                <a:solidFill>
                  <a:srgbClr val="800000"/>
                </a:solidFill>
                <a:latin typeface="Trebuchet MS" pitchFamily="34" charset="0"/>
              </a:rPr>
              <a:t>"%s: %s\n" </a:t>
            </a:r>
            <a:r>
              <a:rPr lang="en" altLang="en-US" sz="1600" dirty="0">
                <a:latin typeface="Trebuchet MS" pitchFamily="34" charset="0"/>
              </a:rPr>
              <a:t>, word, dic [index][1]);</a:t>
            </a:r>
          </a:p>
          <a:p>
            <a:pPr marL="800100" lvl="1" indent="-342900">
              <a:lnSpc>
                <a:spcPct val="85000"/>
              </a:lnSpc>
              <a:spcBef>
                <a:spcPct val="20000"/>
              </a:spcBef>
              <a:buClr>
                <a:schemeClr val="folHlink"/>
              </a:buClr>
            </a:pPr>
            <a:r>
              <a:rPr lang="en" altLang="en-US" sz="1600" dirty="0">
                <a:latin typeface="Trebuchet MS" pitchFamily="34" charset="0"/>
              </a:rPr>
              <a:t>             </a:t>
            </a:r>
            <a:r>
              <a:rPr lang="en" altLang="en-US" sz="1600" dirty="0">
                <a:solidFill>
                  <a:srgbClr val="0000FF"/>
                </a:solidFill>
                <a:latin typeface="Trebuchet MS" pitchFamily="34" charset="0"/>
              </a:rPr>
              <a:t>return </a:t>
            </a:r>
            <a:r>
              <a:rPr lang="en" altLang="en-US" sz="1600" dirty="0">
                <a:latin typeface="Trebuchet MS" pitchFamily="34" charset="0"/>
              </a:rPr>
              <a:t>0;</a:t>
            </a:r>
          </a:p>
          <a:p>
            <a:pPr marL="800100" lvl="1" indent="-342900">
              <a:lnSpc>
                <a:spcPct val="85000"/>
              </a:lnSpc>
              <a:spcBef>
                <a:spcPct val="20000"/>
              </a:spcBef>
              <a:buClr>
                <a:schemeClr val="folHlink"/>
              </a:buClr>
            </a:pPr>
            <a:r>
              <a:rPr lang="en" altLang="en-US" sz="1600" dirty="0">
                <a:latin typeface="Trebuchet MS" pitchFamily="34" charset="0"/>
              </a:rPr>
              <a:t>        }</a:t>
            </a:r>
          </a:p>
          <a:p>
            <a:pPr marL="800100" lvl="1" indent="-342900">
              <a:lnSpc>
                <a:spcPct val="85000"/>
              </a:lnSpc>
              <a:spcBef>
                <a:spcPct val="20000"/>
              </a:spcBef>
              <a:buClr>
                <a:schemeClr val="folHlink"/>
              </a:buClr>
            </a:pPr>
            <a:r>
              <a:rPr lang="en" altLang="en-US" sz="1600" dirty="0">
                <a:latin typeface="Trebuchet MS" pitchFamily="34" charset="0"/>
              </a:rPr>
              <a:t>        index++;</a:t>
            </a:r>
          </a:p>
          <a:p>
            <a:pPr marL="800100" lvl="1" indent="-342900">
              <a:lnSpc>
                <a:spcPct val="85000"/>
              </a:lnSpc>
              <a:spcBef>
                <a:spcPct val="20000"/>
              </a:spcBef>
              <a:buClr>
                <a:schemeClr val="folHlink"/>
              </a:buClr>
            </a:pPr>
            <a:r>
              <a:rPr lang="en" altLang="en-US" sz="1600" dirty="0">
                <a:latin typeface="Trebuchet MS" pitchFamily="34" charset="0"/>
              </a:rPr>
              <a:t>  }</a:t>
            </a:r>
          </a:p>
          <a:p>
            <a:pPr marL="800100" lvl="1" indent="-342900">
              <a:lnSpc>
                <a:spcPct val="85000"/>
              </a:lnSpc>
              <a:spcBef>
                <a:spcPct val="20000"/>
              </a:spcBef>
              <a:buClr>
                <a:schemeClr val="folHlink"/>
              </a:buClr>
            </a:pPr>
            <a:r>
              <a:rPr lang="en" altLang="en-US" sz="1600" dirty="0">
                <a:latin typeface="Trebuchet MS" pitchFamily="34" charset="0"/>
              </a:rPr>
              <a:t>  printf ( </a:t>
            </a:r>
            <a:r>
              <a:rPr lang="en" altLang="en-US" sz="1600" dirty="0">
                <a:solidFill>
                  <a:srgbClr val="800000"/>
                </a:solidFill>
                <a:latin typeface="Trebuchet MS" pitchFamily="34" charset="0"/>
              </a:rPr>
              <a:t>" from dictionary Not found did not .\n" </a:t>
            </a:r>
            <a:r>
              <a:rPr lang="en" altLang="en-US" sz="1600" dirty="0">
                <a:latin typeface="Trebuchet MS" pitchFamily="34" charset="0"/>
              </a:rPr>
              <a:t>);</a:t>
            </a:r>
          </a:p>
          <a:p>
            <a:pPr marL="800100" lvl="1" indent="-342900">
              <a:lnSpc>
                <a:spcPct val="85000"/>
              </a:lnSpc>
              <a:spcBef>
                <a:spcPct val="20000"/>
              </a:spcBef>
              <a:buClr>
                <a:schemeClr val="folHlink"/>
              </a:buClr>
            </a:pPr>
            <a:endParaRPr lang="en" altLang="en-US" sz="1600" dirty="0">
              <a:latin typeface="Trebuchet MS" pitchFamily="34" charset="0"/>
            </a:endParaRPr>
          </a:p>
          <a:p>
            <a:pPr marL="800100" lvl="1" indent="-342900">
              <a:lnSpc>
                <a:spcPct val="85000"/>
              </a:lnSpc>
              <a:spcBef>
                <a:spcPct val="20000"/>
              </a:spcBef>
              <a:buClr>
                <a:schemeClr val="folHlink"/>
              </a:buClr>
            </a:pPr>
            <a:r>
              <a:rPr lang="en" altLang="en-US" sz="1600" dirty="0">
                <a:latin typeface="Trebuchet MS" pitchFamily="34" charset="0"/>
              </a:rPr>
              <a:t>}</a:t>
            </a:r>
            <a:endParaRPr lang="en-US" altLang="ko-KR" sz="1600" dirty="0">
              <a:latin typeface="Trebuchet MS" pitchFamily="34" charset="0"/>
            </a:endParaRPr>
          </a:p>
        </p:txBody>
      </p:sp>
      <p:grpSp>
        <p:nvGrpSpPr>
          <p:cNvPr id="5" name="그룹 4">
            <a:extLst>
              <a:ext uri="{FF2B5EF4-FFF2-40B4-BE49-F238E27FC236}">
                <a16:creationId xmlns:a16="http://schemas.microsoft.com/office/drawing/2014/main" id="{9E1E8661-4C0C-4DF2-A8FA-5FDF08EE8030}"/>
              </a:ext>
            </a:extLst>
          </p:cNvPr>
          <p:cNvGrpSpPr/>
          <p:nvPr/>
        </p:nvGrpSpPr>
        <p:grpSpPr>
          <a:xfrm>
            <a:off x="827584" y="5691277"/>
            <a:ext cx="7777162" cy="834067"/>
            <a:chOff x="4874867" y="-2171333"/>
            <a:chExt cx="3663880" cy="4773152"/>
          </a:xfrm>
        </p:grpSpPr>
        <p:pic>
          <p:nvPicPr>
            <p:cNvPr id="6" name="그림 5">
              <a:extLst>
                <a:ext uri="{FF2B5EF4-FFF2-40B4-BE49-F238E27FC236}">
                  <a16:creationId xmlns:a16="http://schemas.microsoft.com/office/drawing/2014/main" id="{C0BEC0EF-2E1C-4857-803A-EA3DC81F0837}"/>
                </a:ext>
              </a:extLst>
            </p:cNvPr>
            <p:cNvPicPr>
              <a:picLocks noChangeAspect="1"/>
            </p:cNvPicPr>
            <p:nvPr/>
          </p:nvPicPr>
          <p:blipFill>
            <a:blip r:embed="rId2"/>
            <a:stretch>
              <a:fillRect/>
            </a:stretch>
          </p:blipFill>
          <p:spPr>
            <a:xfrm>
              <a:off x="6266384" y="1821008"/>
              <a:ext cx="745785" cy="780811"/>
            </a:xfrm>
            <a:prstGeom prst="rect">
              <a:avLst/>
            </a:prstGeom>
          </p:spPr>
        </p:pic>
        <p:sp>
          <p:nvSpPr>
            <p:cNvPr id="7" name="직사각형 6">
              <a:extLst>
                <a:ext uri="{FF2B5EF4-FFF2-40B4-BE49-F238E27FC236}">
                  <a16:creationId xmlns:a16="http://schemas.microsoft.com/office/drawing/2014/main" id="{3AF1B9C3-9FCC-4479-803D-5FB98CFA4ECB}"/>
                </a:ext>
              </a:extLst>
            </p:cNvPr>
            <p:cNvSpPr/>
            <p:nvPr/>
          </p:nvSpPr>
          <p:spPr>
            <a:xfrm>
              <a:off x="4874867" y="-2171333"/>
              <a:ext cx="3663880" cy="4061758"/>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en-US" sz="1400" b="1" dirty="0" err="1">
                  <a:solidFill>
                    <a:schemeClr val="bg1"/>
                  </a:solidFill>
                  <a:latin typeface="굴림" panose="020B0600000101010101" pitchFamily="50" charset="-127"/>
                  <a:ea typeface="굴림" panose="020B0600000101010101" pitchFamily="50" charset="-127"/>
                </a:rPr>
                <a:t>Enter </a:t>
              </a:r>
              <a:r>
                <a:rPr lang="en" altLang="en-US" sz="1400" b="1" dirty="0">
                  <a:solidFill>
                    <a:schemeClr val="bg1"/>
                  </a:solidFill>
                  <a:latin typeface="굴림" panose="020B0600000101010101" pitchFamily="50" charset="-127"/>
                  <a:ea typeface="굴림" panose="020B0600000101010101" pitchFamily="50" charset="-127"/>
                </a:rPr>
                <a:t>a word </a:t>
              </a:r>
              <a:r>
                <a:rPr lang="en" altLang="ko-KR" sz="1400" b="1" dirty="0">
                  <a:solidFill>
                    <a:schemeClr val="bg1"/>
                  </a:solidFill>
                  <a:latin typeface="굴림" panose="020B0600000101010101" pitchFamily="50" charset="-127"/>
                  <a:ea typeface="굴림" panose="020B0600000101010101" pitchFamily="50" charset="-127"/>
                </a:rPr>
                <a:t>: book</a:t>
              </a:r>
            </a:p>
            <a:p>
              <a:r>
                <a:rPr lang="en" altLang="ko-KR" sz="1400" b="1" dirty="0">
                  <a:solidFill>
                    <a:schemeClr val="bg1"/>
                  </a:solidFill>
                  <a:latin typeface="굴림" panose="020B0600000101010101" pitchFamily="50" charset="-127"/>
                  <a:ea typeface="굴림" panose="020B0600000101010101" pitchFamily="50" charset="-127"/>
                </a:rPr>
                <a:t>book: </a:t>
              </a:r>
              <a:r>
                <a:rPr lang="ko-KR" altLang="en-US" sz="1400" b="1" dirty="0">
                  <a:solidFill>
                    <a:schemeClr val="bg1"/>
                  </a:solidFill>
                  <a:latin typeface="굴림" panose="020B0600000101010101" pitchFamily="50" charset="-127"/>
                  <a:ea typeface="굴림" panose="020B0600000101010101" pitchFamily="50" charset="-127"/>
                </a:rPr>
                <a:t>책</a:t>
              </a:r>
              <a:endParaRPr lang="en" altLang="en-US" sz="1400" b="1" dirty="0">
                <a:solidFill>
                  <a:schemeClr val="bg1"/>
                </a:solidFill>
                <a:latin typeface="굴림" panose="020B0600000101010101" pitchFamily="50" charset="-127"/>
                <a:ea typeface="굴림" panose="020B0600000101010101" pitchFamily="50" charset="-127"/>
              </a:endParaRPr>
            </a:p>
          </p:txBody>
        </p:sp>
      </p:grpSp>
      <p:sp>
        <p:nvSpPr>
          <p:cNvPr id="4" name="Rectangle 2">
            <a:extLst>
              <a:ext uri="{FF2B5EF4-FFF2-40B4-BE49-F238E27FC236}">
                <a16:creationId xmlns:a16="http://schemas.microsoft.com/office/drawing/2014/main" id="{B78D6A78-B688-D698-6E04-3978490A0C3D}"/>
              </a:ext>
            </a:extLst>
          </p:cNvPr>
          <p:cNvSpPr txBox="1">
            <a:spLocks noChangeArrowheads="1"/>
          </p:cNvSpPr>
          <p:nvPr/>
        </p:nvSpPr>
        <p:spPr>
          <a:xfrm>
            <a:off x="251520" y="44624"/>
            <a:ext cx="8892480" cy="1325563"/>
          </a:xfrm>
          <a:prstGeom prst="rect">
            <a:avLst/>
          </a:prstGeom>
        </p:spPr>
        <p:txBody>
          <a:bodyPr vert="horz" lIns="91440" tIns="45720" rIns="91440" bIns="45720" rtlCol="0" anchor="ctr">
            <a:normAutofit/>
          </a:bodyPr>
          <a:lstStyle>
            <a:lvl1pPr algn="l" defTabSz="685800" rtl="0" eaLnBrk="1" latinLnBrk="1"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kumimoji="0" lang="en" altLang="en-US" dirty="0"/>
              <a:t>Implementation of Korean-English dictionary</a:t>
            </a:r>
          </a:p>
        </p:txBody>
      </p:sp>
    </p:spTree>
    <p:extLst>
      <p:ext uri="{BB962C8B-B14F-4D97-AF65-F5344CB8AC3E}">
        <p14:creationId xmlns:p14="http://schemas.microsoft.com/office/powerpoint/2010/main" val="364353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 altLang="en-US" dirty="0"/>
              <a:t>Example </a:t>
            </a:r>
            <a:r>
              <a:rPr lang="en" altLang="ko-KR" dirty="0"/>
              <a:t>#1</a:t>
            </a:r>
            <a:endParaRPr lang="ko-KR" altLang="en-US" dirty="0"/>
          </a:p>
        </p:txBody>
      </p:sp>
      <p:sp>
        <p:nvSpPr>
          <p:cNvPr id="4" name="TextBox 5"/>
          <p:cNvSpPr txBox="1">
            <a:spLocks noChangeArrowheads="1"/>
          </p:cNvSpPr>
          <p:nvPr/>
        </p:nvSpPr>
        <p:spPr bwMode="auto">
          <a:xfrm>
            <a:off x="971600" y="1772816"/>
            <a:ext cx="6932612" cy="4524315"/>
          </a:xfrm>
          <a:prstGeom prst="rect">
            <a:avLst/>
          </a:prstGeom>
          <a:solidFill>
            <a:srgbClr val="FFFFCC"/>
          </a:solidFill>
          <a:ln>
            <a:solidFill>
              <a:schemeClr val="tx1"/>
            </a:solidFill>
          </a:ln>
        </p:spPr>
        <p:txBody>
          <a:bodyPr>
            <a:spAutoFit/>
          </a:bodyPr>
          <a:lstStyle>
            <a:lvl1pPr marL="342900" indent="-342900"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marL="127000" indent="0" latinLnBrk="0">
              <a:spcBef>
                <a:spcPts val="0"/>
              </a:spcBef>
              <a:spcAft>
                <a:spcPts val="0"/>
              </a:spcAft>
              <a:tabLst>
                <a:tab pos="254000" algn="l"/>
              </a:tabLst>
            </a:pPr>
            <a:r>
              <a:rPr lang="en" altLang="ko-KR" sz="1600" kern="0" dirty="0">
                <a:solidFill>
                  <a:srgbClr val="0000FF"/>
                </a:solidFill>
                <a:latin typeface="Trebuchet MS" pitchFamily="34" charset="0"/>
              </a:rPr>
              <a:t>#include</a:t>
            </a:r>
            <a:r>
              <a:rPr lang="en" altLang="en-US" sz="1600" kern="0" dirty="0">
                <a:solidFill>
                  <a:srgbClr val="000000"/>
                </a:solidFill>
                <a:latin typeface="Trebuchet MS" pitchFamily="34" charset="0"/>
              </a:rPr>
              <a:t> </a:t>
            </a:r>
            <a:r>
              <a:rPr lang="en" altLang="ko-KR" sz="1600" kern="0" dirty="0">
                <a:solidFill>
                  <a:srgbClr val="A31515"/>
                </a:solidFill>
                <a:latin typeface="Trebuchet MS" pitchFamily="34" charset="0"/>
              </a:rPr>
              <a:t>&lt; </a:t>
            </a:r>
            <a:r>
              <a:rPr lang="en" altLang="ko-KR" sz="1600" kern="0" dirty="0" err="1">
                <a:solidFill>
                  <a:srgbClr val="A31515"/>
                </a:solidFill>
                <a:latin typeface="Trebuchet MS" pitchFamily="34" charset="0"/>
              </a:rPr>
              <a:t>stdio.h </a:t>
            </a:r>
            <a:r>
              <a:rPr lang="en" altLang="ko-KR" sz="1600" kern="0" dirty="0">
                <a:solidFill>
                  <a:srgbClr val="A31515"/>
                </a:solidFill>
                <a:latin typeface="Trebuchet MS" pitchFamily="34" charset="0"/>
              </a:rPr>
              <a:t>&gt;</a:t>
            </a:r>
            <a:endParaRPr lang="ko-KR" altLang="en-US" sz="1600" kern="0" dirty="0">
              <a:solidFill>
                <a:srgbClr val="000000"/>
              </a:solidFill>
              <a:latin typeface="Trebuchet MS" pitchFamily="34" charset="0"/>
            </a:endParaRPr>
          </a:p>
          <a:p>
            <a:pPr marL="127000" indent="0" latinLnBrk="0">
              <a:spcBef>
                <a:spcPts val="0"/>
              </a:spcBef>
              <a:spcAft>
                <a:spcPts val="0"/>
              </a:spcAft>
              <a:tabLst>
                <a:tab pos="254000" algn="l"/>
              </a:tabLst>
            </a:pPr>
            <a:endParaRPr lang="en-US" altLang="ko-KR" sz="1600" kern="0" dirty="0">
              <a:solidFill>
                <a:srgbClr val="0000FF"/>
              </a:solidFill>
              <a:latin typeface="Trebuchet MS" pitchFamily="34" charset="0"/>
            </a:endParaRPr>
          </a:p>
          <a:p>
            <a:pPr marL="127000" indent="0" latinLnBrk="0">
              <a:spcBef>
                <a:spcPts val="0"/>
              </a:spcBef>
              <a:spcAft>
                <a:spcPts val="0"/>
              </a:spcAft>
              <a:tabLst>
                <a:tab pos="254000" algn="l"/>
              </a:tabLst>
            </a:pPr>
            <a:r>
              <a:rPr lang="en" altLang="ko-KR" sz="1600" kern="0" dirty="0" err="1">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main( </a:t>
            </a:r>
            <a:r>
              <a:rPr lang="en" altLang="ko-KR" sz="1600" kern="0" dirty="0">
                <a:solidFill>
                  <a:srgbClr val="0000FF"/>
                </a:solidFill>
                <a:latin typeface="Trebuchet MS" pitchFamily="34" charset="0"/>
              </a:rPr>
              <a:t>void </a:t>
            </a: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marL="127000" indent="0" latinLnBrk="0">
              <a:spcBef>
                <a:spcPts val="0"/>
              </a:spcBef>
              <a:spcAft>
                <a:spcPts val="0"/>
              </a:spcAft>
              <a:tabLst>
                <a:tab pos="254000" algn="l"/>
              </a:tabLst>
            </a:pPr>
            <a:r>
              <a:rPr lang="en" altLang="ko-KR" sz="1600" dirty="0">
                <a:latin typeface="Trebuchet MS" pitchFamily="34" charset="0"/>
              </a:rPr>
              <a:t>{</a:t>
            </a:r>
            <a:r>
              <a:rPr lang="en" altLang="en-US" sz="1600" kern="0" dirty="0">
                <a:solidFill>
                  <a:srgbClr val="000000"/>
                </a:solidFill>
                <a:latin typeface="Trebuchet MS" pitchFamily="34" charset="0"/>
              </a:rPr>
              <a:t> </a:t>
            </a:r>
            <a:endParaRPr lang="en-US" altLang="ko-KR"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FF"/>
                </a:solidFill>
                <a:latin typeface="Trebuchet MS" pitchFamily="34" charset="0"/>
              </a:rPr>
              <a:t>int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i ;</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FF"/>
                </a:solidFill>
                <a:latin typeface="Trebuchet MS" pitchFamily="34" charset="0"/>
              </a:rPr>
              <a:t>char</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str [4];</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00"/>
                </a:solidFill>
                <a:latin typeface="Trebuchet MS" pitchFamily="34" charset="0"/>
              </a:rPr>
              <a:t>str [0] = </a:t>
            </a:r>
            <a:r>
              <a:rPr lang="en" altLang="ko-KR" sz="1600" kern="0" dirty="0">
                <a:solidFill>
                  <a:srgbClr val="A31515"/>
                </a:solidFill>
                <a:latin typeface="Trebuchet MS" pitchFamily="34" charset="0"/>
              </a:rPr>
              <a:t>'a';</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00"/>
                </a:solidFill>
                <a:latin typeface="Trebuchet MS" pitchFamily="34" charset="0"/>
              </a:rPr>
              <a:t>str [1] = </a:t>
            </a:r>
            <a:r>
              <a:rPr lang="en" altLang="ko-KR" sz="1600" kern="0" dirty="0">
                <a:solidFill>
                  <a:srgbClr val="A31515"/>
                </a:solidFill>
                <a:latin typeface="Trebuchet MS" pitchFamily="34" charset="0"/>
              </a:rPr>
              <a:t>'b';</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00"/>
                </a:solidFill>
                <a:latin typeface="Trebuchet MS" pitchFamily="34" charset="0"/>
              </a:rPr>
              <a:t>str [2] = </a:t>
            </a:r>
            <a:r>
              <a:rPr lang="en" altLang="ko-KR" sz="1600" kern="0" dirty="0">
                <a:solidFill>
                  <a:srgbClr val="A31515"/>
                </a:solidFill>
                <a:latin typeface="Trebuchet MS" pitchFamily="34" charset="0"/>
              </a:rPr>
              <a:t>'c';</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00"/>
                </a:solidFill>
                <a:latin typeface="Trebuchet MS" pitchFamily="34" charset="0"/>
              </a:rPr>
              <a:t>str [3] = </a:t>
            </a:r>
            <a:r>
              <a:rPr lang="en" altLang="ko-KR" sz="1600" kern="0" dirty="0">
                <a:solidFill>
                  <a:srgbClr val="A31515"/>
                </a:solidFill>
                <a:latin typeface="Trebuchet MS" pitchFamily="34" charset="0"/>
              </a:rPr>
              <a:t>'\0';</a:t>
            </a:r>
            <a:r>
              <a:rPr lang="en" altLang="en-US" sz="1600" kern="0" dirty="0">
                <a:solidFill>
                  <a:srgbClr val="000000"/>
                </a:solidFill>
                <a:latin typeface="Trebuchet MS" pitchFamily="34" charset="0"/>
              </a:rPr>
              <a:t>  </a:t>
            </a:r>
          </a:p>
          <a:p>
            <a:pPr marL="527050" lvl="1" indent="0" latinLnBrk="0">
              <a:spcBef>
                <a:spcPts val="0"/>
              </a:spcBef>
              <a:spcAft>
                <a:spcPts val="0"/>
              </a:spcAft>
              <a:tabLst>
                <a:tab pos="254000" algn="l"/>
              </a:tabLst>
            </a:pPr>
            <a:r>
              <a:rPr lang="en" altLang="en-US" sz="1600" kern="0" dirty="0">
                <a:solidFill>
                  <a:srgbClr val="000000"/>
                </a:solidFill>
                <a:latin typeface="Trebuchet MS" pitchFamily="34" charset="0"/>
              </a:rPr>
              <a:t> </a:t>
            </a:r>
          </a:p>
          <a:p>
            <a:pPr marL="527050" lvl="1" indent="0" latinLnBrk="0">
              <a:spcBef>
                <a:spcPts val="0"/>
              </a:spcBef>
              <a:spcAft>
                <a:spcPts val="0"/>
              </a:spcAft>
              <a:tabLst>
                <a:tab pos="254000" algn="l"/>
              </a:tabLst>
            </a:pPr>
            <a:r>
              <a:rPr lang="en" altLang="ko-KR" sz="1600" kern="0" dirty="0">
                <a:solidFill>
                  <a:srgbClr val="000000"/>
                </a:solidFill>
                <a:latin typeface="Trebuchet MS" pitchFamily="34" charset="0"/>
              </a:rPr>
              <a:t>i = 0;</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dirty="0">
                <a:solidFill>
                  <a:srgbClr val="0000FF"/>
                </a:solidFill>
                <a:latin typeface="Trebuchet MS" pitchFamily="34" charset="0"/>
              </a:rPr>
              <a:t>while </a:t>
            </a:r>
            <a:r>
              <a:rPr lang="en" altLang="ko-KR" sz="1600" dirty="0">
                <a:latin typeface="Trebuchet MS" pitchFamily="34" charset="0"/>
              </a:rPr>
              <a:t>( str [ i ] != </a:t>
            </a:r>
            <a:r>
              <a:rPr lang="en" altLang="ko-KR" sz="1600" dirty="0">
                <a:solidFill>
                  <a:srgbClr val="A31515"/>
                </a:solidFill>
                <a:latin typeface="Trebuchet MS" pitchFamily="34" charset="0"/>
              </a:rPr>
              <a:t>'\0' </a:t>
            </a:r>
            <a:r>
              <a:rPr lang="en" altLang="ko-KR" sz="1600" dirty="0">
                <a:latin typeface="Trebuchet MS" pitchFamily="34" charset="0"/>
              </a:rPr>
              <a:t>)</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en-US" sz="1600" dirty="0">
                <a:latin typeface="Trebuchet MS" pitchFamily="34" charset="0"/>
              </a:rPr>
              <a:t>     </a:t>
            </a:r>
            <a:r>
              <a:rPr lang="en" altLang="ko-KR" sz="1600" dirty="0">
                <a:latin typeface="Trebuchet MS" pitchFamily="34" charset="0"/>
              </a:rPr>
              <a:t>printf ( </a:t>
            </a:r>
            <a:r>
              <a:rPr lang="en" altLang="ko-KR" sz="1600" dirty="0">
                <a:solidFill>
                  <a:srgbClr val="A31515"/>
                </a:solidFill>
                <a:latin typeface="Trebuchet MS" pitchFamily="34" charset="0"/>
              </a:rPr>
              <a:t>"%c" </a:t>
            </a:r>
            <a:r>
              <a:rPr lang="en" altLang="ko-KR" sz="1600" dirty="0">
                <a:latin typeface="Trebuchet MS" pitchFamily="34" charset="0"/>
              </a:rPr>
              <a:t>, str [ i ]);</a:t>
            </a:r>
            <a:r>
              <a:rPr lang="en" altLang="en-US" sz="1600" kern="0" dirty="0">
                <a:solidFill>
                  <a:srgbClr val="000000"/>
                </a:solidFill>
                <a:latin typeface="Trebuchet MS" pitchFamily="34" charset="0"/>
              </a:rPr>
              <a:t>  </a:t>
            </a:r>
            <a:endParaRPr lang="en-US" altLang="ko-KR"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00"/>
                </a:solidFill>
                <a:latin typeface="Trebuchet MS" pitchFamily="34" charset="0"/>
              </a:rPr>
              <a:t>     i ++;</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a:p>
            <a:pPr marL="527050" lvl="1" indent="0" latinLnBrk="0">
              <a:spcBef>
                <a:spcPts val="0"/>
              </a:spcBef>
              <a:spcAft>
                <a:spcPts val="0"/>
              </a:spcAft>
              <a:tabLst>
                <a:tab pos="254000" algn="l"/>
              </a:tabLst>
            </a:pPr>
            <a:r>
              <a:rPr lang="en" altLang="ko-KR" sz="1600" kern="0" dirty="0">
                <a:solidFill>
                  <a:srgbClr val="0000FF"/>
                </a:solidFill>
                <a:latin typeface="Trebuchet MS" pitchFamily="34" charset="0"/>
              </a:rPr>
              <a:t>return</a:t>
            </a:r>
            <a:r>
              <a:rPr lang="en" altLang="en-US" sz="1600" kern="0" dirty="0">
                <a:solidFill>
                  <a:srgbClr val="000000"/>
                </a:solidFill>
                <a:latin typeface="Trebuchet MS" pitchFamily="34" charset="0"/>
              </a:rPr>
              <a:t> </a:t>
            </a:r>
            <a:r>
              <a:rPr lang="en" altLang="ko-KR" sz="1600" kern="0" dirty="0">
                <a:solidFill>
                  <a:srgbClr val="000000"/>
                </a:solidFill>
                <a:latin typeface="Trebuchet MS" pitchFamily="34" charset="0"/>
              </a:rPr>
              <a:t>0;</a:t>
            </a:r>
            <a:endParaRPr lang="ko-KR" altLang="en-US" sz="1600" kern="0" dirty="0">
              <a:solidFill>
                <a:srgbClr val="000000"/>
              </a:solidFill>
              <a:latin typeface="Trebuchet MS" pitchFamily="34" charset="0"/>
            </a:endParaRPr>
          </a:p>
          <a:p>
            <a:pPr marL="127000" indent="0" latinLnBrk="0">
              <a:spcBef>
                <a:spcPts val="0"/>
              </a:spcBef>
              <a:spcAft>
                <a:spcPts val="0"/>
              </a:spcAft>
              <a:tabLst>
                <a:tab pos="254000" algn="l"/>
              </a:tabLst>
            </a:pPr>
            <a:r>
              <a:rPr lang="en" altLang="ko-KR" sz="1600" kern="0" dirty="0">
                <a:solidFill>
                  <a:srgbClr val="000000"/>
                </a:solidFill>
                <a:latin typeface="Trebuchet MS" pitchFamily="34" charset="0"/>
              </a:rPr>
              <a:t>}</a:t>
            </a:r>
            <a:endParaRPr lang="ko-KR" altLang="en-US" sz="1600" kern="0" dirty="0">
              <a:solidFill>
                <a:srgbClr val="000000"/>
              </a:solidFill>
              <a:latin typeface="Trebuchet MS" pitchFamily="34" charset="0"/>
            </a:endParaRPr>
          </a:p>
        </p:txBody>
      </p:sp>
      <p:sp>
        <p:nvSpPr>
          <p:cNvPr id="10" name="모서리가 둥근 직사각형 9"/>
          <p:cNvSpPr/>
          <p:nvPr/>
        </p:nvSpPr>
        <p:spPr>
          <a:xfrm>
            <a:off x="1475656" y="4727268"/>
            <a:ext cx="2448272" cy="10059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자유형 10"/>
          <p:cNvSpPr/>
          <p:nvPr/>
        </p:nvSpPr>
        <p:spPr>
          <a:xfrm>
            <a:off x="3776727" y="3544888"/>
            <a:ext cx="2130152" cy="1143000"/>
          </a:xfrm>
          <a:custGeom>
            <a:avLst/>
            <a:gdLst>
              <a:gd name="connsiteX0" fmla="*/ 0 w 2270760"/>
              <a:gd name="connsiteY0" fmla="*/ 1143000 h 1143000"/>
              <a:gd name="connsiteX1" fmla="*/ 22860 w 2270760"/>
              <a:gd name="connsiteY1" fmla="*/ 1066800 h 1143000"/>
              <a:gd name="connsiteX2" fmla="*/ 38100 w 2270760"/>
              <a:gd name="connsiteY2" fmla="*/ 1028700 h 1143000"/>
              <a:gd name="connsiteX3" fmla="*/ 106680 w 2270760"/>
              <a:gd name="connsiteY3" fmla="*/ 906780 h 1143000"/>
              <a:gd name="connsiteX4" fmla="*/ 167640 w 2270760"/>
              <a:gd name="connsiteY4" fmla="*/ 784860 h 1143000"/>
              <a:gd name="connsiteX5" fmla="*/ 205740 w 2270760"/>
              <a:gd name="connsiteY5" fmla="*/ 708660 h 1143000"/>
              <a:gd name="connsiteX6" fmla="*/ 289560 w 2270760"/>
              <a:gd name="connsiteY6" fmla="*/ 579120 h 1143000"/>
              <a:gd name="connsiteX7" fmla="*/ 358140 w 2270760"/>
              <a:gd name="connsiteY7" fmla="*/ 457200 h 1143000"/>
              <a:gd name="connsiteX8" fmla="*/ 403860 w 2270760"/>
              <a:gd name="connsiteY8" fmla="*/ 403860 h 1143000"/>
              <a:gd name="connsiteX9" fmla="*/ 434340 w 2270760"/>
              <a:gd name="connsiteY9" fmla="*/ 342900 h 1143000"/>
              <a:gd name="connsiteX10" fmla="*/ 464820 w 2270760"/>
              <a:gd name="connsiteY10" fmla="*/ 289560 h 1143000"/>
              <a:gd name="connsiteX11" fmla="*/ 495300 w 2270760"/>
              <a:gd name="connsiteY11" fmla="*/ 243840 h 1143000"/>
              <a:gd name="connsiteX12" fmla="*/ 541020 w 2270760"/>
              <a:gd name="connsiteY12" fmla="*/ 152400 h 1143000"/>
              <a:gd name="connsiteX13" fmla="*/ 594360 w 2270760"/>
              <a:gd name="connsiteY13" fmla="*/ 76200 h 1143000"/>
              <a:gd name="connsiteX14" fmla="*/ 609600 w 2270760"/>
              <a:gd name="connsiteY14" fmla="*/ 45720 h 1143000"/>
              <a:gd name="connsiteX15" fmla="*/ 655320 w 2270760"/>
              <a:gd name="connsiteY15" fmla="*/ 0 h 1143000"/>
              <a:gd name="connsiteX16" fmla="*/ 685800 w 2270760"/>
              <a:gd name="connsiteY16" fmla="*/ 15240 h 1143000"/>
              <a:gd name="connsiteX17" fmla="*/ 701040 w 2270760"/>
              <a:gd name="connsiteY17" fmla="*/ 53340 h 1143000"/>
              <a:gd name="connsiteX18" fmla="*/ 723900 w 2270760"/>
              <a:gd name="connsiteY18" fmla="*/ 91440 h 1143000"/>
              <a:gd name="connsiteX19" fmla="*/ 739140 w 2270760"/>
              <a:gd name="connsiteY19" fmla="*/ 114300 h 1143000"/>
              <a:gd name="connsiteX20" fmla="*/ 762000 w 2270760"/>
              <a:gd name="connsiteY20" fmla="*/ 152400 h 1143000"/>
              <a:gd name="connsiteX21" fmla="*/ 792480 w 2270760"/>
              <a:gd name="connsiteY21" fmla="*/ 198120 h 1143000"/>
              <a:gd name="connsiteX22" fmla="*/ 815340 w 2270760"/>
              <a:gd name="connsiteY22" fmla="*/ 243840 h 1143000"/>
              <a:gd name="connsiteX23" fmla="*/ 899160 w 2270760"/>
              <a:gd name="connsiteY23" fmla="*/ 350520 h 1143000"/>
              <a:gd name="connsiteX24" fmla="*/ 929640 w 2270760"/>
              <a:gd name="connsiteY24" fmla="*/ 396240 h 1143000"/>
              <a:gd name="connsiteX25" fmla="*/ 1051560 w 2270760"/>
              <a:gd name="connsiteY25" fmla="*/ 533400 h 1143000"/>
              <a:gd name="connsiteX26" fmla="*/ 1089660 w 2270760"/>
              <a:gd name="connsiteY26" fmla="*/ 579120 h 1143000"/>
              <a:gd name="connsiteX27" fmla="*/ 1143000 w 2270760"/>
              <a:gd name="connsiteY27" fmla="*/ 655320 h 1143000"/>
              <a:gd name="connsiteX28" fmla="*/ 1165860 w 2270760"/>
              <a:gd name="connsiteY28" fmla="*/ 670560 h 1143000"/>
              <a:gd name="connsiteX29" fmla="*/ 1196340 w 2270760"/>
              <a:gd name="connsiteY29" fmla="*/ 716280 h 1143000"/>
              <a:gd name="connsiteX30" fmla="*/ 1226820 w 2270760"/>
              <a:gd name="connsiteY30" fmla="*/ 762000 h 1143000"/>
              <a:gd name="connsiteX31" fmla="*/ 1249680 w 2270760"/>
              <a:gd name="connsiteY31" fmla="*/ 792480 h 1143000"/>
              <a:gd name="connsiteX32" fmla="*/ 1295400 w 2270760"/>
              <a:gd name="connsiteY32" fmla="*/ 830580 h 1143000"/>
              <a:gd name="connsiteX33" fmla="*/ 1417320 w 2270760"/>
              <a:gd name="connsiteY33" fmla="*/ 815340 h 1143000"/>
              <a:gd name="connsiteX34" fmla="*/ 1440180 w 2270760"/>
              <a:gd name="connsiteY34" fmla="*/ 800100 h 1143000"/>
              <a:gd name="connsiteX35" fmla="*/ 1463040 w 2270760"/>
              <a:gd name="connsiteY35" fmla="*/ 792480 h 1143000"/>
              <a:gd name="connsiteX36" fmla="*/ 1501140 w 2270760"/>
              <a:gd name="connsiteY36" fmla="*/ 777240 h 1143000"/>
              <a:gd name="connsiteX37" fmla="*/ 1562100 w 2270760"/>
              <a:gd name="connsiteY37" fmla="*/ 739140 h 1143000"/>
              <a:gd name="connsiteX38" fmla="*/ 1600200 w 2270760"/>
              <a:gd name="connsiteY38" fmla="*/ 716280 h 1143000"/>
              <a:gd name="connsiteX39" fmla="*/ 1623060 w 2270760"/>
              <a:gd name="connsiteY39" fmla="*/ 701040 h 1143000"/>
              <a:gd name="connsiteX40" fmla="*/ 1653540 w 2270760"/>
              <a:gd name="connsiteY40" fmla="*/ 685800 h 1143000"/>
              <a:gd name="connsiteX41" fmla="*/ 1676400 w 2270760"/>
              <a:gd name="connsiteY41" fmla="*/ 662940 h 1143000"/>
              <a:gd name="connsiteX42" fmla="*/ 1706880 w 2270760"/>
              <a:gd name="connsiteY42" fmla="*/ 655320 h 1143000"/>
              <a:gd name="connsiteX43" fmla="*/ 1767840 w 2270760"/>
              <a:gd name="connsiteY43" fmla="*/ 632460 h 1143000"/>
              <a:gd name="connsiteX44" fmla="*/ 1790700 w 2270760"/>
              <a:gd name="connsiteY44" fmla="*/ 624840 h 1143000"/>
              <a:gd name="connsiteX45" fmla="*/ 1821180 w 2270760"/>
              <a:gd name="connsiteY45" fmla="*/ 609600 h 1143000"/>
              <a:gd name="connsiteX46" fmla="*/ 1844040 w 2270760"/>
              <a:gd name="connsiteY46" fmla="*/ 594360 h 1143000"/>
              <a:gd name="connsiteX47" fmla="*/ 1935480 w 2270760"/>
              <a:gd name="connsiteY47" fmla="*/ 571500 h 1143000"/>
              <a:gd name="connsiteX48" fmla="*/ 2049780 w 2270760"/>
              <a:gd name="connsiteY48" fmla="*/ 563880 h 1143000"/>
              <a:gd name="connsiteX49" fmla="*/ 2133600 w 2270760"/>
              <a:gd name="connsiteY49" fmla="*/ 594360 h 1143000"/>
              <a:gd name="connsiteX50" fmla="*/ 2194560 w 2270760"/>
              <a:gd name="connsiteY50" fmla="*/ 624840 h 1143000"/>
              <a:gd name="connsiteX51" fmla="*/ 2240280 w 2270760"/>
              <a:gd name="connsiteY51" fmla="*/ 632460 h 1143000"/>
              <a:gd name="connsiteX52" fmla="*/ 2270760 w 2270760"/>
              <a:gd name="connsiteY52" fmla="*/ 64008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270760" h="1143000">
                <a:moveTo>
                  <a:pt x="0" y="1143000"/>
                </a:moveTo>
                <a:cubicBezTo>
                  <a:pt x="5045" y="1125343"/>
                  <a:pt x="14779" y="1088348"/>
                  <a:pt x="22860" y="1066800"/>
                </a:cubicBezTo>
                <a:cubicBezTo>
                  <a:pt x="27663" y="1053993"/>
                  <a:pt x="31753" y="1040817"/>
                  <a:pt x="38100" y="1028700"/>
                </a:cubicBezTo>
                <a:cubicBezTo>
                  <a:pt x="59736" y="987395"/>
                  <a:pt x="87742" y="949389"/>
                  <a:pt x="106680" y="906780"/>
                </a:cubicBezTo>
                <a:cubicBezTo>
                  <a:pt x="165629" y="774144"/>
                  <a:pt x="108252" y="897038"/>
                  <a:pt x="167640" y="784860"/>
                </a:cubicBezTo>
                <a:cubicBezTo>
                  <a:pt x="180927" y="759762"/>
                  <a:pt x="191263" y="733091"/>
                  <a:pt x="205740" y="708660"/>
                </a:cubicBezTo>
                <a:cubicBezTo>
                  <a:pt x="231960" y="664414"/>
                  <a:pt x="264345" y="623946"/>
                  <a:pt x="289560" y="579120"/>
                </a:cubicBezTo>
                <a:cubicBezTo>
                  <a:pt x="312420" y="538480"/>
                  <a:pt x="327795" y="492603"/>
                  <a:pt x="358140" y="457200"/>
                </a:cubicBezTo>
                <a:cubicBezTo>
                  <a:pt x="373380" y="439420"/>
                  <a:pt x="390870" y="423345"/>
                  <a:pt x="403860" y="403860"/>
                </a:cubicBezTo>
                <a:cubicBezTo>
                  <a:pt x="416462" y="384957"/>
                  <a:pt x="423649" y="362946"/>
                  <a:pt x="434340" y="342900"/>
                </a:cubicBezTo>
                <a:cubicBezTo>
                  <a:pt x="443977" y="324831"/>
                  <a:pt x="454087" y="307000"/>
                  <a:pt x="464820" y="289560"/>
                </a:cubicBezTo>
                <a:cubicBezTo>
                  <a:pt x="474419" y="273961"/>
                  <a:pt x="486405" y="259851"/>
                  <a:pt x="495300" y="243840"/>
                </a:cubicBezTo>
                <a:cubicBezTo>
                  <a:pt x="511850" y="214051"/>
                  <a:pt x="521478" y="180318"/>
                  <a:pt x="541020" y="152400"/>
                </a:cubicBezTo>
                <a:cubicBezTo>
                  <a:pt x="558800" y="127000"/>
                  <a:pt x="580494" y="103931"/>
                  <a:pt x="594360" y="76200"/>
                </a:cubicBezTo>
                <a:cubicBezTo>
                  <a:pt x="599440" y="66040"/>
                  <a:pt x="602208" y="54345"/>
                  <a:pt x="609600" y="45720"/>
                </a:cubicBezTo>
                <a:cubicBezTo>
                  <a:pt x="694665" y="-53522"/>
                  <a:pt x="598957" y="84544"/>
                  <a:pt x="655320" y="0"/>
                </a:cubicBezTo>
                <a:cubicBezTo>
                  <a:pt x="665480" y="5080"/>
                  <a:pt x="678408" y="6615"/>
                  <a:pt x="685800" y="15240"/>
                </a:cubicBezTo>
                <a:cubicBezTo>
                  <a:pt x="694702" y="25625"/>
                  <a:pt x="694923" y="41106"/>
                  <a:pt x="701040" y="53340"/>
                </a:cubicBezTo>
                <a:cubicBezTo>
                  <a:pt x="707664" y="66587"/>
                  <a:pt x="716050" y="78881"/>
                  <a:pt x="723900" y="91440"/>
                </a:cubicBezTo>
                <a:cubicBezTo>
                  <a:pt x="728754" y="99206"/>
                  <a:pt x="734286" y="106534"/>
                  <a:pt x="739140" y="114300"/>
                </a:cubicBezTo>
                <a:cubicBezTo>
                  <a:pt x="746990" y="126859"/>
                  <a:pt x="754049" y="139905"/>
                  <a:pt x="762000" y="152400"/>
                </a:cubicBezTo>
                <a:cubicBezTo>
                  <a:pt x="771834" y="167853"/>
                  <a:pt x="783251" y="182299"/>
                  <a:pt x="792480" y="198120"/>
                </a:cubicBezTo>
                <a:cubicBezTo>
                  <a:pt x="801065" y="212838"/>
                  <a:pt x="806410" y="229329"/>
                  <a:pt x="815340" y="243840"/>
                </a:cubicBezTo>
                <a:cubicBezTo>
                  <a:pt x="854196" y="306980"/>
                  <a:pt x="852998" y="290510"/>
                  <a:pt x="899160" y="350520"/>
                </a:cubicBezTo>
                <a:cubicBezTo>
                  <a:pt x="910328" y="365038"/>
                  <a:pt x="918395" y="381782"/>
                  <a:pt x="929640" y="396240"/>
                </a:cubicBezTo>
                <a:cubicBezTo>
                  <a:pt x="1043418" y="542526"/>
                  <a:pt x="964867" y="438826"/>
                  <a:pt x="1051560" y="533400"/>
                </a:cubicBezTo>
                <a:cubicBezTo>
                  <a:pt x="1064965" y="548024"/>
                  <a:pt x="1077992" y="563076"/>
                  <a:pt x="1089660" y="579120"/>
                </a:cubicBezTo>
                <a:cubicBezTo>
                  <a:pt x="1121055" y="622288"/>
                  <a:pt x="1103084" y="615404"/>
                  <a:pt x="1143000" y="655320"/>
                </a:cubicBezTo>
                <a:cubicBezTo>
                  <a:pt x="1149476" y="661796"/>
                  <a:pt x="1158240" y="665480"/>
                  <a:pt x="1165860" y="670560"/>
                </a:cubicBezTo>
                <a:cubicBezTo>
                  <a:pt x="1181719" y="733995"/>
                  <a:pt x="1159504" y="674182"/>
                  <a:pt x="1196340" y="716280"/>
                </a:cubicBezTo>
                <a:cubicBezTo>
                  <a:pt x="1208401" y="730064"/>
                  <a:pt x="1215830" y="747347"/>
                  <a:pt x="1226820" y="762000"/>
                </a:cubicBezTo>
                <a:cubicBezTo>
                  <a:pt x="1234440" y="772160"/>
                  <a:pt x="1241415" y="782837"/>
                  <a:pt x="1249680" y="792480"/>
                </a:cubicBezTo>
                <a:cubicBezTo>
                  <a:pt x="1269237" y="815297"/>
                  <a:pt x="1271884" y="814903"/>
                  <a:pt x="1295400" y="830580"/>
                </a:cubicBezTo>
                <a:cubicBezTo>
                  <a:pt x="1336040" y="825500"/>
                  <a:pt x="1377242" y="823777"/>
                  <a:pt x="1417320" y="815340"/>
                </a:cubicBezTo>
                <a:cubicBezTo>
                  <a:pt x="1426282" y="813453"/>
                  <a:pt x="1431989" y="804196"/>
                  <a:pt x="1440180" y="800100"/>
                </a:cubicBezTo>
                <a:cubicBezTo>
                  <a:pt x="1447364" y="796508"/>
                  <a:pt x="1455519" y="795300"/>
                  <a:pt x="1463040" y="792480"/>
                </a:cubicBezTo>
                <a:cubicBezTo>
                  <a:pt x="1475847" y="787677"/>
                  <a:pt x="1489097" y="783725"/>
                  <a:pt x="1501140" y="777240"/>
                </a:cubicBezTo>
                <a:cubicBezTo>
                  <a:pt x="1522238" y="765879"/>
                  <a:pt x="1541692" y="751699"/>
                  <a:pt x="1562100" y="739140"/>
                </a:cubicBezTo>
                <a:cubicBezTo>
                  <a:pt x="1574714" y="731378"/>
                  <a:pt x="1587877" y="724495"/>
                  <a:pt x="1600200" y="716280"/>
                </a:cubicBezTo>
                <a:cubicBezTo>
                  <a:pt x="1607820" y="711200"/>
                  <a:pt x="1615109" y="705584"/>
                  <a:pt x="1623060" y="701040"/>
                </a:cubicBezTo>
                <a:cubicBezTo>
                  <a:pt x="1632923" y="695404"/>
                  <a:pt x="1644297" y="692402"/>
                  <a:pt x="1653540" y="685800"/>
                </a:cubicBezTo>
                <a:cubicBezTo>
                  <a:pt x="1662309" y="679536"/>
                  <a:pt x="1667044" y="668287"/>
                  <a:pt x="1676400" y="662940"/>
                </a:cubicBezTo>
                <a:cubicBezTo>
                  <a:pt x="1685493" y="657744"/>
                  <a:pt x="1696810" y="658197"/>
                  <a:pt x="1706880" y="655320"/>
                </a:cubicBezTo>
                <a:cubicBezTo>
                  <a:pt x="1731094" y="648402"/>
                  <a:pt x="1742074" y="642122"/>
                  <a:pt x="1767840" y="632460"/>
                </a:cubicBezTo>
                <a:cubicBezTo>
                  <a:pt x="1775361" y="629640"/>
                  <a:pt x="1783317" y="628004"/>
                  <a:pt x="1790700" y="624840"/>
                </a:cubicBezTo>
                <a:cubicBezTo>
                  <a:pt x="1801141" y="620365"/>
                  <a:pt x="1811317" y="615236"/>
                  <a:pt x="1821180" y="609600"/>
                </a:cubicBezTo>
                <a:cubicBezTo>
                  <a:pt x="1829131" y="605056"/>
                  <a:pt x="1835671" y="598079"/>
                  <a:pt x="1844040" y="594360"/>
                </a:cubicBezTo>
                <a:cubicBezTo>
                  <a:pt x="1872113" y="581883"/>
                  <a:pt x="1904984" y="574404"/>
                  <a:pt x="1935480" y="571500"/>
                </a:cubicBezTo>
                <a:cubicBezTo>
                  <a:pt x="1973493" y="567880"/>
                  <a:pt x="2011680" y="566420"/>
                  <a:pt x="2049780" y="563880"/>
                </a:cubicBezTo>
                <a:cubicBezTo>
                  <a:pt x="2078590" y="573483"/>
                  <a:pt x="2106032" y="581636"/>
                  <a:pt x="2133600" y="594360"/>
                </a:cubicBezTo>
                <a:cubicBezTo>
                  <a:pt x="2154227" y="603880"/>
                  <a:pt x="2172151" y="621105"/>
                  <a:pt x="2194560" y="624840"/>
                </a:cubicBezTo>
                <a:cubicBezTo>
                  <a:pt x="2209800" y="627380"/>
                  <a:pt x="2225198" y="629108"/>
                  <a:pt x="2240280" y="632460"/>
                </a:cubicBezTo>
                <a:cubicBezTo>
                  <a:pt x="2278184" y="640883"/>
                  <a:pt x="2251112" y="640080"/>
                  <a:pt x="2270760" y="64008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_x254603632"/>
          <p:cNvSpPr>
            <a:spLocks noChangeArrowheads="1"/>
          </p:cNvSpPr>
          <p:nvPr/>
        </p:nvSpPr>
        <p:spPr bwMode="auto">
          <a:xfrm>
            <a:off x="4188095" y="1983532"/>
            <a:ext cx="4225032" cy="145959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1" hangingPunct="1">
              <a:lnSpc>
                <a:spcPct val="100000"/>
              </a:lnSpc>
              <a:spcBef>
                <a:spcPct val="0"/>
              </a:spcBef>
              <a:spcAft>
                <a:spcPct val="0"/>
              </a:spcAft>
              <a:buClrTx/>
              <a:buSzTx/>
              <a:buFontTx/>
              <a:buNone/>
              <a:tabLst/>
            </a:pPr>
            <a:r>
              <a:rPr kumimoji="1" lang="en" sz="1200" b="0" i="0" u="none" strike="noStrike" cap="none" normalizeH="0" baseline="0">
                <a:ln>
                  <a:noFill/>
                </a:ln>
                <a:solidFill>
                  <a:srgbClr val="FF0000"/>
                </a:solidFill>
                <a:effectLst/>
                <a:cs typeface="굴림" pitchFamily="50" charset="-127"/>
              </a:rPr>
              <a:t>Let's print out the characters in the character array one by one </a:t>
            </a:r>
            <a:r>
              <a:rPr kumimoji="1" lang="en" altLang="ko-KR" sz="1200" b="0" i="0" u="none" strike="noStrike" cap="none" normalizeH="0" baseline="0">
                <a:ln>
                  <a:noFill/>
                </a:ln>
                <a:solidFill>
                  <a:srgbClr val="FF0000"/>
                </a:solidFill>
                <a:effectLst/>
                <a:cs typeface="굴림" pitchFamily="50" charset="-127"/>
              </a:rPr>
              <a:t>. </a:t>
            </a:r>
            <a:r>
              <a:rPr kumimoji="1" lang="en" altLang="en-US" sz="1200" b="0" i="0" u="none" strike="noStrike" cap="none" normalizeH="0" baseline="0">
                <a:ln>
                  <a:noFill/>
                </a:ln>
                <a:solidFill>
                  <a:srgbClr val="FF0000"/>
                </a:solidFill>
                <a:effectLst/>
                <a:cs typeface="굴림" pitchFamily="50" charset="-127"/>
              </a:rPr>
              <a:t>When printing a string stored in a character array, you can use </a:t>
            </a:r>
            <a:r>
              <a:rPr kumimoji="1" lang="en" altLang="ko-KR" sz="1200" b="0" i="0" u="none" strike="noStrike" cap="none" normalizeH="0" baseline="0">
                <a:ln>
                  <a:noFill/>
                </a:ln>
                <a:solidFill>
                  <a:srgbClr val="FF0000"/>
                </a:solidFill>
                <a:effectLst/>
                <a:cs typeface="굴림" pitchFamily="50" charset="-127"/>
              </a:rPr>
              <a:t>%s </a:t>
            </a:r>
            <a:r>
              <a:rPr kumimoji="1" lang="en" altLang="en-US" sz="1200" b="0" i="0" u="none" strike="noStrike" cap="none" normalizeH="0" baseline="0">
                <a:ln>
                  <a:noFill/>
                </a:ln>
                <a:solidFill>
                  <a:srgbClr val="FF0000"/>
                </a:solidFill>
                <a:effectLst/>
                <a:cs typeface="굴림" pitchFamily="50" charset="-127"/>
              </a:rPr>
              <a:t>, but here, in order to experience the basic method of string processing, we print out the characters in the character array one by one on the screen and stop the repetition when a </a:t>
            </a:r>
            <a:r>
              <a:rPr kumimoji="1" lang="en" altLang="ko-KR" sz="1200" b="0" i="0" u="none" strike="noStrike" cap="none" normalizeH="0" baseline="0">
                <a:ln>
                  <a:noFill/>
                </a:ln>
                <a:solidFill>
                  <a:srgbClr val="FF0000"/>
                </a:solidFill>
                <a:effectLst/>
                <a:cs typeface="굴림" pitchFamily="50" charset="-127"/>
              </a:rPr>
              <a:t>NULL character is encountered .</a:t>
            </a:r>
            <a:endParaRPr kumimoji="1" lang="en-US" altLang="ko-KR" sz="3600" b="0" i="0" u="none" strike="noStrike" cap="none" normalizeH="0" baseline="0">
              <a:ln>
                <a:noFill/>
              </a:ln>
              <a:solidFill>
                <a:schemeClr val="tx1"/>
              </a:solidFill>
              <a:effectLst/>
              <a:cs typeface="굴림" pitchFamily="50" charset="-127"/>
            </a:endParaRPr>
          </a:p>
        </p:txBody>
      </p:sp>
      <p:grpSp>
        <p:nvGrpSpPr>
          <p:cNvPr id="9" name="그룹 8">
            <a:extLst>
              <a:ext uri="{FF2B5EF4-FFF2-40B4-BE49-F238E27FC236}">
                <a16:creationId xmlns:a16="http://schemas.microsoft.com/office/drawing/2014/main" id="{B8D769AA-E6BF-4B53-8591-057F2B44B77F}"/>
              </a:ext>
            </a:extLst>
          </p:cNvPr>
          <p:cNvGrpSpPr/>
          <p:nvPr/>
        </p:nvGrpSpPr>
        <p:grpSpPr>
          <a:xfrm>
            <a:off x="5944146" y="4037397"/>
            <a:ext cx="2977896" cy="1005988"/>
            <a:chOff x="5038165" y="815788"/>
            <a:chExt cx="3663880" cy="1316231"/>
          </a:xfrm>
        </p:grpSpPr>
        <p:pic>
          <p:nvPicPr>
            <p:cNvPr id="15" name="그림 14">
              <a:extLst>
                <a:ext uri="{FF2B5EF4-FFF2-40B4-BE49-F238E27FC236}">
                  <a16:creationId xmlns:a16="http://schemas.microsoft.com/office/drawing/2014/main" id="{F00E66F1-BEE0-4005-91D8-BFA2E5DD3BF7}"/>
                </a:ext>
              </a:extLst>
            </p:cNvPr>
            <p:cNvPicPr>
              <a:picLocks noChangeAspect="1"/>
            </p:cNvPicPr>
            <p:nvPr/>
          </p:nvPicPr>
          <p:blipFill>
            <a:blip r:embed="rId2"/>
            <a:stretch>
              <a:fillRect/>
            </a:stretch>
          </p:blipFill>
          <p:spPr>
            <a:xfrm>
              <a:off x="6556679" y="1781959"/>
              <a:ext cx="745785" cy="350060"/>
            </a:xfrm>
            <a:prstGeom prst="rect">
              <a:avLst/>
            </a:prstGeom>
          </p:spPr>
        </p:pic>
        <p:sp>
          <p:nvSpPr>
            <p:cNvPr id="16" name="직사각형 15">
              <a:extLst>
                <a:ext uri="{FF2B5EF4-FFF2-40B4-BE49-F238E27FC236}">
                  <a16:creationId xmlns:a16="http://schemas.microsoft.com/office/drawing/2014/main" id="{959CF361-4641-47A6-AEDA-67F3AF33CB9A}"/>
                </a:ext>
              </a:extLst>
            </p:cNvPr>
            <p:cNvSpPr/>
            <p:nvPr/>
          </p:nvSpPr>
          <p:spPr>
            <a:xfrm>
              <a:off x="5038165" y="815788"/>
              <a:ext cx="3663880" cy="1123893"/>
            </a:xfrm>
            <a:prstGeom prst="rect">
              <a:avLst/>
            </a:prstGeom>
            <a:solidFill>
              <a:srgbClr val="1F6EA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R" sz="1600" dirty="0" err="1"/>
                <a:t>abc</a:t>
              </a:r>
              <a:endParaRPr lang="en-US" altLang="ko-KR" sz="1600" dirty="0">
                <a:ea typeface="굴림" pitchFamily="50" charset="-127"/>
              </a:endParaRPr>
            </a:p>
          </p:txBody>
        </p:sp>
      </p:grpSp>
    </p:spTree>
    <p:extLst>
      <p:ext uri="{BB962C8B-B14F-4D97-AF65-F5344CB8AC3E}">
        <p14:creationId xmlns:p14="http://schemas.microsoft.com/office/powerpoint/2010/main" val="26045840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260475" y="371475"/>
            <a:ext cx="7623175" cy="571500"/>
          </a:xfrm>
        </p:spPr>
        <p:txBody>
          <a:bodyPr>
            <a:normAutofit fontScale="90000"/>
          </a:bodyPr>
          <a:lstStyle/>
          <a:p>
            <a:r>
              <a:rPr lang="en" altLang="ko-KR" sz="3600"/>
              <a:t>Q &amp; A</a:t>
            </a:r>
          </a:p>
        </p:txBody>
      </p:sp>
      <p:pic>
        <p:nvPicPr>
          <p:cNvPr id="145411" name="Picture 3" descr="MCj0240699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688" y="1978025"/>
            <a:ext cx="2797175" cy="2024063"/>
          </a:xfrm>
          <a:prstGeom prst="rect">
            <a:avLst/>
          </a:prstGeom>
          <a:noFill/>
          <a:extLst>
            <a:ext uri="{909E8E84-426E-40DD-AFC4-6F175D3DCCD1}">
              <a14:hiddenFill xmlns:a14="http://schemas.microsoft.com/office/drawing/2010/main">
                <a:solidFill>
                  <a:srgbClr val="FFFFFF"/>
                </a:solidFill>
              </a14:hiddenFill>
            </a:ext>
          </a:extLst>
        </p:spPr>
      </p:pic>
      <p:pic>
        <p:nvPicPr>
          <p:cNvPr id="145412" name="Picture 4" descr="MCj041650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913" y="2103438"/>
            <a:ext cx="1706562" cy="1631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845821-D5FC-4358-9E94-B3EA30D82BDB}"/>
              </a:ext>
            </a:extLst>
          </p:cNvPr>
          <p:cNvSpPr>
            <a:spLocks noGrp="1"/>
          </p:cNvSpPr>
          <p:nvPr>
            <p:ph type="title"/>
          </p:nvPr>
        </p:nvSpPr>
        <p:spPr/>
        <p:txBody>
          <a:bodyPr/>
          <a:lstStyle/>
          <a:p>
            <a:r>
              <a:rPr lang="en" altLang="en-US" dirty="0"/>
              <a:t>reference</a:t>
            </a:r>
            <a:r>
              <a:rPr lang="en" altLang="ko-KR" dirty="0"/>
              <a:t> </a:t>
            </a:r>
            <a:endParaRPr lang="ko-KR" altLang="en-US" dirty="0"/>
          </a:p>
        </p:txBody>
      </p:sp>
      <p:pic>
        <p:nvPicPr>
          <p:cNvPr id="6" name="내용 개체 틀 5">
            <a:extLst>
              <a:ext uri="{FF2B5EF4-FFF2-40B4-BE49-F238E27FC236}">
                <a16:creationId xmlns:a16="http://schemas.microsoft.com/office/drawing/2014/main" id="{BBCDA6F0-AB77-4CB5-9849-F4139EB56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92" y="1916832"/>
            <a:ext cx="9076512" cy="3621100"/>
          </a:xfrm>
        </p:spPr>
      </p:pic>
    </p:spTree>
    <p:extLst>
      <p:ext uri="{BB962C8B-B14F-4D97-AF65-F5344CB8AC3E}">
        <p14:creationId xmlns:p14="http://schemas.microsoft.com/office/powerpoint/2010/main" val="15419244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가을">
  <a:themeElements>
    <a:clrScheme name="가을">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가을">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4616</TotalTime>
  <Words>5709</Words>
  <Application>Microsoft Office PowerPoint</Application>
  <PresentationFormat>화면 슬라이드 쇼(4:3)</PresentationFormat>
  <Paragraphs>989</Paragraphs>
  <Slides>80</Slides>
  <Notes>1</Notes>
  <HiddenSlides>0</HiddenSlides>
  <MMClips>0</MMClips>
  <ScaleCrop>false</ScaleCrop>
  <HeadingPairs>
    <vt:vector size="6" baseType="variant">
      <vt:variant>
        <vt:lpstr>사용한 글꼴</vt:lpstr>
      </vt:variant>
      <vt:variant>
        <vt:i4>13</vt:i4>
      </vt:variant>
      <vt:variant>
        <vt:lpstr>테마</vt:lpstr>
      </vt:variant>
      <vt:variant>
        <vt:i4>2</vt:i4>
      </vt:variant>
      <vt:variant>
        <vt:lpstr>슬라이드 제목</vt:lpstr>
      </vt:variant>
      <vt:variant>
        <vt:i4>80</vt:i4>
      </vt:variant>
    </vt:vector>
  </HeadingPairs>
  <TitlesOfParts>
    <vt:vector size="95" baseType="lpstr">
      <vt:lpstr>D2Coding</vt:lpstr>
      <vt:lpstr>HY강B</vt:lpstr>
      <vt:lpstr>굴림</vt:lpstr>
      <vt:lpstr>맑은 고딕</vt:lpstr>
      <vt:lpstr>한양신명조</vt:lpstr>
      <vt:lpstr>Arial</vt:lpstr>
      <vt:lpstr>Century Schoolbook</vt:lpstr>
      <vt:lpstr>Comic Sans MS</vt:lpstr>
      <vt:lpstr>Lucida Calligraphy</vt:lpstr>
      <vt:lpstr>Symbol</vt:lpstr>
      <vt:lpstr>Trebuchet MS</vt:lpstr>
      <vt:lpstr>Tw Cen MT</vt:lpstr>
      <vt:lpstr>Wingdings</vt:lpstr>
      <vt:lpstr>가을</vt:lpstr>
      <vt:lpstr>Office 테마</vt:lpstr>
      <vt:lpstr>Ch.12 Characters and Strings</vt:lpstr>
      <vt:lpstr>What you will learn in this chapter</vt:lpstr>
      <vt:lpstr>The importance of letters</vt:lpstr>
      <vt:lpstr>Characters and strings</vt:lpstr>
      <vt:lpstr>How to represent strings</vt:lpstr>
      <vt:lpstr>NULL character</vt:lpstr>
      <vt:lpstr>Why do we need to mark the end of a string ?</vt:lpstr>
      <vt:lpstr>Example #1</vt:lpstr>
      <vt:lpstr>reference </vt:lpstr>
      <vt:lpstr>Initializing a character array</vt:lpstr>
      <vt:lpstr>Output of string</vt:lpstr>
      <vt:lpstr>Example #2</vt:lpstr>
      <vt:lpstr>Example #3</vt:lpstr>
      <vt:lpstr>Example of calculating string length</vt:lpstr>
      <vt:lpstr>How to change the character array</vt:lpstr>
      <vt:lpstr>Wrong way</vt:lpstr>
      <vt:lpstr>String constant</vt:lpstr>
      <vt:lpstr>String constant</vt:lpstr>
      <vt:lpstr>String constant</vt:lpstr>
      <vt:lpstr>String constant</vt:lpstr>
      <vt:lpstr>Example </vt:lpstr>
      <vt:lpstr>Check points</vt:lpstr>
      <vt:lpstr>Character input/output library</vt:lpstr>
      <vt:lpstr>getchar (), putchar ()</vt:lpstr>
      <vt:lpstr>getchar(), putchar()</vt:lpstr>
      <vt:lpstr>EOF</vt:lpstr>
      <vt:lpstr>The return value of getchar() Why it's an integer</vt:lpstr>
      <vt:lpstr>Buffering </vt:lpstr>
      <vt:lpstr>_getch (), _getche ( ), getchar ( )</vt:lpstr>
      <vt:lpstr>_ getch(), _ putch()</vt:lpstr>
      <vt:lpstr>String input/output library functions</vt:lpstr>
      <vt:lpstr>Example</vt:lpstr>
      <vt:lpstr>gets_s () and puts() string input/output</vt:lpstr>
      <vt:lpstr>Example</vt:lpstr>
      <vt:lpstr>Character processing library functions</vt:lpstr>
      <vt:lpstr>Character processing library functions</vt:lpstr>
      <vt:lpstr>Example</vt:lpstr>
      <vt:lpstr>Lab: Words century</vt:lpstr>
      <vt:lpstr>Example</vt:lpstr>
      <vt:lpstr>Example</vt:lpstr>
      <vt:lpstr>Lab: Check valid password</vt:lpstr>
      <vt:lpstr>Solution</vt:lpstr>
      <vt:lpstr>Solution</vt:lpstr>
      <vt:lpstr>Check points</vt:lpstr>
      <vt:lpstr>String processing library</vt:lpstr>
      <vt:lpstr>Length of string</vt:lpstr>
      <vt:lpstr>Copy string</vt:lpstr>
      <vt:lpstr>String copy animation</vt:lpstr>
      <vt:lpstr>String concatenation</vt:lpstr>
      <vt:lpstr>String concatenation animation</vt:lpstr>
      <vt:lpstr>Example</vt:lpstr>
      <vt:lpstr>String comparison</vt:lpstr>
      <vt:lpstr>Example</vt:lpstr>
      <vt:lpstr>Example</vt:lpstr>
      <vt:lpstr>Text search</vt:lpstr>
      <vt:lpstr>Text search</vt:lpstr>
      <vt:lpstr>String search</vt:lpstr>
      <vt:lpstr>String search</vt:lpstr>
      <vt:lpstr>String tokenization</vt:lpstr>
      <vt:lpstr>String tokenization</vt:lpstr>
      <vt:lpstr>String tokenization</vt:lpstr>
      <vt:lpstr>Check points</vt:lpstr>
      <vt:lpstr>String to number conversion</vt:lpstr>
      <vt:lpstr>sprintf () and sscanf ()</vt:lpstr>
      <vt:lpstr>Example</vt:lpstr>
      <vt:lpstr>Example</vt:lpstr>
      <vt:lpstr>Lab: Automatically generate video file names</vt:lpstr>
      <vt:lpstr>Example</vt:lpstr>
      <vt:lpstr>Functions to convert a string to a number</vt:lpstr>
      <vt:lpstr>String to number conversion </vt:lpstr>
      <vt:lpstr>Check points</vt:lpstr>
      <vt:lpstr>Array of strings</vt:lpstr>
      <vt:lpstr>1. String array</vt:lpstr>
      <vt:lpstr>2. Array of character pointers</vt:lpstr>
      <vt:lpstr>Example</vt:lpstr>
      <vt:lpstr>Input as a two- dimensional array</vt:lpstr>
      <vt:lpstr>Lab: Korean-English Implementation of the dictionary</vt:lpstr>
      <vt:lpstr>Implementation of Korean-English dictionary</vt:lpstr>
      <vt:lpstr>PowerPoint 프레젠테이션</vt:lpstr>
      <vt:lpstr>Q &amp; A</vt:lpstr>
    </vt:vector>
  </TitlesOfParts>
  <Company>web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11장 포인터</dc:title>
  <dc:creator>web</dc:creator>
  <cp:lastModifiedBy>tdkweon</cp:lastModifiedBy>
  <cp:revision>509</cp:revision>
  <dcterms:created xsi:type="dcterms:W3CDTF">2007-11-08T01:24:05Z</dcterms:created>
  <dcterms:modified xsi:type="dcterms:W3CDTF">2025-04-06T02:27:02Z</dcterms:modified>
</cp:coreProperties>
</file>