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917A07-8619-4C05-BC25-7B98D4184F1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Интернет-магазин </a:t>
            </a:r>
            <a:r>
              <a:rPr lang="en-US" dirty="0" smtClean="0"/>
              <a:t>“</a:t>
            </a:r>
            <a:r>
              <a:rPr lang="ru-RU" dirty="0" smtClean="0"/>
              <a:t>наушники и не только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 помощью данного сайта можно заказать себе любые из имеющихся товаров</a:t>
            </a:r>
          </a:p>
          <a:p>
            <a:r>
              <a:rPr lang="ru-RU" dirty="0" smtClean="0"/>
              <a:t>2) каталог доступен всем после быстрой регистрации/авторизации</a:t>
            </a:r>
          </a:p>
          <a:p>
            <a:r>
              <a:rPr lang="ru-RU" dirty="0" smtClean="0"/>
              <a:t>3) при успешной покупке вы увидите соответствующее сообщение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1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Интернет-магазин “наушники и не только”</vt:lpstr>
      <vt:lpstr>Функционал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“наушники и не только”</dc:title>
  <dc:creator>User</dc:creator>
  <cp:lastModifiedBy>User</cp:lastModifiedBy>
  <cp:revision>1</cp:revision>
  <dcterms:created xsi:type="dcterms:W3CDTF">2019-03-19T16:35:38Z</dcterms:created>
  <dcterms:modified xsi:type="dcterms:W3CDTF">2019-03-19T16:45:20Z</dcterms:modified>
</cp:coreProperties>
</file>