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Коктейли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E632F-0C6B-4EB2-828C-78F177E2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F2D08-2B89-46DE-AF3E-5D18B45B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Наш навык может:</a:t>
            </a:r>
          </a:p>
          <a:p>
            <a:pPr marL="383540" indent="-383540"/>
            <a:r>
              <a:rPr lang="ru-RU" dirty="0"/>
              <a:t>Выдать рецепт коктейля;</a:t>
            </a:r>
          </a:p>
          <a:p>
            <a:pPr marL="383540" indent="-383540"/>
            <a:r>
              <a:rPr lang="ru-RU" dirty="0"/>
              <a:t>Показать, как коктейль должен выглядеть;</a:t>
            </a:r>
          </a:p>
          <a:p>
            <a:pPr marL="383540" indent="-383540"/>
            <a:r>
              <a:rPr lang="ru-RU" dirty="0"/>
              <a:t>Показать на карте, в каком баре можно выпить этот коктейль</a:t>
            </a:r>
          </a:p>
        </p:txBody>
      </p:sp>
    </p:spTree>
    <p:extLst>
      <p:ext uri="{BB962C8B-B14F-4D97-AF65-F5344CB8AC3E}">
        <p14:creationId xmlns:p14="http://schemas.microsoft.com/office/powerpoint/2010/main" val="6622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F6AAE1A-CEA5-4993-801C-217CE77F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38" y="1131768"/>
            <a:ext cx="7787265" cy="43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8F1522A-2CFB-4F7A-8245-09B670A0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59" y="1289918"/>
            <a:ext cx="754285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FBB0E5A-0B45-4D92-92A6-C99B848E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59" y="1289918"/>
            <a:ext cx="754285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100EB61-7F94-461C-9018-1D686069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59" y="1289918"/>
            <a:ext cx="754285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40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Crop</vt:lpstr>
      <vt:lpstr>Коктейли</vt:lpstr>
      <vt:lpstr>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71</cp:revision>
  <dcterms:created xsi:type="dcterms:W3CDTF">2015-09-21T23:24:45Z</dcterms:created>
  <dcterms:modified xsi:type="dcterms:W3CDTF">2019-04-24T20:14:12Z</dcterms:modified>
</cp:coreProperties>
</file>