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0" r:id="rId1"/>
  </p:sldMasterIdLst>
  <p:notesMasterIdLst>
    <p:notesMasterId r:id="rId33"/>
  </p:notesMasterIdLst>
  <p:sldIdLst>
    <p:sldId id="256" r:id="rId2"/>
    <p:sldId id="259" r:id="rId3"/>
    <p:sldId id="312" r:id="rId4"/>
    <p:sldId id="314" r:id="rId5"/>
    <p:sldId id="313" r:id="rId6"/>
    <p:sldId id="315" r:id="rId7"/>
    <p:sldId id="316" r:id="rId8"/>
    <p:sldId id="317" r:id="rId9"/>
    <p:sldId id="318" r:id="rId10"/>
    <p:sldId id="328" r:id="rId11"/>
    <p:sldId id="327" r:id="rId12"/>
    <p:sldId id="329" r:id="rId13"/>
    <p:sldId id="330" r:id="rId14"/>
    <p:sldId id="331" r:id="rId15"/>
    <p:sldId id="332" r:id="rId16"/>
    <p:sldId id="333" r:id="rId17"/>
    <p:sldId id="334" r:id="rId18"/>
    <p:sldId id="335" r:id="rId19"/>
    <p:sldId id="339" r:id="rId20"/>
    <p:sldId id="320" r:id="rId21"/>
    <p:sldId id="321" r:id="rId22"/>
    <p:sldId id="323" r:id="rId23"/>
    <p:sldId id="324" r:id="rId24"/>
    <p:sldId id="340" r:id="rId25"/>
    <p:sldId id="319" r:id="rId26"/>
    <p:sldId id="325" r:id="rId27"/>
    <p:sldId id="326" r:id="rId28"/>
    <p:sldId id="336" r:id="rId29"/>
    <p:sldId id="341" r:id="rId30"/>
    <p:sldId id="337" r:id="rId31"/>
    <p:sldId id="338" r:id="rId32"/>
  </p:sldIdLst>
  <p:sldSz cx="9144000" cy="5143500" type="screen16x9"/>
  <p:notesSz cx="6858000" cy="9144000"/>
  <p:embeddedFontLst>
    <p:embeddedFont>
      <p:font typeface="Montserrat" panose="020B0604020202020204" charset="0"/>
      <p:regular r:id="rId34"/>
      <p:bold r:id="rId35"/>
      <p:italic r:id="rId36"/>
      <p:boldItalic r:id="rId37"/>
    </p:embeddedFont>
    <p:embeddedFont>
      <p:font typeface="Montserrat Black" panose="020B0604020202020204" charset="0"/>
      <p:bold r:id="rId38"/>
      <p:boldItalic r:id="rId39"/>
    </p:embeddedFont>
    <p:embeddedFont>
      <p:font typeface="Quicksand" panose="020B0604020202020204" charset="0"/>
      <p:regular r:id="rId40"/>
      <p:bold r:id="rId41"/>
    </p:embeddedFont>
    <p:embeddedFont>
      <p:font typeface="Roboto Condensed Light" panose="020B0604020202020204" charset="0"/>
      <p:regular r:id="rId42"/>
      <p: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74963E-2A84-4255-8579-C7156BD4D353}">
  <a:tblStyle styleId="{0E74963E-2A84-4255-8579-C7156BD4D3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f0673c71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f0673c71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d279b9a442_0_1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d279b9a442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335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d279b9a442_0_1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d279b9a442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1128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5588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d279b9a442_0_1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d279b9a442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088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0889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d279b9a442_0_1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d279b9a442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337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d279b9a442_0_1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d279b9a442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1309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d279b9a442_0_1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d279b9a442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950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1467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7550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d279b9a442_0_1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d279b9a442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2930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1"/>
        <p:cNvGrpSpPr/>
        <p:nvPr/>
      </p:nvGrpSpPr>
      <p:grpSpPr>
        <a:xfrm>
          <a:off x="0" y="0"/>
          <a:ext cx="0" cy="0"/>
          <a:chOff x="0" y="0"/>
          <a:chExt cx="0" cy="0"/>
        </a:xfrm>
      </p:grpSpPr>
      <p:sp>
        <p:nvSpPr>
          <p:cNvPr id="2362" name="Google Shape;2362;gf0a9b0f80f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3" name="Google Shape;2363;gf0a9b0f80f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6721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8843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2831375" y="-141300"/>
            <a:ext cx="6411366" cy="6132485"/>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txBox="1">
            <a:spLocks noGrp="1"/>
          </p:cNvSpPr>
          <p:nvPr>
            <p:ph type="ctrTitle"/>
          </p:nvPr>
        </p:nvSpPr>
        <p:spPr>
          <a:xfrm>
            <a:off x="550750" y="1138875"/>
            <a:ext cx="3718200" cy="20412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0750" y="3391100"/>
            <a:ext cx="3718200" cy="637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a:off x="7166761" y="322438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5467773" y="18582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1250460" y="4528504"/>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220489" y="-68715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4362285" y="285486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 name="Google Shape;18;p2"/>
          <p:cNvGrpSpPr/>
          <p:nvPr/>
        </p:nvGrpSpPr>
        <p:grpSpPr>
          <a:xfrm>
            <a:off x="3414750" y="81650"/>
            <a:ext cx="947533" cy="947533"/>
            <a:chOff x="3912750" y="637550"/>
            <a:chExt cx="947533" cy="947533"/>
          </a:xfrm>
        </p:grpSpPr>
        <p:sp>
          <p:nvSpPr>
            <p:cNvPr id="19" name="Google Shape;19;p2"/>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1;p2"/>
          <p:cNvSpPr/>
          <p:nvPr/>
        </p:nvSpPr>
        <p:spPr>
          <a:xfrm>
            <a:off x="2877525" y="47552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3"/>
          <p:cNvSpPr/>
          <p:nvPr/>
        </p:nvSpPr>
        <p:spPr>
          <a:xfrm flipH="1">
            <a:off x="-337540" y="1524375"/>
            <a:ext cx="7437684" cy="3930907"/>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3"/>
          <p:cNvSpPr txBox="1">
            <a:spLocks noGrp="1"/>
          </p:cNvSpPr>
          <p:nvPr>
            <p:ph type="title"/>
          </p:nvPr>
        </p:nvSpPr>
        <p:spPr>
          <a:xfrm>
            <a:off x="1146900" y="3068936"/>
            <a:ext cx="6850200" cy="841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3140400" y="925223"/>
            <a:ext cx="2863200" cy="170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2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a:off x="1693800" y="3823464"/>
            <a:ext cx="5756400" cy="62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28" name="Google Shape;28;p3"/>
          <p:cNvSpPr/>
          <p:nvPr/>
        </p:nvSpPr>
        <p:spPr>
          <a:xfrm>
            <a:off x="6852570" y="424487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3"/>
          <p:cNvSpPr/>
          <p:nvPr/>
        </p:nvSpPr>
        <p:spPr>
          <a:xfrm>
            <a:off x="10" y="8077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3"/>
          <p:cNvSpPr/>
          <p:nvPr/>
        </p:nvSpPr>
        <p:spPr>
          <a:xfrm>
            <a:off x="6648473" y="-122721"/>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3"/>
          <p:cNvSpPr/>
          <p:nvPr/>
        </p:nvSpPr>
        <p:spPr>
          <a:xfrm>
            <a:off x="2540620" y="-71925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3"/>
          <p:cNvSpPr/>
          <p:nvPr/>
        </p:nvSpPr>
        <p:spPr>
          <a:xfrm>
            <a:off x="-813290" y="47497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3"/>
          <p:cNvSpPr/>
          <p:nvPr/>
        </p:nvSpPr>
        <p:spPr>
          <a:xfrm>
            <a:off x="-131739" y="382347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3"/>
          <p:cNvSpPr/>
          <p:nvPr/>
        </p:nvSpPr>
        <p:spPr>
          <a:xfrm>
            <a:off x="-39725" y="18736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 name="Google Shape;35;p3"/>
          <p:cNvGrpSpPr/>
          <p:nvPr/>
        </p:nvGrpSpPr>
        <p:grpSpPr>
          <a:xfrm>
            <a:off x="7544274" y="1469732"/>
            <a:ext cx="1265051" cy="1265051"/>
            <a:chOff x="3912750" y="637550"/>
            <a:chExt cx="947533" cy="947533"/>
          </a:xfrm>
        </p:grpSpPr>
        <p:sp>
          <p:nvSpPr>
            <p:cNvPr id="36" name="Google Shape;36;p3"/>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3"/>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4"/>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4"/>
          <p:cNvSpPr/>
          <p:nvPr/>
        </p:nvSpPr>
        <p:spPr>
          <a:xfrm>
            <a:off x="-306961" y="569001"/>
            <a:ext cx="7570971" cy="4973410"/>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4"/>
          <p:cNvSpPr txBox="1">
            <a:spLocks noGrp="1"/>
          </p:cNvSpPr>
          <p:nvPr>
            <p:ph type="subTitle" idx="1"/>
          </p:nvPr>
        </p:nvSpPr>
        <p:spPr>
          <a:xfrm>
            <a:off x="539500" y="1150475"/>
            <a:ext cx="8064900" cy="327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434343"/>
              </a:buClr>
              <a:buSzPts val="480"/>
              <a:buAutoNum type="arabicPeriod"/>
              <a:defRPr sz="1200"/>
            </a:lvl1pPr>
            <a:lvl2pPr lvl="1">
              <a:spcBef>
                <a:spcPts val="0"/>
              </a:spcBef>
              <a:spcAft>
                <a:spcPts val="0"/>
              </a:spcAft>
              <a:buClr>
                <a:srgbClr val="434343"/>
              </a:buClr>
              <a:buSzPts val="480"/>
              <a:buFont typeface="Roboto Condensed Light"/>
              <a:buAutoNum type="alphaLcPeriod"/>
              <a:defRPr/>
            </a:lvl2pPr>
            <a:lvl3pPr lvl="2">
              <a:spcBef>
                <a:spcPts val="0"/>
              </a:spcBef>
              <a:spcAft>
                <a:spcPts val="0"/>
              </a:spcAft>
              <a:buClr>
                <a:srgbClr val="434343"/>
              </a:buClr>
              <a:buSzPts val="480"/>
              <a:buFont typeface="Roboto Condensed Light"/>
              <a:buAutoNum type="romanLcPeriod"/>
              <a:defRPr/>
            </a:lvl3pPr>
            <a:lvl4pPr lvl="3">
              <a:spcBef>
                <a:spcPts val="0"/>
              </a:spcBef>
              <a:spcAft>
                <a:spcPts val="0"/>
              </a:spcAft>
              <a:buClr>
                <a:srgbClr val="434343"/>
              </a:buClr>
              <a:buSzPts val="480"/>
              <a:buFont typeface="Roboto Condensed Light"/>
              <a:buAutoNum type="arabicPeriod"/>
              <a:defRPr/>
            </a:lvl4pPr>
            <a:lvl5pPr lvl="4">
              <a:spcBef>
                <a:spcPts val="0"/>
              </a:spcBef>
              <a:spcAft>
                <a:spcPts val="0"/>
              </a:spcAft>
              <a:buClr>
                <a:srgbClr val="434343"/>
              </a:buClr>
              <a:buSzPts val="480"/>
              <a:buFont typeface="Roboto Condensed Light"/>
              <a:buAutoNum type="alphaLcPeriod"/>
              <a:defRPr/>
            </a:lvl5pPr>
            <a:lvl6pPr lvl="5">
              <a:spcBef>
                <a:spcPts val="0"/>
              </a:spcBef>
              <a:spcAft>
                <a:spcPts val="0"/>
              </a:spcAft>
              <a:buClr>
                <a:srgbClr val="434343"/>
              </a:buClr>
              <a:buSzPts val="480"/>
              <a:buFont typeface="Roboto Condensed Light"/>
              <a:buAutoNum type="romanLcPeriod"/>
              <a:defRPr/>
            </a:lvl6pPr>
            <a:lvl7pPr lvl="6">
              <a:spcBef>
                <a:spcPts val="0"/>
              </a:spcBef>
              <a:spcAft>
                <a:spcPts val="0"/>
              </a:spcAft>
              <a:buClr>
                <a:srgbClr val="434343"/>
              </a:buClr>
              <a:buSzPts val="480"/>
              <a:buFont typeface="Roboto Condensed Light"/>
              <a:buAutoNum type="arabicPeriod"/>
              <a:defRPr/>
            </a:lvl7pPr>
            <a:lvl8pPr lvl="7">
              <a:spcBef>
                <a:spcPts val="0"/>
              </a:spcBef>
              <a:spcAft>
                <a:spcPts val="0"/>
              </a:spcAft>
              <a:buClr>
                <a:srgbClr val="434343"/>
              </a:buClr>
              <a:buSzPts val="480"/>
              <a:buFont typeface="Roboto Condensed Light"/>
              <a:buAutoNum type="alphaLcPeriod"/>
              <a:defRPr/>
            </a:lvl8pPr>
            <a:lvl9pPr lvl="8">
              <a:spcBef>
                <a:spcPts val="0"/>
              </a:spcBef>
              <a:spcAft>
                <a:spcPts val="0"/>
              </a:spcAft>
              <a:buClr>
                <a:srgbClr val="434343"/>
              </a:buClr>
              <a:buSzPts val="480"/>
              <a:buFont typeface="Roboto Condensed Light"/>
              <a:buAutoNum type="romanLcPeriod"/>
              <a:defRPr/>
            </a:lvl9pPr>
          </a:lstStyle>
          <a:p>
            <a:endParaRPr/>
          </a:p>
        </p:txBody>
      </p:sp>
      <p:sp>
        <p:nvSpPr>
          <p:cNvPr id="42" name="Google Shape;42;p4"/>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3" name="Google Shape;43;p4"/>
          <p:cNvSpPr/>
          <p:nvPr/>
        </p:nvSpPr>
        <p:spPr>
          <a:xfrm flipH="1">
            <a:off x="-1039340" y="243478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4"/>
          <p:cNvSpPr/>
          <p:nvPr/>
        </p:nvSpPr>
        <p:spPr>
          <a:xfrm flipH="1">
            <a:off x="8628904" y="249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4"/>
          <p:cNvSpPr/>
          <p:nvPr/>
        </p:nvSpPr>
        <p:spPr>
          <a:xfrm flipH="1">
            <a:off x="8402854" y="47497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4"/>
          <p:cNvSpPr/>
          <p:nvPr/>
        </p:nvSpPr>
        <p:spPr>
          <a:xfrm flipH="1">
            <a:off x="7428185" y="-1004829"/>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4"/>
          <p:cNvSpPr/>
          <p:nvPr/>
        </p:nvSpPr>
        <p:spPr>
          <a:xfrm flipH="1">
            <a:off x="1222079" y="500909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4"/>
          <p:cNvSpPr/>
          <p:nvPr/>
        </p:nvSpPr>
        <p:spPr>
          <a:xfrm>
            <a:off x="-96450" y="-125362"/>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 name="Google Shape;49;p4"/>
          <p:cNvGrpSpPr/>
          <p:nvPr/>
        </p:nvGrpSpPr>
        <p:grpSpPr>
          <a:xfrm>
            <a:off x="4288299" y="4703032"/>
            <a:ext cx="1265051" cy="1265051"/>
            <a:chOff x="3912750" y="637550"/>
            <a:chExt cx="947533" cy="947533"/>
          </a:xfrm>
        </p:grpSpPr>
        <p:sp>
          <p:nvSpPr>
            <p:cNvPr id="50" name="Google Shape;50;p4"/>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4"/>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5">
  <p:cSld name="CUSTOM_24">
    <p:spTree>
      <p:nvGrpSpPr>
        <p:cNvPr id="1" name="Shape 364"/>
        <p:cNvGrpSpPr/>
        <p:nvPr/>
      </p:nvGrpSpPr>
      <p:grpSpPr>
        <a:xfrm>
          <a:off x="0" y="0"/>
          <a:ext cx="0" cy="0"/>
          <a:chOff x="0" y="0"/>
          <a:chExt cx="0" cy="0"/>
        </a:xfrm>
      </p:grpSpPr>
      <p:sp>
        <p:nvSpPr>
          <p:cNvPr id="365" name="Google Shape;365;p26"/>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26"/>
          <p:cNvSpPr/>
          <p:nvPr/>
        </p:nvSpPr>
        <p:spPr>
          <a:xfrm rot="-8493879">
            <a:off x="3645057" y="-1125988"/>
            <a:ext cx="7437821" cy="3930979"/>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26"/>
          <p:cNvSpPr/>
          <p:nvPr/>
        </p:nvSpPr>
        <p:spPr>
          <a:xfrm flipH="1">
            <a:off x="-3394072" y="458227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26"/>
          <p:cNvSpPr/>
          <p:nvPr/>
        </p:nvSpPr>
        <p:spPr>
          <a:xfrm flipH="1">
            <a:off x="3467514" y="469087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26"/>
          <p:cNvSpPr/>
          <p:nvPr/>
        </p:nvSpPr>
        <p:spPr>
          <a:xfrm flipH="1">
            <a:off x="-710354" y="92154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26"/>
          <p:cNvSpPr/>
          <p:nvPr/>
        </p:nvSpPr>
        <p:spPr>
          <a:xfrm flipH="1">
            <a:off x="-3537086" y="36541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1" name="Google Shape;371;p26"/>
          <p:cNvGrpSpPr/>
          <p:nvPr/>
        </p:nvGrpSpPr>
        <p:grpSpPr>
          <a:xfrm flipH="1">
            <a:off x="239045" y="3921850"/>
            <a:ext cx="947533" cy="947533"/>
            <a:chOff x="3912750" y="637550"/>
            <a:chExt cx="947533" cy="947533"/>
          </a:xfrm>
        </p:grpSpPr>
        <p:sp>
          <p:nvSpPr>
            <p:cNvPr id="372" name="Google Shape;372;p26"/>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26"/>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4" name="Google Shape;374;p26"/>
          <p:cNvSpPr/>
          <p:nvPr/>
        </p:nvSpPr>
        <p:spPr>
          <a:xfrm flipH="1">
            <a:off x="8740721" y="10210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26"/>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6" name="Google Shape;376;p26"/>
          <p:cNvSpPr/>
          <p:nvPr/>
        </p:nvSpPr>
        <p:spPr>
          <a:xfrm flipH="1">
            <a:off x="7680205" y="4518343"/>
            <a:ext cx="1060519" cy="1060490"/>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557"/>
        <p:cNvGrpSpPr/>
        <p:nvPr/>
      </p:nvGrpSpPr>
      <p:grpSpPr>
        <a:xfrm>
          <a:off x="0" y="0"/>
          <a:ext cx="0" cy="0"/>
          <a:chOff x="0" y="0"/>
          <a:chExt cx="0" cy="0"/>
        </a:xfrm>
      </p:grpSpPr>
      <p:sp>
        <p:nvSpPr>
          <p:cNvPr id="558" name="Google Shape;558;p40"/>
          <p:cNvSpPr/>
          <p:nvPr/>
        </p:nvSpPr>
        <p:spPr>
          <a:xfrm flipH="1">
            <a:off x="-184147"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40"/>
          <p:cNvSpPr/>
          <p:nvPr/>
        </p:nvSpPr>
        <p:spPr>
          <a:xfrm rot="-7575992">
            <a:off x="3311472" y="-1827843"/>
            <a:ext cx="9206100" cy="6299659"/>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40"/>
          <p:cNvSpPr/>
          <p:nvPr/>
        </p:nvSpPr>
        <p:spPr>
          <a:xfrm flipH="1">
            <a:off x="-2061964" y="1029175"/>
            <a:ext cx="6411366" cy="6132485"/>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40"/>
          <p:cNvSpPr/>
          <p:nvPr/>
        </p:nvSpPr>
        <p:spPr>
          <a:xfrm flipH="1">
            <a:off x="-5" y="171968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40"/>
          <p:cNvSpPr/>
          <p:nvPr/>
        </p:nvSpPr>
        <p:spPr>
          <a:xfrm flipH="1">
            <a:off x="614252" y="-65996"/>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40"/>
          <p:cNvSpPr/>
          <p:nvPr/>
        </p:nvSpPr>
        <p:spPr>
          <a:xfrm flipH="1">
            <a:off x="7051289" y="490549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40"/>
          <p:cNvSpPr/>
          <p:nvPr/>
        </p:nvSpPr>
        <p:spPr>
          <a:xfrm flipH="1">
            <a:off x="7973495" y="-6600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40"/>
          <p:cNvSpPr/>
          <p:nvPr/>
        </p:nvSpPr>
        <p:spPr>
          <a:xfrm flipH="1">
            <a:off x="370614" y="447716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66" name="Google Shape;566;p40"/>
          <p:cNvGrpSpPr/>
          <p:nvPr/>
        </p:nvGrpSpPr>
        <p:grpSpPr>
          <a:xfrm flipH="1">
            <a:off x="5585945" y="-561800"/>
            <a:ext cx="947533" cy="947533"/>
            <a:chOff x="3912750" y="637550"/>
            <a:chExt cx="947533" cy="947533"/>
          </a:xfrm>
        </p:grpSpPr>
        <p:sp>
          <p:nvSpPr>
            <p:cNvPr id="567" name="Google Shape;567;p40"/>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40"/>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69" name="Google Shape;569;p40"/>
          <p:cNvSpPr/>
          <p:nvPr/>
        </p:nvSpPr>
        <p:spPr>
          <a:xfrm flipH="1">
            <a:off x="3348871" y="47552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570"/>
        <p:cNvGrpSpPr/>
        <p:nvPr/>
      </p:nvGrpSpPr>
      <p:grpSpPr>
        <a:xfrm>
          <a:off x="0" y="0"/>
          <a:ext cx="0" cy="0"/>
          <a:chOff x="0" y="0"/>
          <a:chExt cx="0" cy="0"/>
        </a:xfrm>
      </p:grpSpPr>
      <p:sp>
        <p:nvSpPr>
          <p:cNvPr id="571" name="Google Shape;571;p41"/>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41"/>
          <p:cNvSpPr/>
          <p:nvPr/>
        </p:nvSpPr>
        <p:spPr>
          <a:xfrm rot="-3075939">
            <a:off x="4301454" y="1956101"/>
            <a:ext cx="7570775" cy="4973281"/>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41"/>
          <p:cNvSpPr/>
          <p:nvPr/>
        </p:nvSpPr>
        <p:spPr>
          <a:xfrm rot="9103592" flipH="1">
            <a:off x="-736449" y="-1679977"/>
            <a:ext cx="7437770" cy="5089555"/>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41"/>
          <p:cNvSpPr/>
          <p:nvPr/>
        </p:nvSpPr>
        <p:spPr>
          <a:xfrm rot="10800000">
            <a:off x="2140773" y="4666738"/>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41"/>
          <p:cNvSpPr/>
          <p:nvPr/>
        </p:nvSpPr>
        <p:spPr>
          <a:xfrm rot="-7572997">
            <a:off x="9225983" y="370821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41"/>
          <p:cNvSpPr/>
          <p:nvPr/>
        </p:nvSpPr>
        <p:spPr>
          <a:xfrm rot="10800000" flipH="1">
            <a:off x="7463000" y="-417497"/>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77" name="Google Shape;577;p41"/>
          <p:cNvGrpSpPr/>
          <p:nvPr/>
        </p:nvGrpSpPr>
        <p:grpSpPr>
          <a:xfrm rot="10800000" flipH="1">
            <a:off x="324724" y="-271330"/>
            <a:ext cx="1265051" cy="1265051"/>
            <a:chOff x="3912750" y="637550"/>
            <a:chExt cx="947533" cy="947533"/>
          </a:xfrm>
        </p:grpSpPr>
        <p:sp>
          <p:nvSpPr>
            <p:cNvPr id="578" name="Google Shape;578;p41"/>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41"/>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80" name="Google Shape;580;p41"/>
          <p:cNvSpPr/>
          <p:nvPr/>
        </p:nvSpPr>
        <p:spPr>
          <a:xfrm rot="1205794">
            <a:off x="7274479" y="3684239"/>
            <a:ext cx="1255248" cy="1255213"/>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41"/>
          <p:cNvSpPr/>
          <p:nvPr/>
        </p:nvSpPr>
        <p:spPr>
          <a:xfrm rot="4432563">
            <a:off x="8298731" y="3767846"/>
            <a:ext cx="451679" cy="451718"/>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41"/>
          <p:cNvSpPr/>
          <p:nvPr/>
        </p:nvSpPr>
        <p:spPr>
          <a:xfrm rot="10800000" flipH="1">
            <a:off x="-344463" y="4461962"/>
            <a:ext cx="1125652" cy="1127635"/>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70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1pPr>
            <a:lvl2pPr lvl="1"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2pPr>
            <a:lvl3pPr lvl="2"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3pPr>
            <a:lvl4pPr lvl="3"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4pPr>
            <a:lvl5pPr lvl="4"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5pPr>
            <a:lvl6pPr lvl="5"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6pPr>
            <a:lvl7pPr lvl="6"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7pPr>
            <a:lvl8pPr lvl="7"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8pPr>
            <a:lvl9pPr lvl="8"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713225" y="1293075"/>
            <a:ext cx="7717500" cy="33153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Quicksand"/>
              <a:buChar char="●"/>
              <a:defRPr sz="1800">
                <a:solidFill>
                  <a:schemeClr val="lt1"/>
                </a:solidFill>
                <a:latin typeface="Quicksand"/>
                <a:ea typeface="Quicksand"/>
                <a:cs typeface="Quicksand"/>
                <a:sym typeface="Quicksand"/>
              </a:defRPr>
            </a:lvl1pPr>
            <a:lvl2pPr marL="914400" lvl="1"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2pPr>
            <a:lvl3pPr marL="1371600" lvl="2"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3pPr>
            <a:lvl4pPr marL="1828800" lvl="3"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4pPr>
            <a:lvl5pPr marL="2286000" lvl="4"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5pPr>
            <a:lvl6pPr marL="2743200" lvl="5"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6pPr>
            <a:lvl7pPr marL="3200400" lvl="6"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7pPr>
            <a:lvl8pPr marL="3657600" lvl="7"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8pPr>
            <a:lvl9pPr marL="4114800" lvl="8"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72" r:id="rId5"/>
    <p:sldLayoutId id="2147483686" r:id="rId6"/>
    <p:sldLayoutId id="214748368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66"/>
        <p:cNvGrpSpPr/>
        <p:nvPr/>
      </p:nvGrpSpPr>
      <p:grpSpPr>
        <a:xfrm>
          <a:off x="0" y="0"/>
          <a:ext cx="0" cy="0"/>
          <a:chOff x="0" y="0"/>
          <a:chExt cx="0" cy="0"/>
        </a:xfrm>
      </p:grpSpPr>
      <p:sp>
        <p:nvSpPr>
          <p:cNvPr id="1267" name="Google Shape;1267;p87"/>
          <p:cNvSpPr txBox="1">
            <a:spLocks noGrp="1"/>
          </p:cNvSpPr>
          <p:nvPr>
            <p:ph type="ctrTitle"/>
          </p:nvPr>
        </p:nvSpPr>
        <p:spPr>
          <a:xfrm>
            <a:off x="550750" y="460211"/>
            <a:ext cx="3718200" cy="204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600" dirty="0"/>
              <a:t>Twitter </a:t>
            </a:r>
            <a:br>
              <a:rPr lang="en-IN" sz="3600" dirty="0"/>
            </a:br>
            <a:r>
              <a:rPr lang="en-IN" sz="3600" dirty="0"/>
              <a:t>Semantic </a:t>
            </a:r>
            <a:br>
              <a:rPr lang="en-IN" sz="3600" dirty="0"/>
            </a:br>
            <a:r>
              <a:rPr lang="en-IN" sz="3600" dirty="0"/>
              <a:t>Analysis (NLP)</a:t>
            </a:r>
            <a:endParaRPr sz="3200" dirty="0"/>
          </a:p>
        </p:txBody>
      </p:sp>
      <p:sp>
        <p:nvSpPr>
          <p:cNvPr id="1268" name="Google Shape;1268;p87"/>
          <p:cNvSpPr txBox="1">
            <a:spLocks noGrp="1"/>
          </p:cNvSpPr>
          <p:nvPr>
            <p:ph type="subTitle" idx="1"/>
          </p:nvPr>
        </p:nvSpPr>
        <p:spPr>
          <a:xfrm>
            <a:off x="546004" y="3140774"/>
            <a:ext cx="3718200" cy="1466650"/>
          </a:xfrm>
          <a:prstGeom prst="rect">
            <a:avLst/>
          </a:prstGeom>
        </p:spPr>
        <p:txBody>
          <a:bodyPr spcFirstLastPara="1" wrap="square" lIns="91425" tIns="91425" rIns="91425" bIns="91425" anchor="ctr" anchorCtr="0">
            <a:noAutofit/>
          </a:bodyPr>
          <a:lstStyle/>
          <a:p>
            <a:pPr marL="0" lvl="0" indent="0" rtl="0">
              <a:spcBef>
                <a:spcPts val="0"/>
              </a:spcBef>
              <a:spcAft>
                <a:spcPts val="0"/>
              </a:spcAft>
            </a:pPr>
            <a:r>
              <a:rPr lang="en-US" sz="1100" dirty="0"/>
              <a:t>Saurav Srikant Deshmukh</a:t>
            </a:r>
          </a:p>
          <a:p>
            <a:pPr marL="0" indent="0"/>
            <a:r>
              <a:rPr lang="en-US" sz="1100" dirty="0"/>
              <a:t>Rishikesh Sharad </a:t>
            </a:r>
            <a:r>
              <a:rPr lang="en-US" sz="1100" dirty="0" err="1"/>
              <a:t>Memane</a:t>
            </a:r>
            <a:endParaRPr lang="en-US" sz="1100" dirty="0"/>
          </a:p>
          <a:p>
            <a:pPr marL="0" indent="0"/>
            <a:r>
              <a:rPr lang="en-US" sz="1100" dirty="0"/>
              <a:t>Tasmia </a:t>
            </a:r>
            <a:r>
              <a:rPr lang="en-US" sz="1100" dirty="0" err="1"/>
              <a:t>Rahath</a:t>
            </a:r>
            <a:endParaRPr lang="en-US" sz="1100" dirty="0"/>
          </a:p>
          <a:p>
            <a:pPr marL="0" lvl="0" indent="0" rtl="0">
              <a:spcBef>
                <a:spcPts val="0"/>
              </a:spcBef>
              <a:spcAft>
                <a:spcPts val="0"/>
              </a:spcAft>
            </a:pPr>
            <a:r>
              <a:rPr lang="en-US" sz="1100" dirty="0" err="1"/>
              <a:t>Nallagonda</a:t>
            </a:r>
            <a:r>
              <a:rPr lang="en-US" sz="1100" dirty="0"/>
              <a:t> Srinivas</a:t>
            </a:r>
          </a:p>
          <a:p>
            <a:pPr marL="0" lvl="0" indent="0" rtl="0">
              <a:spcBef>
                <a:spcPts val="0"/>
              </a:spcBef>
              <a:spcAft>
                <a:spcPts val="0"/>
              </a:spcAft>
            </a:pPr>
            <a:r>
              <a:rPr lang="en-US" sz="1100" dirty="0"/>
              <a:t>Amar Shivaji </a:t>
            </a:r>
            <a:r>
              <a:rPr lang="en-US" sz="1100" dirty="0" err="1"/>
              <a:t>Kasbe</a:t>
            </a:r>
            <a:r>
              <a:rPr lang="en-US" sz="1100" dirty="0"/>
              <a:t>.</a:t>
            </a:r>
          </a:p>
          <a:p>
            <a:pPr marL="0" lvl="0" indent="0" rtl="0">
              <a:spcBef>
                <a:spcPts val="0"/>
              </a:spcBef>
              <a:spcAft>
                <a:spcPts val="0"/>
              </a:spcAft>
            </a:pPr>
            <a:r>
              <a:rPr lang="en-US" sz="1100" dirty="0"/>
              <a:t>Sarvesh Kashinath Joshi</a:t>
            </a:r>
          </a:p>
          <a:p>
            <a:pPr marL="0" indent="0"/>
            <a:r>
              <a:rPr lang="en-US" sz="1100" dirty="0" err="1"/>
              <a:t>Sameeh</a:t>
            </a:r>
            <a:r>
              <a:rPr lang="en-US" sz="1100" dirty="0"/>
              <a:t> Ali</a:t>
            </a:r>
          </a:p>
          <a:p>
            <a:pPr marL="0" lvl="0" indent="0" rtl="0">
              <a:spcBef>
                <a:spcPts val="0"/>
              </a:spcBef>
              <a:spcAft>
                <a:spcPts val="0"/>
              </a:spcAft>
            </a:pPr>
            <a:endParaRPr lang="en-US" sz="1100" dirty="0"/>
          </a:p>
        </p:txBody>
      </p:sp>
      <p:grpSp>
        <p:nvGrpSpPr>
          <p:cNvPr id="1269" name="Google Shape;1269;p87"/>
          <p:cNvGrpSpPr/>
          <p:nvPr/>
        </p:nvGrpSpPr>
        <p:grpSpPr>
          <a:xfrm>
            <a:off x="4835245" y="605545"/>
            <a:ext cx="3769246" cy="3935960"/>
            <a:chOff x="4835245" y="605545"/>
            <a:chExt cx="3769246" cy="3935960"/>
          </a:xfrm>
        </p:grpSpPr>
        <p:sp>
          <p:nvSpPr>
            <p:cNvPr id="1270" name="Google Shape;1270;p87"/>
            <p:cNvSpPr/>
            <p:nvPr/>
          </p:nvSpPr>
          <p:spPr>
            <a:xfrm>
              <a:off x="6326148" y="750982"/>
              <a:ext cx="1632800" cy="3421657"/>
            </a:xfrm>
            <a:custGeom>
              <a:avLst/>
              <a:gdLst/>
              <a:ahLst/>
              <a:cxnLst/>
              <a:rect l="l" t="t" r="r" b="b"/>
              <a:pathLst>
                <a:path w="41977" h="87966" extrusionOk="0">
                  <a:moveTo>
                    <a:pt x="37144" y="87965"/>
                  </a:moveTo>
                  <a:lnTo>
                    <a:pt x="4833" y="87965"/>
                  </a:lnTo>
                  <a:cubicBezTo>
                    <a:pt x="2159" y="87965"/>
                    <a:pt x="0" y="85807"/>
                    <a:pt x="0" y="83132"/>
                  </a:cubicBezTo>
                  <a:lnTo>
                    <a:pt x="0" y="4833"/>
                  </a:lnTo>
                  <a:cubicBezTo>
                    <a:pt x="0" y="2158"/>
                    <a:pt x="2159" y="0"/>
                    <a:pt x="4833" y="0"/>
                  </a:cubicBezTo>
                  <a:lnTo>
                    <a:pt x="37144" y="0"/>
                  </a:lnTo>
                  <a:cubicBezTo>
                    <a:pt x="39819" y="0"/>
                    <a:pt x="41977" y="2158"/>
                    <a:pt x="41977" y="4833"/>
                  </a:cubicBezTo>
                  <a:lnTo>
                    <a:pt x="41977" y="83132"/>
                  </a:lnTo>
                  <a:cubicBezTo>
                    <a:pt x="41977" y="85807"/>
                    <a:pt x="39819" y="87965"/>
                    <a:pt x="37144" y="87965"/>
                  </a:cubicBezTo>
                  <a:close/>
                </a:path>
              </a:pathLst>
            </a:custGeom>
            <a:gradFill>
              <a:gsLst>
                <a:gs pos="0">
                  <a:schemeClr val="accent1"/>
                </a:gs>
                <a:gs pos="100000">
                  <a:schemeClr val="accent2"/>
                </a:gs>
              </a:gsLst>
              <a:lin ang="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87"/>
            <p:cNvSpPr/>
            <p:nvPr/>
          </p:nvSpPr>
          <p:spPr>
            <a:xfrm>
              <a:off x="6326148" y="974448"/>
              <a:ext cx="1632800" cy="39"/>
            </a:xfrm>
            <a:custGeom>
              <a:avLst/>
              <a:gdLst/>
              <a:ahLst/>
              <a:cxnLst/>
              <a:rect l="l" t="t" r="r" b="b"/>
              <a:pathLst>
                <a:path w="41977" h="1" fill="none" extrusionOk="0">
                  <a:moveTo>
                    <a:pt x="0" y="0"/>
                  </a:moveTo>
                  <a:lnTo>
                    <a:pt x="41977"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87"/>
            <p:cNvSpPr/>
            <p:nvPr/>
          </p:nvSpPr>
          <p:spPr>
            <a:xfrm>
              <a:off x="6475125" y="833717"/>
              <a:ext cx="55585" cy="55623"/>
            </a:xfrm>
            <a:custGeom>
              <a:avLst/>
              <a:gdLst/>
              <a:ahLst/>
              <a:cxnLst/>
              <a:rect l="l" t="t" r="r" b="b"/>
              <a:pathLst>
                <a:path w="1429" h="1430" fill="none" extrusionOk="0">
                  <a:moveTo>
                    <a:pt x="1429" y="700"/>
                  </a:moveTo>
                  <a:cubicBezTo>
                    <a:pt x="1429" y="305"/>
                    <a:pt x="1095" y="1"/>
                    <a:pt x="699" y="1"/>
                  </a:cubicBezTo>
                  <a:cubicBezTo>
                    <a:pt x="304" y="1"/>
                    <a:pt x="0" y="305"/>
                    <a:pt x="0" y="700"/>
                  </a:cubicBezTo>
                  <a:cubicBezTo>
                    <a:pt x="0" y="1095"/>
                    <a:pt x="304" y="1430"/>
                    <a:pt x="699" y="1430"/>
                  </a:cubicBezTo>
                  <a:cubicBezTo>
                    <a:pt x="1095" y="1430"/>
                    <a:pt x="1429" y="1095"/>
                    <a:pt x="1429" y="700"/>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87"/>
            <p:cNvSpPr/>
            <p:nvPr/>
          </p:nvSpPr>
          <p:spPr>
            <a:xfrm>
              <a:off x="6582716" y="833717"/>
              <a:ext cx="56790" cy="55623"/>
            </a:xfrm>
            <a:custGeom>
              <a:avLst/>
              <a:gdLst/>
              <a:ahLst/>
              <a:cxnLst/>
              <a:rect l="l" t="t" r="r" b="b"/>
              <a:pathLst>
                <a:path w="1460" h="1430" fill="none" extrusionOk="0">
                  <a:moveTo>
                    <a:pt x="1459" y="700"/>
                  </a:moveTo>
                  <a:cubicBezTo>
                    <a:pt x="1459" y="305"/>
                    <a:pt x="1125" y="1"/>
                    <a:pt x="730" y="1"/>
                  </a:cubicBezTo>
                  <a:cubicBezTo>
                    <a:pt x="335" y="1"/>
                    <a:pt x="0" y="305"/>
                    <a:pt x="0" y="700"/>
                  </a:cubicBezTo>
                  <a:cubicBezTo>
                    <a:pt x="0" y="1095"/>
                    <a:pt x="335" y="1430"/>
                    <a:pt x="730" y="1430"/>
                  </a:cubicBezTo>
                  <a:cubicBezTo>
                    <a:pt x="1125" y="1430"/>
                    <a:pt x="1459" y="1095"/>
                    <a:pt x="1459" y="700"/>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87"/>
            <p:cNvSpPr/>
            <p:nvPr/>
          </p:nvSpPr>
          <p:spPr>
            <a:xfrm>
              <a:off x="6691473" y="833717"/>
              <a:ext cx="55623" cy="55623"/>
            </a:xfrm>
            <a:custGeom>
              <a:avLst/>
              <a:gdLst/>
              <a:ahLst/>
              <a:cxnLst/>
              <a:rect l="l" t="t" r="r" b="b"/>
              <a:pathLst>
                <a:path w="1430" h="1430" fill="none" extrusionOk="0">
                  <a:moveTo>
                    <a:pt x="1429" y="700"/>
                  </a:moveTo>
                  <a:cubicBezTo>
                    <a:pt x="1429" y="305"/>
                    <a:pt x="1125" y="1"/>
                    <a:pt x="730" y="1"/>
                  </a:cubicBezTo>
                  <a:cubicBezTo>
                    <a:pt x="335" y="1"/>
                    <a:pt x="1" y="305"/>
                    <a:pt x="1" y="700"/>
                  </a:cubicBezTo>
                  <a:cubicBezTo>
                    <a:pt x="1" y="1095"/>
                    <a:pt x="335" y="1430"/>
                    <a:pt x="730" y="1430"/>
                  </a:cubicBezTo>
                  <a:cubicBezTo>
                    <a:pt x="1125" y="1430"/>
                    <a:pt x="1429" y="1095"/>
                    <a:pt x="1429" y="700"/>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87"/>
            <p:cNvSpPr/>
            <p:nvPr/>
          </p:nvSpPr>
          <p:spPr>
            <a:xfrm>
              <a:off x="6416001" y="1588057"/>
              <a:ext cx="1453094" cy="383101"/>
            </a:xfrm>
            <a:custGeom>
              <a:avLst/>
              <a:gdLst/>
              <a:ahLst/>
              <a:cxnLst/>
              <a:rect l="l" t="t" r="r" b="b"/>
              <a:pathLst>
                <a:path w="37357" h="9849" fill="none" extrusionOk="0">
                  <a:moveTo>
                    <a:pt x="35624" y="9848"/>
                  </a:moveTo>
                  <a:lnTo>
                    <a:pt x="1733" y="9848"/>
                  </a:lnTo>
                  <a:cubicBezTo>
                    <a:pt x="760" y="9848"/>
                    <a:pt x="0" y="9089"/>
                    <a:pt x="0" y="8116"/>
                  </a:cubicBezTo>
                  <a:lnTo>
                    <a:pt x="0" y="1763"/>
                  </a:lnTo>
                  <a:cubicBezTo>
                    <a:pt x="0" y="791"/>
                    <a:pt x="760" y="0"/>
                    <a:pt x="1733" y="0"/>
                  </a:cubicBezTo>
                  <a:lnTo>
                    <a:pt x="35624" y="0"/>
                  </a:lnTo>
                  <a:cubicBezTo>
                    <a:pt x="36597" y="0"/>
                    <a:pt x="37357" y="791"/>
                    <a:pt x="37357" y="1763"/>
                  </a:cubicBezTo>
                  <a:lnTo>
                    <a:pt x="37357" y="8116"/>
                  </a:lnTo>
                  <a:cubicBezTo>
                    <a:pt x="37357" y="9089"/>
                    <a:pt x="36597" y="9848"/>
                    <a:pt x="35624" y="9848"/>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87"/>
            <p:cNvSpPr/>
            <p:nvPr/>
          </p:nvSpPr>
          <p:spPr>
            <a:xfrm>
              <a:off x="6825086" y="1703932"/>
              <a:ext cx="942331" cy="39"/>
            </a:xfrm>
            <a:custGeom>
              <a:avLst/>
              <a:gdLst/>
              <a:ahLst/>
              <a:cxnLst/>
              <a:rect l="l" t="t" r="r" b="b"/>
              <a:pathLst>
                <a:path w="24226" h="1" fill="none" extrusionOk="0">
                  <a:moveTo>
                    <a:pt x="0" y="0"/>
                  </a:moveTo>
                  <a:lnTo>
                    <a:pt x="242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87"/>
            <p:cNvSpPr/>
            <p:nvPr/>
          </p:nvSpPr>
          <p:spPr>
            <a:xfrm>
              <a:off x="6825086" y="1781961"/>
              <a:ext cx="942331" cy="39"/>
            </a:xfrm>
            <a:custGeom>
              <a:avLst/>
              <a:gdLst/>
              <a:ahLst/>
              <a:cxnLst/>
              <a:rect l="l" t="t" r="r" b="b"/>
              <a:pathLst>
                <a:path w="24226" h="1" fill="none" extrusionOk="0">
                  <a:moveTo>
                    <a:pt x="0" y="0"/>
                  </a:moveTo>
                  <a:lnTo>
                    <a:pt x="242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87"/>
            <p:cNvSpPr/>
            <p:nvPr/>
          </p:nvSpPr>
          <p:spPr>
            <a:xfrm>
              <a:off x="6825086" y="1861156"/>
              <a:ext cx="806384" cy="39"/>
            </a:xfrm>
            <a:custGeom>
              <a:avLst/>
              <a:gdLst/>
              <a:ahLst/>
              <a:cxnLst/>
              <a:rect l="l" t="t" r="r" b="b"/>
              <a:pathLst>
                <a:path w="20731" h="1" fill="none" extrusionOk="0">
                  <a:moveTo>
                    <a:pt x="0" y="1"/>
                  </a:moveTo>
                  <a:lnTo>
                    <a:pt x="2073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87"/>
            <p:cNvSpPr/>
            <p:nvPr/>
          </p:nvSpPr>
          <p:spPr>
            <a:xfrm>
              <a:off x="6503481" y="1657800"/>
              <a:ext cx="245988" cy="244782"/>
            </a:xfrm>
            <a:custGeom>
              <a:avLst/>
              <a:gdLst/>
              <a:ahLst/>
              <a:cxnLst/>
              <a:rect l="l" t="t" r="r" b="b"/>
              <a:pathLst>
                <a:path w="6324" h="6293" fill="none" extrusionOk="0">
                  <a:moveTo>
                    <a:pt x="6323" y="3131"/>
                  </a:moveTo>
                  <a:cubicBezTo>
                    <a:pt x="6323" y="4894"/>
                    <a:pt x="4894" y="6293"/>
                    <a:pt x="3162" y="6293"/>
                  </a:cubicBezTo>
                  <a:cubicBezTo>
                    <a:pt x="1429" y="6293"/>
                    <a:pt x="1" y="4894"/>
                    <a:pt x="1" y="3131"/>
                  </a:cubicBezTo>
                  <a:cubicBezTo>
                    <a:pt x="1" y="1399"/>
                    <a:pt x="1429" y="1"/>
                    <a:pt x="3162" y="1"/>
                  </a:cubicBezTo>
                  <a:cubicBezTo>
                    <a:pt x="4894" y="1"/>
                    <a:pt x="6323" y="1399"/>
                    <a:pt x="6323" y="3131"/>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87"/>
            <p:cNvSpPr/>
            <p:nvPr/>
          </p:nvSpPr>
          <p:spPr>
            <a:xfrm>
              <a:off x="6568518" y="1711012"/>
              <a:ext cx="115915" cy="120621"/>
            </a:xfrm>
            <a:custGeom>
              <a:avLst/>
              <a:gdLst/>
              <a:ahLst/>
              <a:cxnLst/>
              <a:rect l="l" t="t" r="r" b="b"/>
              <a:pathLst>
                <a:path w="2980" h="3101" fill="none" extrusionOk="0">
                  <a:moveTo>
                    <a:pt x="2979" y="3101"/>
                  </a:moveTo>
                  <a:cubicBezTo>
                    <a:pt x="2979" y="2402"/>
                    <a:pt x="2523" y="1703"/>
                    <a:pt x="1915" y="1459"/>
                  </a:cubicBezTo>
                  <a:cubicBezTo>
                    <a:pt x="2128" y="1338"/>
                    <a:pt x="2280" y="1064"/>
                    <a:pt x="2280" y="791"/>
                  </a:cubicBezTo>
                  <a:cubicBezTo>
                    <a:pt x="2280" y="365"/>
                    <a:pt x="1946" y="0"/>
                    <a:pt x="1490" y="0"/>
                  </a:cubicBezTo>
                  <a:cubicBezTo>
                    <a:pt x="1034" y="0"/>
                    <a:pt x="700" y="365"/>
                    <a:pt x="700" y="791"/>
                  </a:cubicBezTo>
                  <a:cubicBezTo>
                    <a:pt x="700" y="1064"/>
                    <a:pt x="852" y="1338"/>
                    <a:pt x="1064" y="1459"/>
                  </a:cubicBezTo>
                  <a:cubicBezTo>
                    <a:pt x="456" y="1703"/>
                    <a:pt x="1" y="2402"/>
                    <a:pt x="1" y="3101"/>
                  </a:cubicBezTo>
                  <a:close/>
                </a:path>
              </a:pathLst>
            </a:custGeom>
            <a:noFill/>
            <a:ln w="4550" cap="rnd" cmpd="sng">
              <a:solidFill>
                <a:srgbClr val="E5A5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87"/>
            <p:cNvSpPr/>
            <p:nvPr/>
          </p:nvSpPr>
          <p:spPr>
            <a:xfrm>
              <a:off x="6416001" y="2052687"/>
              <a:ext cx="1453094" cy="383101"/>
            </a:xfrm>
            <a:custGeom>
              <a:avLst/>
              <a:gdLst/>
              <a:ahLst/>
              <a:cxnLst/>
              <a:rect l="l" t="t" r="r" b="b"/>
              <a:pathLst>
                <a:path w="37357" h="9849" fill="none" extrusionOk="0">
                  <a:moveTo>
                    <a:pt x="35624" y="9849"/>
                  </a:moveTo>
                  <a:lnTo>
                    <a:pt x="1733" y="9849"/>
                  </a:lnTo>
                  <a:cubicBezTo>
                    <a:pt x="760" y="9849"/>
                    <a:pt x="0" y="9059"/>
                    <a:pt x="0" y="8116"/>
                  </a:cubicBezTo>
                  <a:lnTo>
                    <a:pt x="0" y="1733"/>
                  </a:lnTo>
                  <a:cubicBezTo>
                    <a:pt x="0" y="791"/>
                    <a:pt x="760" y="1"/>
                    <a:pt x="1733" y="1"/>
                  </a:cubicBezTo>
                  <a:lnTo>
                    <a:pt x="35624" y="1"/>
                  </a:lnTo>
                  <a:cubicBezTo>
                    <a:pt x="36597" y="1"/>
                    <a:pt x="37357" y="791"/>
                    <a:pt x="37357" y="1733"/>
                  </a:cubicBezTo>
                  <a:lnTo>
                    <a:pt x="37357" y="8116"/>
                  </a:lnTo>
                  <a:cubicBezTo>
                    <a:pt x="37357" y="9059"/>
                    <a:pt x="36597" y="9849"/>
                    <a:pt x="35624" y="984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87"/>
            <p:cNvSpPr/>
            <p:nvPr/>
          </p:nvSpPr>
          <p:spPr>
            <a:xfrm>
              <a:off x="6825086" y="2167396"/>
              <a:ext cx="942331" cy="39"/>
            </a:xfrm>
            <a:custGeom>
              <a:avLst/>
              <a:gdLst/>
              <a:ahLst/>
              <a:cxnLst/>
              <a:rect l="l" t="t" r="r" b="b"/>
              <a:pathLst>
                <a:path w="24226" h="1" fill="none" extrusionOk="0">
                  <a:moveTo>
                    <a:pt x="0" y="0"/>
                  </a:moveTo>
                  <a:lnTo>
                    <a:pt x="242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87"/>
            <p:cNvSpPr/>
            <p:nvPr/>
          </p:nvSpPr>
          <p:spPr>
            <a:xfrm>
              <a:off x="6825086" y="2246591"/>
              <a:ext cx="942331" cy="39"/>
            </a:xfrm>
            <a:custGeom>
              <a:avLst/>
              <a:gdLst/>
              <a:ahLst/>
              <a:cxnLst/>
              <a:rect l="l" t="t" r="r" b="b"/>
              <a:pathLst>
                <a:path w="24226" h="1" fill="none" extrusionOk="0">
                  <a:moveTo>
                    <a:pt x="0" y="1"/>
                  </a:moveTo>
                  <a:lnTo>
                    <a:pt x="24226"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87"/>
            <p:cNvSpPr/>
            <p:nvPr/>
          </p:nvSpPr>
          <p:spPr>
            <a:xfrm>
              <a:off x="6825086" y="2325825"/>
              <a:ext cx="431568" cy="39"/>
            </a:xfrm>
            <a:custGeom>
              <a:avLst/>
              <a:gdLst/>
              <a:ahLst/>
              <a:cxnLst/>
              <a:rect l="l" t="t" r="r" b="b"/>
              <a:pathLst>
                <a:path w="11095" h="1" fill="none" extrusionOk="0">
                  <a:moveTo>
                    <a:pt x="0" y="0"/>
                  </a:moveTo>
                  <a:lnTo>
                    <a:pt x="11095"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87"/>
            <p:cNvSpPr/>
            <p:nvPr/>
          </p:nvSpPr>
          <p:spPr>
            <a:xfrm>
              <a:off x="6486950" y="2104732"/>
              <a:ext cx="279051" cy="279051"/>
            </a:xfrm>
            <a:custGeom>
              <a:avLst/>
              <a:gdLst/>
              <a:ahLst/>
              <a:cxnLst/>
              <a:rect l="l" t="t" r="r" b="b"/>
              <a:pathLst>
                <a:path w="7174" h="7174" fill="none" extrusionOk="0">
                  <a:moveTo>
                    <a:pt x="4894" y="699"/>
                  </a:moveTo>
                  <a:cubicBezTo>
                    <a:pt x="6475" y="1429"/>
                    <a:pt x="7174" y="3283"/>
                    <a:pt x="6475" y="4863"/>
                  </a:cubicBezTo>
                  <a:cubicBezTo>
                    <a:pt x="5745" y="6474"/>
                    <a:pt x="3891" y="7174"/>
                    <a:pt x="2310" y="6474"/>
                  </a:cubicBezTo>
                  <a:cubicBezTo>
                    <a:pt x="699" y="5745"/>
                    <a:pt x="0" y="3891"/>
                    <a:pt x="699" y="2310"/>
                  </a:cubicBezTo>
                  <a:cubicBezTo>
                    <a:pt x="1429" y="699"/>
                    <a:pt x="3283" y="0"/>
                    <a:pt x="4894" y="69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87"/>
            <p:cNvSpPr/>
            <p:nvPr/>
          </p:nvSpPr>
          <p:spPr>
            <a:xfrm>
              <a:off x="6568518" y="2174475"/>
              <a:ext cx="115915" cy="120621"/>
            </a:xfrm>
            <a:custGeom>
              <a:avLst/>
              <a:gdLst/>
              <a:ahLst/>
              <a:cxnLst/>
              <a:rect l="l" t="t" r="r" b="b"/>
              <a:pathLst>
                <a:path w="2980" h="3101" fill="none" extrusionOk="0">
                  <a:moveTo>
                    <a:pt x="2979" y="3101"/>
                  </a:moveTo>
                  <a:cubicBezTo>
                    <a:pt x="2979" y="2432"/>
                    <a:pt x="2523" y="1733"/>
                    <a:pt x="1915" y="1490"/>
                  </a:cubicBezTo>
                  <a:cubicBezTo>
                    <a:pt x="2128" y="1338"/>
                    <a:pt x="2280" y="1095"/>
                    <a:pt x="2280" y="821"/>
                  </a:cubicBezTo>
                  <a:cubicBezTo>
                    <a:pt x="2280" y="365"/>
                    <a:pt x="1946" y="1"/>
                    <a:pt x="1490" y="1"/>
                  </a:cubicBezTo>
                  <a:cubicBezTo>
                    <a:pt x="1034" y="1"/>
                    <a:pt x="700" y="365"/>
                    <a:pt x="700" y="821"/>
                  </a:cubicBezTo>
                  <a:cubicBezTo>
                    <a:pt x="700" y="1095"/>
                    <a:pt x="852" y="1338"/>
                    <a:pt x="1064" y="1490"/>
                  </a:cubicBezTo>
                  <a:cubicBezTo>
                    <a:pt x="456" y="1733"/>
                    <a:pt x="1" y="2432"/>
                    <a:pt x="1" y="3101"/>
                  </a:cubicBezTo>
                  <a:close/>
                </a:path>
              </a:pathLst>
            </a:custGeom>
            <a:noFill/>
            <a:ln w="4550" cap="rnd" cmpd="sng">
              <a:solidFill>
                <a:srgbClr val="E5A5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87"/>
            <p:cNvSpPr/>
            <p:nvPr/>
          </p:nvSpPr>
          <p:spPr>
            <a:xfrm>
              <a:off x="7436321" y="1067841"/>
              <a:ext cx="432774" cy="433941"/>
            </a:xfrm>
            <a:custGeom>
              <a:avLst/>
              <a:gdLst/>
              <a:ahLst/>
              <a:cxnLst/>
              <a:rect l="l" t="t" r="r" b="b"/>
              <a:pathLst>
                <a:path w="11126" h="11156" fill="none" extrusionOk="0">
                  <a:moveTo>
                    <a:pt x="9150" y="11155"/>
                  </a:moveTo>
                  <a:lnTo>
                    <a:pt x="1946" y="11155"/>
                  </a:lnTo>
                  <a:cubicBezTo>
                    <a:pt x="882" y="11155"/>
                    <a:pt x="1" y="10274"/>
                    <a:pt x="1" y="9180"/>
                  </a:cubicBezTo>
                  <a:lnTo>
                    <a:pt x="1" y="1976"/>
                  </a:lnTo>
                  <a:cubicBezTo>
                    <a:pt x="1" y="882"/>
                    <a:pt x="882" y="0"/>
                    <a:pt x="1946" y="0"/>
                  </a:cubicBezTo>
                  <a:lnTo>
                    <a:pt x="9150" y="0"/>
                  </a:lnTo>
                  <a:cubicBezTo>
                    <a:pt x="10244" y="0"/>
                    <a:pt x="11126" y="882"/>
                    <a:pt x="11126" y="1976"/>
                  </a:cubicBezTo>
                  <a:lnTo>
                    <a:pt x="11126" y="9180"/>
                  </a:lnTo>
                  <a:cubicBezTo>
                    <a:pt x="11126" y="10274"/>
                    <a:pt x="10244" y="11155"/>
                    <a:pt x="9150" y="1115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87"/>
            <p:cNvSpPr/>
            <p:nvPr/>
          </p:nvSpPr>
          <p:spPr>
            <a:xfrm>
              <a:off x="7530920" y="1163607"/>
              <a:ext cx="243615" cy="242409"/>
            </a:xfrm>
            <a:custGeom>
              <a:avLst/>
              <a:gdLst/>
              <a:ahLst/>
              <a:cxnLst/>
              <a:rect l="l" t="t" r="r" b="b"/>
              <a:pathLst>
                <a:path w="6263" h="6232" fill="none" extrusionOk="0">
                  <a:moveTo>
                    <a:pt x="6019" y="2888"/>
                  </a:moveTo>
                  <a:lnTo>
                    <a:pt x="6262" y="2706"/>
                  </a:lnTo>
                  <a:lnTo>
                    <a:pt x="6141" y="2250"/>
                  </a:lnTo>
                  <a:lnTo>
                    <a:pt x="5867" y="2158"/>
                  </a:lnTo>
                  <a:cubicBezTo>
                    <a:pt x="5776" y="1885"/>
                    <a:pt x="5654" y="1672"/>
                    <a:pt x="5533" y="1459"/>
                  </a:cubicBezTo>
                  <a:lnTo>
                    <a:pt x="5624" y="1216"/>
                  </a:lnTo>
                  <a:lnTo>
                    <a:pt x="5320" y="851"/>
                  </a:lnTo>
                  <a:lnTo>
                    <a:pt x="5016" y="912"/>
                  </a:lnTo>
                  <a:cubicBezTo>
                    <a:pt x="4834" y="730"/>
                    <a:pt x="4621" y="578"/>
                    <a:pt x="4378" y="487"/>
                  </a:cubicBezTo>
                  <a:lnTo>
                    <a:pt x="4347" y="213"/>
                  </a:lnTo>
                  <a:lnTo>
                    <a:pt x="3891" y="61"/>
                  </a:lnTo>
                  <a:lnTo>
                    <a:pt x="3679" y="243"/>
                  </a:lnTo>
                  <a:cubicBezTo>
                    <a:pt x="3405" y="213"/>
                    <a:pt x="3162" y="183"/>
                    <a:pt x="2888" y="213"/>
                  </a:cubicBezTo>
                  <a:lnTo>
                    <a:pt x="2736" y="0"/>
                  </a:lnTo>
                  <a:lnTo>
                    <a:pt x="2250" y="91"/>
                  </a:lnTo>
                  <a:lnTo>
                    <a:pt x="2159" y="365"/>
                  </a:lnTo>
                  <a:cubicBezTo>
                    <a:pt x="1916" y="456"/>
                    <a:pt x="1672" y="578"/>
                    <a:pt x="1460" y="699"/>
                  </a:cubicBezTo>
                  <a:lnTo>
                    <a:pt x="1216" y="608"/>
                  </a:lnTo>
                  <a:lnTo>
                    <a:pt x="852" y="943"/>
                  </a:lnTo>
                  <a:lnTo>
                    <a:pt x="913" y="1216"/>
                  </a:lnTo>
                  <a:cubicBezTo>
                    <a:pt x="761" y="1399"/>
                    <a:pt x="609" y="1642"/>
                    <a:pt x="487" y="1854"/>
                  </a:cubicBezTo>
                  <a:lnTo>
                    <a:pt x="213" y="1885"/>
                  </a:lnTo>
                  <a:lnTo>
                    <a:pt x="61" y="2371"/>
                  </a:lnTo>
                  <a:lnTo>
                    <a:pt x="274" y="2554"/>
                  </a:lnTo>
                  <a:cubicBezTo>
                    <a:pt x="213" y="2827"/>
                    <a:pt x="213" y="3070"/>
                    <a:pt x="213" y="3344"/>
                  </a:cubicBezTo>
                  <a:lnTo>
                    <a:pt x="1" y="3526"/>
                  </a:lnTo>
                  <a:lnTo>
                    <a:pt x="92" y="3982"/>
                  </a:lnTo>
                  <a:lnTo>
                    <a:pt x="365" y="4073"/>
                  </a:lnTo>
                  <a:cubicBezTo>
                    <a:pt x="457" y="4316"/>
                    <a:pt x="578" y="4560"/>
                    <a:pt x="730" y="4772"/>
                  </a:cubicBezTo>
                  <a:lnTo>
                    <a:pt x="639" y="5016"/>
                  </a:lnTo>
                  <a:lnTo>
                    <a:pt x="943" y="5380"/>
                  </a:lnTo>
                  <a:lnTo>
                    <a:pt x="1216" y="5320"/>
                  </a:lnTo>
                  <a:cubicBezTo>
                    <a:pt x="1429" y="5472"/>
                    <a:pt x="1642" y="5623"/>
                    <a:pt x="1885" y="5745"/>
                  </a:cubicBezTo>
                  <a:lnTo>
                    <a:pt x="1916" y="6019"/>
                  </a:lnTo>
                  <a:lnTo>
                    <a:pt x="2372" y="6171"/>
                  </a:lnTo>
                  <a:lnTo>
                    <a:pt x="2584" y="5958"/>
                  </a:lnTo>
                  <a:cubicBezTo>
                    <a:pt x="2827" y="6019"/>
                    <a:pt x="3101" y="6019"/>
                    <a:pt x="3375" y="6019"/>
                  </a:cubicBezTo>
                  <a:lnTo>
                    <a:pt x="3527" y="6231"/>
                  </a:lnTo>
                  <a:lnTo>
                    <a:pt x="4013" y="6140"/>
                  </a:lnTo>
                  <a:lnTo>
                    <a:pt x="4104" y="5867"/>
                  </a:lnTo>
                  <a:cubicBezTo>
                    <a:pt x="4347" y="5775"/>
                    <a:pt x="4560" y="5654"/>
                    <a:pt x="4773" y="5502"/>
                  </a:cubicBezTo>
                  <a:lnTo>
                    <a:pt x="5046" y="5623"/>
                  </a:lnTo>
                  <a:lnTo>
                    <a:pt x="5411" y="5289"/>
                  </a:lnTo>
                  <a:lnTo>
                    <a:pt x="5320" y="5016"/>
                  </a:lnTo>
                  <a:cubicBezTo>
                    <a:pt x="5502" y="4803"/>
                    <a:pt x="5654" y="4590"/>
                    <a:pt x="5745" y="4347"/>
                  </a:cubicBezTo>
                  <a:lnTo>
                    <a:pt x="6019" y="4316"/>
                  </a:lnTo>
                  <a:lnTo>
                    <a:pt x="6171" y="3861"/>
                  </a:lnTo>
                  <a:lnTo>
                    <a:pt x="5989" y="3648"/>
                  </a:lnTo>
                  <a:cubicBezTo>
                    <a:pt x="6049" y="3405"/>
                    <a:pt x="6049" y="3131"/>
                    <a:pt x="6019" y="2888"/>
                  </a:cubicBezTo>
                  <a:close/>
                  <a:moveTo>
                    <a:pt x="3131" y="4225"/>
                  </a:moveTo>
                  <a:cubicBezTo>
                    <a:pt x="2493" y="4225"/>
                    <a:pt x="2007" y="3739"/>
                    <a:pt x="2007" y="3101"/>
                  </a:cubicBezTo>
                  <a:cubicBezTo>
                    <a:pt x="2007" y="2493"/>
                    <a:pt x="2493" y="1976"/>
                    <a:pt x="3131" y="1976"/>
                  </a:cubicBezTo>
                  <a:cubicBezTo>
                    <a:pt x="3739" y="1976"/>
                    <a:pt x="4256" y="2493"/>
                    <a:pt x="4256" y="3101"/>
                  </a:cubicBezTo>
                  <a:cubicBezTo>
                    <a:pt x="4256" y="3739"/>
                    <a:pt x="3739" y="4225"/>
                    <a:pt x="3131" y="4225"/>
                  </a:cubicBezTo>
                  <a:close/>
                  <a:moveTo>
                    <a:pt x="3131" y="4712"/>
                  </a:moveTo>
                  <a:cubicBezTo>
                    <a:pt x="2250" y="4712"/>
                    <a:pt x="1520" y="3982"/>
                    <a:pt x="1520" y="3101"/>
                  </a:cubicBezTo>
                  <a:cubicBezTo>
                    <a:pt x="1520" y="2219"/>
                    <a:pt x="2250" y="1520"/>
                    <a:pt x="3131" y="1520"/>
                  </a:cubicBezTo>
                  <a:cubicBezTo>
                    <a:pt x="4013" y="1520"/>
                    <a:pt x="4742" y="2219"/>
                    <a:pt x="4742" y="3101"/>
                  </a:cubicBezTo>
                  <a:cubicBezTo>
                    <a:pt x="4742" y="3982"/>
                    <a:pt x="4013" y="4712"/>
                    <a:pt x="3131" y="4712"/>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87"/>
            <p:cNvSpPr/>
            <p:nvPr/>
          </p:nvSpPr>
          <p:spPr>
            <a:xfrm>
              <a:off x="6925597" y="1067841"/>
              <a:ext cx="433941" cy="433941"/>
            </a:xfrm>
            <a:custGeom>
              <a:avLst/>
              <a:gdLst/>
              <a:ahLst/>
              <a:cxnLst/>
              <a:rect l="l" t="t" r="r" b="b"/>
              <a:pathLst>
                <a:path w="11156" h="11156" fill="none" extrusionOk="0">
                  <a:moveTo>
                    <a:pt x="9180" y="11155"/>
                  </a:moveTo>
                  <a:lnTo>
                    <a:pt x="1976" y="11155"/>
                  </a:lnTo>
                  <a:cubicBezTo>
                    <a:pt x="882" y="11155"/>
                    <a:pt x="0" y="10274"/>
                    <a:pt x="0" y="9180"/>
                  </a:cubicBezTo>
                  <a:lnTo>
                    <a:pt x="0" y="1976"/>
                  </a:lnTo>
                  <a:cubicBezTo>
                    <a:pt x="0" y="882"/>
                    <a:pt x="882" y="0"/>
                    <a:pt x="1976" y="0"/>
                  </a:cubicBezTo>
                  <a:lnTo>
                    <a:pt x="9180" y="0"/>
                  </a:lnTo>
                  <a:cubicBezTo>
                    <a:pt x="10274" y="0"/>
                    <a:pt x="11155" y="882"/>
                    <a:pt x="11155" y="1976"/>
                  </a:cubicBezTo>
                  <a:lnTo>
                    <a:pt x="11155" y="9180"/>
                  </a:lnTo>
                  <a:cubicBezTo>
                    <a:pt x="11155" y="10274"/>
                    <a:pt x="10274" y="11155"/>
                    <a:pt x="9180" y="1115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87"/>
            <p:cNvSpPr/>
            <p:nvPr/>
          </p:nvSpPr>
          <p:spPr>
            <a:xfrm>
              <a:off x="6996507" y="1222731"/>
              <a:ext cx="286169" cy="166715"/>
            </a:xfrm>
            <a:custGeom>
              <a:avLst/>
              <a:gdLst/>
              <a:ahLst/>
              <a:cxnLst/>
              <a:rect l="l" t="t" r="r" b="b"/>
              <a:pathLst>
                <a:path w="7357" h="4286" fill="none" extrusionOk="0">
                  <a:moveTo>
                    <a:pt x="7357" y="4286"/>
                  </a:moveTo>
                  <a:lnTo>
                    <a:pt x="1" y="4286"/>
                  </a:lnTo>
                  <a:lnTo>
                    <a:pt x="2919" y="0"/>
                  </a:lnTo>
                  <a:lnTo>
                    <a:pt x="4651" y="3040"/>
                  </a:lnTo>
                  <a:lnTo>
                    <a:pt x="5746" y="1337"/>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87"/>
            <p:cNvSpPr/>
            <p:nvPr/>
          </p:nvSpPr>
          <p:spPr>
            <a:xfrm>
              <a:off x="7175047" y="1171892"/>
              <a:ext cx="50878" cy="50878"/>
            </a:xfrm>
            <a:custGeom>
              <a:avLst/>
              <a:gdLst/>
              <a:ahLst/>
              <a:cxnLst/>
              <a:rect l="l" t="t" r="r" b="b"/>
              <a:pathLst>
                <a:path w="1308" h="1308" fill="none" extrusionOk="0">
                  <a:moveTo>
                    <a:pt x="1308" y="669"/>
                  </a:moveTo>
                  <a:cubicBezTo>
                    <a:pt x="1308" y="304"/>
                    <a:pt x="1034" y="0"/>
                    <a:pt x="669" y="0"/>
                  </a:cubicBezTo>
                  <a:cubicBezTo>
                    <a:pt x="304" y="0"/>
                    <a:pt x="1" y="304"/>
                    <a:pt x="1" y="669"/>
                  </a:cubicBezTo>
                  <a:cubicBezTo>
                    <a:pt x="1" y="1034"/>
                    <a:pt x="304" y="1307"/>
                    <a:pt x="669" y="1307"/>
                  </a:cubicBezTo>
                  <a:cubicBezTo>
                    <a:pt x="1034" y="1307"/>
                    <a:pt x="1308" y="1034"/>
                    <a:pt x="1308" y="66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87"/>
            <p:cNvSpPr/>
            <p:nvPr/>
          </p:nvSpPr>
          <p:spPr>
            <a:xfrm>
              <a:off x="6416001" y="1067841"/>
              <a:ext cx="432774" cy="433941"/>
            </a:xfrm>
            <a:custGeom>
              <a:avLst/>
              <a:gdLst/>
              <a:ahLst/>
              <a:cxnLst/>
              <a:rect l="l" t="t" r="r" b="b"/>
              <a:pathLst>
                <a:path w="11126" h="11156" fill="none" extrusionOk="0">
                  <a:moveTo>
                    <a:pt x="9150" y="11155"/>
                  </a:moveTo>
                  <a:lnTo>
                    <a:pt x="1946" y="11155"/>
                  </a:lnTo>
                  <a:cubicBezTo>
                    <a:pt x="882" y="11155"/>
                    <a:pt x="0" y="10274"/>
                    <a:pt x="0" y="9180"/>
                  </a:cubicBezTo>
                  <a:lnTo>
                    <a:pt x="0" y="1976"/>
                  </a:lnTo>
                  <a:cubicBezTo>
                    <a:pt x="0" y="882"/>
                    <a:pt x="882" y="0"/>
                    <a:pt x="1946" y="0"/>
                  </a:cubicBezTo>
                  <a:lnTo>
                    <a:pt x="9150" y="0"/>
                  </a:lnTo>
                  <a:cubicBezTo>
                    <a:pt x="10244" y="0"/>
                    <a:pt x="11125" y="882"/>
                    <a:pt x="11125" y="1976"/>
                  </a:cubicBezTo>
                  <a:lnTo>
                    <a:pt x="11125" y="9180"/>
                  </a:lnTo>
                  <a:cubicBezTo>
                    <a:pt x="11125" y="10274"/>
                    <a:pt x="10244" y="11155"/>
                    <a:pt x="9150" y="1115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87"/>
            <p:cNvSpPr/>
            <p:nvPr/>
          </p:nvSpPr>
          <p:spPr>
            <a:xfrm>
              <a:off x="6523591" y="1209701"/>
              <a:ext cx="217593" cy="151389"/>
            </a:xfrm>
            <a:custGeom>
              <a:avLst/>
              <a:gdLst/>
              <a:ahLst/>
              <a:cxnLst/>
              <a:rect l="l" t="t" r="r" b="b"/>
              <a:pathLst>
                <a:path w="5594" h="3892" fill="none" extrusionOk="0">
                  <a:moveTo>
                    <a:pt x="1" y="1"/>
                  </a:moveTo>
                  <a:lnTo>
                    <a:pt x="5593" y="1"/>
                  </a:lnTo>
                  <a:lnTo>
                    <a:pt x="5593" y="3891"/>
                  </a:lnTo>
                  <a:lnTo>
                    <a:pt x="1" y="389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87"/>
            <p:cNvSpPr/>
            <p:nvPr/>
          </p:nvSpPr>
          <p:spPr>
            <a:xfrm>
              <a:off x="6523591" y="1209701"/>
              <a:ext cx="217593" cy="88725"/>
            </a:xfrm>
            <a:custGeom>
              <a:avLst/>
              <a:gdLst/>
              <a:ahLst/>
              <a:cxnLst/>
              <a:rect l="l" t="t" r="r" b="b"/>
              <a:pathLst>
                <a:path w="5594" h="2281" fill="none" extrusionOk="0">
                  <a:moveTo>
                    <a:pt x="1" y="1"/>
                  </a:moveTo>
                  <a:lnTo>
                    <a:pt x="2371" y="2068"/>
                  </a:lnTo>
                  <a:cubicBezTo>
                    <a:pt x="2615" y="2280"/>
                    <a:pt x="2979" y="2280"/>
                    <a:pt x="3222" y="2068"/>
                  </a:cubicBezTo>
                  <a:lnTo>
                    <a:pt x="5593"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87"/>
            <p:cNvSpPr/>
            <p:nvPr/>
          </p:nvSpPr>
          <p:spPr>
            <a:xfrm>
              <a:off x="6654831" y="1286562"/>
              <a:ext cx="86352" cy="74528"/>
            </a:xfrm>
            <a:custGeom>
              <a:avLst/>
              <a:gdLst/>
              <a:ahLst/>
              <a:cxnLst/>
              <a:rect l="l" t="t" r="r" b="b"/>
              <a:pathLst>
                <a:path w="2220" h="1916" fill="none" extrusionOk="0">
                  <a:moveTo>
                    <a:pt x="2219" y="1915"/>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87"/>
            <p:cNvSpPr/>
            <p:nvPr/>
          </p:nvSpPr>
          <p:spPr>
            <a:xfrm>
              <a:off x="6523591" y="1286562"/>
              <a:ext cx="86352" cy="74528"/>
            </a:xfrm>
            <a:custGeom>
              <a:avLst/>
              <a:gdLst/>
              <a:ahLst/>
              <a:cxnLst/>
              <a:rect l="l" t="t" r="r" b="b"/>
              <a:pathLst>
                <a:path w="2220" h="1916" fill="none" extrusionOk="0">
                  <a:moveTo>
                    <a:pt x="1" y="1915"/>
                  </a:moveTo>
                  <a:lnTo>
                    <a:pt x="2219" y="0"/>
                  </a:lnTo>
                </a:path>
              </a:pathLst>
            </a:custGeom>
            <a:noFill/>
            <a:ln w="9525" cap="rnd" cmpd="sng">
              <a:solidFill>
                <a:srgbClr val="E5A5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87"/>
            <p:cNvSpPr/>
            <p:nvPr/>
          </p:nvSpPr>
          <p:spPr>
            <a:xfrm>
              <a:off x="6416001" y="2516151"/>
              <a:ext cx="1453094" cy="827661"/>
            </a:xfrm>
            <a:custGeom>
              <a:avLst/>
              <a:gdLst/>
              <a:ahLst/>
              <a:cxnLst/>
              <a:rect l="l" t="t" r="r" b="b"/>
              <a:pathLst>
                <a:path w="37357" h="21278" fill="none" extrusionOk="0">
                  <a:moveTo>
                    <a:pt x="35624" y="21278"/>
                  </a:moveTo>
                  <a:lnTo>
                    <a:pt x="1733" y="21278"/>
                  </a:lnTo>
                  <a:cubicBezTo>
                    <a:pt x="760" y="21278"/>
                    <a:pt x="0" y="20487"/>
                    <a:pt x="0" y="19515"/>
                  </a:cubicBezTo>
                  <a:lnTo>
                    <a:pt x="0" y="1764"/>
                  </a:lnTo>
                  <a:cubicBezTo>
                    <a:pt x="0" y="791"/>
                    <a:pt x="760" y="1"/>
                    <a:pt x="1733" y="1"/>
                  </a:cubicBezTo>
                  <a:lnTo>
                    <a:pt x="35624" y="1"/>
                  </a:lnTo>
                  <a:cubicBezTo>
                    <a:pt x="36597" y="1"/>
                    <a:pt x="37357" y="791"/>
                    <a:pt x="37357" y="1764"/>
                  </a:cubicBezTo>
                  <a:lnTo>
                    <a:pt x="37357" y="19515"/>
                  </a:lnTo>
                  <a:cubicBezTo>
                    <a:pt x="37357" y="20487"/>
                    <a:pt x="36597" y="21278"/>
                    <a:pt x="35624" y="21278"/>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87"/>
            <p:cNvSpPr/>
            <p:nvPr/>
          </p:nvSpPr>
          <p:spPr>
            <a:xfrm>
              <a:off x="6971691" y="2737244"/>
              <a:ext cx="335802" cy="335841"/>
            </a:xfrm>
            <a:custGeom>
              <a:avLst/>
              <a:gdLst/>
              <a:ahLst/>
              <a:cxnLst/>
              <a:rect l="l" t="t" r="r" b="b"/>
              <a:pathLst>
                <a:path w="8633" h="8634" fill="none" extrusionOk="0">
                  <a:moveTo>
                    <a:pt x="7083" y="1551"/>
                  </a:moveTo>
                  <a:cubicBezTo>
                    <a:pt x="8633" y="3071"/>
                    <a:pt x="8633" y="5563"/>
                    <a:pt x="7083" y="7113"/>
                  </a:cubicBezTo>
                  <a:cubicBezTo>
                    <a:pt x="5563" y="8633"/>
                    <a:pt x="3070" y="8633"/>
                    <a:pt x="1520" y="7113"/>
                  </a:cubicBezTo>
                  <a:cubicBezTo>
                    <a:pt x="0" y="5563"/>
                    <a:pt x="0" y="3071"/>
                    <a:pt x="1520" y="1551"/>
                  </a:cubicBezTo>
                  <a:cubicBezTo>
                    <a:pt x="3070" y="1"/>
                    <a:pt x="5563" y="1"/>
                    <a:pt x="7083" y="1551"/>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87"/>
            <p:cNvSpPr/>
            <p:nvPr/>
          </p:nvSpPr>
          <p:spPr>
            <a:xfrm>
              <a:off x="7105303" y="2848374"/>
              <a:ext cx="99344" cy="114748"/>
            </a:xfrm>
            <a:custGeom>
              <a:avLst/>
              <a:gdLst/>
              <a:ahLst/>
              <a:cxnLst/>
              <a:rect l="l" t="t" r="r" b="b"/>
              <a:pathLst>
                <a:path w="2554" h="2950" fill="none" extrusionOk="0">
                  <a:moveTo>
                    <a:pt x="2371" y="1217"/>
                  </a:moveTo>
                  <a:lnTo>
                    <a:pt x="426" y="92"/>
                  </a:lnTo>
                  <a:cubicBezTo>
                    <a:pt x="243" y="1"/>
                    <a:pt x="0" y="123"/>
                    <a:pt x="0" y="366"/>
                  </a:cubicBezTo>
                  <a:lnTo>
                    <a:pt x="0" y="2585"/>
                  </a:lnTo>
                  <a:cubicBezTo>
                    <a:pt x="0" y="2797"/>
                    <a:pt x="243" y="2949"/>
                    <a:pt x="426" y="2828"/>
                  </a:cubicBezTo>
                  <a:lnTo>
                    <a:pt x="2371" y="1734"/>
                  </a:lnTo>
                  <a:cubicBezTo>
                    <a:pt x="2553" y="1612"/>
                    <a:pt x="2553" y="1338"/>
                    <a:pt x="2371" y="1217"/>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87"/>
            <p:cNvSpPr/>
            <p:nvPr/>
          </p:nvSpPr>
          <p:spPr>
            <a:xfrm>
              <a:off x="6626424" y="3198689"/>
              <a:ext cx="1148128" cy="27225"/>
            </a:xfrm>
            <a:custGeom>
              <a:avLst/>
              <a:gdLst/>
              <a:ahLst/>
              <a:cxnLst/>
              <a:rect l="l" t="t" r="r" b="b"/>
              <a:pathLst>
                <a:path w="26294" h="1" fill="none" extrusionOk="0">
                  <a:moveTo>
                    <a:pt x="1" y="0"/>
                  </a:moveTo>
                  <a:lnTo>
                    <a:pt x="26293"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87"/>
            <p:cNvSpPr/>
            <p:nvPr/>
          </p:nvSpPr>
          <p:spPr>
            <a:xfrm>
              <a:off x="6626436" y="3198374"/>
              <a:ext cx="331096" cy="39"/>
            </a:xfrm>
            <a:custGeom>
              <a:avLst/>
              <a:gdLst/>
              <a:ahLst/>
              <a:cxnLst/>
              <a:rect l="l" t="t" r="r" b="b"/>
              <a:pathLst>
                <a:path w="8512" h="1" fill="none" extrusionOk="0">
                  <a:moveTo>
                    <a:pt x="1" y="0"/>
                  </a:moveTo>
                  <a:lnTo>
                    <a:pt x="8512"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87"/>
            <p:cNvSpPr/>
            <p:nvPr/>
          </p:nvSpPr>
          <p:spPr>
            <a:xfrm>
              <a:off x="6907860" y="3168812"/>
              <a:ext cx="57957" cy="59124"/>
            </a:xfrm>
            <a:custGeom>
              <a:avLst/>
              <a:gdLst/>
              <a:ahLst/>
              <a:cxnLst/>
              <a:rect l="l" t="t" r="r" b="b"/>
              <a:pathLst>
                <a:path w="1490" h="1520" extrusionOk="0">
                  <a:moveTo>
                    <a:pt x="760" y="0"/>
                  </a:moveTo>
                  <a:cubicBezTo>
                    <a:pt x="334" y="0"/>
                    <a:pt x="0" y="335"/>
                    <a:pt x="0" y="760"/>
                  </a:cubicBezTo>
                  <a:cubicBezTo>
                    <a:pt x="0" y="1186"/>
                    <a:pt x="334" y="1520"/>
                    <a:pt x="760" y="1520"/>
                  </a:cubicBezTo>
                  <a:cubicBezTo>
                    <a:pt x="1155" y="1520"/>
                    <a:pt x="1489" y="1186"/>
                    <a:pt x="1489" y="760"/>
                  </a:cubicBezTo>
                  <a:cubicBezTo>
                    <a:pt x="1489" y="335"/>
                    <a:pt x="1155"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87"/>
            <p:cNvSpPr/>
            <p:nvPr/>
          </p:nvSpPr>
          <p:spPr>
            <a:xfrm>
              <a:off x="6484577" y="3179431"/>
              <a:ext cx="22483" cy="37886"/>
            </a:xfrm>
            <a:custGeom>
              <a:avLst/>
              <a:gdLst/>
              <a:ahLst/>
              <a:cxnLst/>
              <a:rect l="l" t="t" r="r" b="b"/>
              <a:pathLst>
                <a:path w="578" h="974" extrusionOk="0">
                  <a:moveTo>
                    <a:pt x="244" y="1"/>
                  </a:moveTo>
                  <a:lnTo>
                    <a:pt x="0" y="62"/>
                  </a:lnTo>
                  <a:lnTo>
                    <a:pt x="0" y="153"/>
                  </a:lnTo>
                  <a:lnTo>
                    <a:pt x="244" y="122"/>
                  </a:lnTo>
                  <a:lnTo>
                    <a:pt x="244" y="852"/>
                  </a:lnTo>
                  <a:lnTo>
                    <a:pt x="31" y="852"/>
                  </a:lnTo>
                  <a:lnTo>
                    <a:pt x="31" y="973"/>
                  </a:lnTo>
                  <a:lnTo>
                    <a:pt x="578" y="973"/>
                  </a:lnTo>
                  <a:lnTo>
                    <a:pt x="578" y="852"/>
                  </a:lnTo>
                  <a:lnTo>
                    <a:pt x="365" y="852"/>
                  </a:lnTo>
                  <a:lnTo>
                    <a:pt x="365" y="1"/>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87"/>
            <p:cNvSpPr/>
            <p:nvPr/>
          </p:nvSpPr>
          <p:spPr>
            <a:xfrm>
              <a:off x="6517679" y="3190089"/>
              <a:ext cx="5951" cy="27228"/>
            </a:xfrm>
            <a:custGeom>
              <a:avLst/>
              <a:gdLst/>
              <a:ahLst/>
              <a:cxnLst/>
              <a:rect l="l" t="t" r="r" b="b"/>
              <a:pathLst>
                <a:path w="153" h="700" extrusionOk="0">
                  <a:moveTo>
                    <a:pt x="1" y="0"/>
                  </a:moveTo>
                  <a:lnTo>
                    <a:pt x="1" y="183"/>
                  </a:lnTo>
                  <a:lnTo>
                    <a:pt x="153" y="183"/>
                  </a:lnTo>
                  <a:lnTo>
                    <a:pt x="153" y="0"/>
                  </a:lnTo>
                  <a:close/>
                  <a:moveTo>
                    <a:pt x="1" y="517"/>
                  </a:moveTo>
                  <a:lnTo>
                    <a:pt x="1" y="699"/>
                  </a:lnTo>
                  <a:lnTo>
                    <a:pt x="153" y="699"/>
                  </a:lnTo>
                  <a:lnTo>
                    <a:pt x="153" y="517"/>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87"/>
            <p:cNvSpPr/>
            <p:nvPr/>
          </p:nvSpPr>
          <p:spPr>
            <a:xfrm>
              <a:off x="6531876" y="3179431"/>
              <a:ext cx="27228" cy="37886"/>
            </a:xfrm>
            <a:custGeom>
              <a:avLst/>
              <a:gdLst/>
              <a:ahLst/>
              <a:cxnLst/>
              <a:rect l="l" t="t" r="r" b="b"/>
              <a:pathLst>
                <a:path w="700" h="974" extrusionOk="0">
                  <a:moveTo>
                    <a:pt x="456" y="122"/>
                  </a:moveTo>
                  <a:lnTo>
                    <a:pt x="456" y="639"/>
                  </a:lnTo>
                  <a:lnTo>
                    <a:pt x="122" y="639"/>
                  </a:lnTo>
                  <a:lnTo>
                    <a:pt x="456" y="122"/>
                  </a:lnTo>
                  <a:close/>
                  <a:moveTo>
                    <a:pt x="395" y="1"/>
                  </a:moveTo>
                  <a:lnTo>
                    <a:pt x="0" y="609"/>
                  </a:lnTo>
                  <a:lnTo>
                    <a:pt x="0" y="730"/>
                  </a:lnTo>
                  <a:lnTo>
                    <a:pt x="456" y="730"/>
                  </a:lnTo>
                  <a:lnTo>
                    <a:pt x="456" y="973"/>
                  </a:lnTo>
                  <a:lnTo>
                    <a:pt x="578" y="973"/>
                  </a:lnTo>
                  <a:lnTo>
                    <a:pt x="578" y="730"/>
                  </a:lnTo>
                  <a:lnTo>
                    <a:pt x="699" y="730"/>
                  </a:lnTo>
                  <a:lnTo>
                    <a:pt x="699" y="639"/>
                  </a:lnTo>
                  <a:lnTo>
                    <a:pt x="578" y="639"/>
                  </a:lnTo>
                  <a:lnTo>
                    <a:pt x="578" y="1"/>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87"/>
            <p:cNvSpPr/>
            <p:nvPr/>
          </p:nvSpPr>
          <p:spPr>
            <a:xfrm>
              <a:off x="6566145" y="3178264"/>
              <a:ext cx="26061" cy="40220"/>
            </a:xfrm>
            <a:custGeom>
              <a:avLst/>
              <a:gdLst/>
              <a:ahLst/>
              <a:cxnLst/>
              <a:rect l="l" t="t" r="r" b="b"/>
              <a:pathLst>
                <a:path w="670" h="1034" extrusionOk="0">
                  <a:moveTo>
                    <a:pt x="335" y="122"/>
                  </a:moveTo>
                  <a:cubicBezTo>
                    <a:pt x="396" y="122"/>
                    <a:pt x="457" y="152"/>
                    <a:pt x="487" y="213"/>
                  </a:cubicBezTo>
                  <a:cubicBezTo>
                    <a:pt x="517" y="274"/>
                    <a:pt x="517" y="396"/>
                    <a:pt x="517" y="517"/>
                  </a:cubicBezTo>
                  <a:cubicBezTo>
                    <a:pt x="517" y="639"/>
                    <a:pt x="517" y="760"/>
                    <a:pt x="487" y="821"/>
                  </a:cubicBezTo>
                  <a:cubicBezTo>
                    <a:pt x="457" y="882"/>
                    <a:pt x="396" y="912"/>
                    <a:pt x="335" y="912"/>
                  </a:cubicBezTo>
                  <a:cubicBezTo>
                    <a:pt x="274" y="912"/>
                    <a:pt x="214" y="882"/>
                    <a:pt x="183" y="821"/>
                  </a:cubicBezTo>
                  <a:cubicBezTo>
                    <a:pt x="153" y="760"/>
                    <a:pt x="122" y="639"/>
                    <a:pt x="122" y="517"/>
                  </a:cubicBezTo>
                  <a:cubicBezTo>
                    <a:pt x="122" y="396"/>
                    <a:pt x="153" y="274"/>
                    <a:pt x="183" y="213"/>
                  </a:cubicBezTo>
                  <a:cubicBezTo>
                    <a:pt x="214" y="152"/>
                    <a:pt x="274" y="122"/>
                    <a:pt x="335" y="122"/>
                  </a:cubicBezTo>
                  <a:close/>
                  <a:moveTo>
                    <a:pt x="335" y="0"/>
                  </a:moveTo>
                  <a:cubicBezTo>
                    <a:pt x="214" y="0"/>
                    <a:pt x="122" y="61"/>
                    <a:pt x="92" y="152"/>
                  </a:cubicBezTo>
                  <a:cubicBezTo>
                    <a:pt x="31" y="213"/>
                    <a:pt x="1" y="365"/>
                    <a:pt x="1" y="517"/>
                  </a:cubicBezTo>
                  <a:cubicBezTo>
                    <a:pt x="1" y="669"/>
                    <a:pt x="31" y="791"/>
                    <a:pt x="92" y="882"/>
                  </a:cubicBezTo>
                  <a:cubicBezTo>
                    <a:pt x="122" y="973"/>
                    <a:pt x="214" y="1034"/>
                    <a:pt x="335" y="1034"/>
                  </a:cubicBezTo>
                  <a:cubicBezTo>
                    <a:pt x="426" y="1034"/>
                    <a:pt x="517" y="973"/>
                    <a:pt x="578" y="882"/>
                  </a:cubicBezTo>
                  <a:cubicBezTo>
                    <a:pt x="639" y="791"/>
                    <a:pt x="669" y="669"/>
                    <a:pt x="669" y="517"/>
                  </a:cubicBezTo>
                  <a:cubicBezTo>
                    <a:pt x="669" y="365"/>
                    <a:pt x="639" y="213"/>
                    <a:pt x="578" y="152"/>
                  </a:cubicBezTo>
                  <a:cubicBezTo>
                    <a:pt x="517" y="61"/>
                    <a:pt x="426" y="0"/>
                    <a:pt x="33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87"/>
            <p:cNvSpPr/>
            <p:nvPr/>
          </p:nvSpPr>
          <p:spPr>
            <a:xfrm>
              <a:off x="6485744" y="2594179"/>
              <a:ext cx="23689" cy="37886"/>
            </a:xfrm>
            <a:custGeom>
              <a:avLst/>
              <a:gdLst/>
              <a:ahLst/>
              <a:cxnLst/>
              <a:rect l="l" t="t" r="r" b="b"/>
              <a:pathLst>
                <a:path w="609" h="974" extrusionOk="0">
                  <a:moveTo>
                    <a:pt x="1" y="1"/>
                  </a:moveTo>
                  <a:lnTo>
                    <a:pt x="1" y="974"/>
                  </a:lnTo>
                  <a:lnTo>
                    <a:pt x="609" y="974"/>
                  </a:lnTo>
                  <a:lnTo>
                    <a:pt x="609" y="882"/>
                  </a:lnTo>
                  <a:lnTo>
                    <a:pt x="122" y="882"/>
                  </a:lnTo>
                  <a:lnTo>
                    <a:pt x="122" y="1"/>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87"/>
            <p:cNvSpPr/>
            <p:nvPr/>
          </p:nvSpPr>
          <p:spPr>
            <a:xfrm>
              <a:off x="6511766" y="2603670"/>
              <a:ext cx="26061" cy="29562"/>
            </a:xfrm>
            <a:custGeom>
              <a:avLst/>
              <a:gdLst/>
              <a:ahLst/>
              <a:cxnLst/>
              <a:rect l="l" t="t" r="r" b="b"/>
              <a:pathLst>
                <a:path w="670" h="760" extrusionOk="0">
                  <a:moveTo>
                    <a:pt x="335" y="91"/>
                  </a:moveTo>
                  <a:cubicBezTo>
                    <a:pt x="396" y="91"/>
                    <a:pt x="456" y="122"/>
                    <a:pt x="487" y="182"/>
                  </a:cubicBezTo>
                  <a:cubicBezTo>
                    <a:pt x="517" y="213"/>
                    <a:pt x="548" y="304"/>
                    <a:pt x="548" y="365"/>
                  </a:cubicBezTo>
                  <a:cubicBezTo>
                    <a:pt x="548" y="456"/>
                    <a:pt x="517" y="517"/>
                    <a:pt x="487" y="578"/>
                  </a:cubicBezTo>
                  <a:cubicBezTo>
                    <a:pt x="456" y="638"/>
                    <a:pt x="396" y="669"/>
                    <a:pt x="335" y="669"/>
                  </a:cubicBezTo>
                  <a:cubicBezTo>
                    <a:pt x="274" y="669"/>
                    <a:pt x="213" y="638"/>
                    <a:pt x="183" y="578"/>
                  </a:cubicBezTo>
                  <a:cubicBezTo>
                    <a:pt x="153" y="547"/>
                    <a:pt x="122" y="456"/>
                    <a:pt x="122" y="365"/>
                  </a:cubicBezTo>
                  <a:cubicBezTo>
                    <a:pt x="122" y="304"/>
                    <a:pt x="153" y="213"/>
                    <a:pt x="183" y="182"/>
                  </a:cubicBezTo>
                  <a:cubicBezTo>
                    <a:pt x="213" y="122"/>
                    <a:pt x="274" y="91"/>
                    <a:pt x="335" y="91"/>
                  </a:cubicBezTo>
                  <a:close/>
                  <a:moveTo>
                    <a:pt x="335" y="0"/>
                  </a:moveTo>
                  <a:cubicBezTo>
                    <a:pt x="213" y="0"/>
                    <a:pt x="153" y="31"/>
                    <a:pt x="92" y="91"/>
                  </a:cubicBezTo>
                  <a:cubicBezTo>
                    <a:pt x="31" y="152"/>
                    <a:pt x="1" y="243"/>
                    <a:pt x="1" y="365"/>
                  </a:cubicBezTo>
                  <a:cubicBezTo>
                    <a:pt x="1" y="486"/>
                    <a:pt x="31" y="578"/>
                    <a:pt x="92" y="669"/>
                  </a:cubicBezTo>
                  <a:cubicBezTo>
                    <a:pt x="153" y="730"/>
                    <a:pt x="213" y="760"/>
                    <a:pt x="335" y="760"/>
                  </a:cubicBezTo>
                  <a:cubicBezTo>
                    <a:pt x="426" y="760"/>
                    <a:pt x="517" y="730"/>
                    <a:pt x="578" y="669"/>
                  </a:cubicBezTo>
                  <a:cubicBezTo>
                    <a:pt x="639" y="578"/>
                    <a:pt x="669" y="486"/>
                    <a:pt x="669" y="365"/>
                  </a:cubicBezTo>
                  <a:cubicBezTo>
                    <a:pt x="669" y="243"/>
                    <a:pt x="639" y="152"/>
                    <a:pt x="578" y="91"/>
                  </a:cubicBezTo>
                  <a:cubicBezTo>
                    <a:pt x="517" y="31"/>
                    <a:pt x="426" y="0"/>
                    <a:pt x="335" y="0"/>
                  </a:cubicBez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87"/>
            <p:cNvSpPr/>
            <p:nvPr/>
          </p:nvSpPr>
          <p:spPr>
            <a:xfrm>
              <a:off x="6544868" y="2603670"/>
              <a:ext cx="16609" cy="28395"/>
            </a:xfrm>
            <a:custGeom>
              <a:avLst/>
              <a:gdLst/>
              <a:ahLst/>
              <a:cxnLst/>
              <a:rect l="l" t="t" r="r" b="b"/>
              <a:pathLst>
                <a:path w="427" h="730" extrusionOk="0">
                  <a:moveTo>
                    <a:pt x="1" y="0"/>
                  </a:moveTo>
                  <a:lnTo>
                    <a:pt x="1" y="730"/>
                  </a:lnTo>
                  <a:lnTo>
                    <a:pt x="122" y="730"/>
                  </a:lnTo>
                  <a:lnTo>
                    <a:pt x="122" y="365"/>
                  </a:lnTo>
                  <a:cubicBezTo>
                    <a:pt x="122" y="274"/>
                    <a:pt x="153" y="213"/>
                    <a:pt x="183" y="182"/>
                  </a:cubicBezTo>
                  <a:cubicBezTo>
                    <a:pt x="213" y="122"/>
                    <a:pt x="274" y="91"/>
                    <a:pt x="335" y="91"/>
                  </a:cubicBezTo>
                  <a:cubicBezTo>
                    <a:pt x="365" y="91"/>
                    <a:pt x="365" y="91"/>
                    <a:pt x="396" y="122"/>
                  </a:cubicBezTo>
                  <a:lnTo>
                    <a:pt x="426" y="122"/>
                  </a:lnTo>
                  <a:lnTo>
                    <a:pt x="426" y="0"/>
                  </a:lnTo>
                  <a:lnTo>
                    <a:pt x="365" y="0"/>
                  </a:lnTo>
                  <a:cubicBezTo>
                    <a:pt x="305" y="0"/>
                    <a:pt x="274" y="0"/>
                    <a:pt x="213" y="31"/>
                  </a:cubicBezTo>
                  <a:cubicBezTo>
                    <a:pt x="183" y="61"/>
                    <a:pt x="153" y="91"/>
                    <a:pt x="122" y="122"/>
                  </a:cubicBezTo>
                  <a:lnTo>
                    <a:pt x="122" y="0"/>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87"/>
            <p:cNvSpPr/>
            <p:nvPr/>
          </p:nvSpPr>
          <p:spPr>
            <a:xfrm>
              <a:off x="7183332" y="3432459"/>
              <a:ext cx="685763" cy="668026"/>
            </a:xfrm>
            <a:custGeom>
              <a:avLst/>
              <a:gdLst/>
              <a:ahLst/>
              <a:cxnLst/>
              <a:rect l="l" t="t" r="r" b="b"/>
              <a:pathLst>
                <a:path w="17630" h="17174" fill="none" extrusionOk="0">
                  <a:moveTo>
                    <a:pt x="15745" y="17174"/>
                  </a:moveTo>
                  <a:lnTo>
                    <a:pt x="1885" y="17174"/>
                  </a:lnTo>
                  <a:cubicBezTo>
                    <a:pt x="851" y="17174"/>
                    <a:pt x="0" y="16323"/>
                    <a:pt x="0" y="15259"/>
                  </a:cubicBezTo>
                  <a:lnTo>
                    <a:pt x="0" y="1915"/>
                  </a:lnTo>
                  <a:cubicBezTo>
                    <a:pt x="0" y="851"/>
                    <a:pt x="851" y="0"/>
                    <a:pt x="1885" y="0"/>
                  </a:cubicBezTo>
                  <a:lnTo>
                    <a:pt x="15745" y="0"/>
                  </a:lnTo>
                  <a:cubicBezTo>
                    <a:pt x="16779" y="0"/>
                    <a:pt x="17630" y="851"/>
                    <a:pt x="17630" y="1915"/>
                  </a:cubicBezTo>
                  <a:lnTo>
                    <a:pt x="17630" y="15259"/>
                  </a:lnTo>
                  <a:cubicBezTo>
                    <a:pt x="17630" y="16323"/>
                    <a:pt x="16779" y="17174"/>
                    <a:pt x="15745" y="17174"/>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87"/>
            <p:cNvSpPr/>
            <p:nvPr/>
          </p:nvSpPr>
          <p:spPr>
            <a:xfrm>
              <a:off x="6416001" y="3424174"/>
              <a:ext cx="685763" cy="668065"/>
            </a:xfrm>
            <a:custGeom>
              <a:avLst/>
              <a:gdLst/>
              <a:ahLst/>
              <a:cxnLst/>
              <a:rect l="l" t="t" r="r" b="b"/>
              <a:pathLst>
                <a:path w="17630" h="17175" fill="none" extrusionOk="0">
                  <a:moveTo>
                    <a:pt x="15715" y="17174"/>
                  </a:moveTo>
                  <a:lnTo>
                    <a:pt x="1885" y="17174"/>
                  </a:lnTo>
                  <a:cubicBezTo>
                    <a:pt x="852" y="17174"/>
                    <a:pt x="0" y="16323"/>
                    <a:pt x="0" y="15290"/>
                  </a:cubicBezTo>
                  <a:lnTo>
                    <a:pt x="0" y="1916"/>
                  </a:lnTo>
                  <a:cubicBezTo>
                    <a:pt x="0" y="852"/>
                    <a:pt x="852" y="1"/>
                    <a:pt x="1885" y="1"/>
                  </a:cubicBezTo>
                  <a:lnTo>
                    <a:pt x="15715" y="1"/>
                  </a:lnTo>
                  <a:cubicBezTo>
                    <a:pt x="16779" y="1"/>
                    <a:pt x="17630" y="852"/>
                    <a:pt x="17630" y="1916"/>
                  </a:cubicBezTo>
                  <a:lnTo>
                    <a:pt x="17630" y="15290"/>
                  </a:lnTo>
                  <a:cubicBezTo>
                    <a:pt x="17630" y="16323"/>
                    <a:pt x="16779" y="17174"/>
                    <a:pt x="15715" y="17174"/>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87"/>
            <p:cNvSpPr/>
            <p:nvPr/>
          </p:nvSpPr>
          <p:spPr>
            <a:xfrm>
              <a:off x="6638261" y="3638188"/>
              <a:ext cx="240075" cy="240036"/>
            </a:xfrm>
            <a:custGeom>
              <a:avLst/>
              <a:gdLst/>
              <a:ahLst/>
              <a:cxnLst/>
              <a:rect l="l" t="t" r="r" b="b"/>
              <a:pathLst>
                <a:path w="6172" h="6171" fill="none" extrusionOk="0">
                  <a:moveTo>
                    <a:pt x="5077" y="1125"/>
                  </a:moveTo>
                  <a:cubicBezTo>
                    <a:pt x="6171" y="2219"/>
                    <a:pt x="6171" y="3982"/>
                    <a:pt x="5077" y="5076"/>
                  </a:cubicBezTo>
                  <a:cubicBezTo>
                    <a:pt x="3983" y="6171"/>
                    <a:pt x="2189" y="6171"/>
                    <a:pt x="1095" y="5076"/>
                  </a:cubicBezTo>
                  <a:cubicBezTo>
                    <a:pt x="1" y="3982"/>
                    <a:pt x="1" y="2219"/>
                    <a:pt x="1095" y="1125"/>
                  </a:cubicBezTo>
                  <a:cubicBezTo>
                    <a:pt x="2189" y="0"/>
                    <a:pt x="3983" y="0"/>
                    <a:pt x="5077" y="112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87"/>
            <p:cNvSpPr/>
            <p:nvPr/>
          </p:nvSpPr>
          <p:spPr>
            <a:xfrm>
              <a:off x="6734027" y="3717383"/>
              <a:ext cx="70988" cy="82813"/>
            </a:xfrm>
            <a:custGeom>
              <a:avLst/>
              <a:gdLst/>
              <a:ahLst/>
              <a:cxnLst/>
              <a:rect l="l" t="t" r="r" b="b"/>
              <a:pathLst>
                <a:path w="1825" h="2129" fill="none" extrusionOk="0">
                  <a:moveTo>
                    <a:pt x="1703" y="882"/>
                  </a:moveTo>
                  <a:lnTo>
                    <a:pt x="305" y="92"/>
                  </a:lnTo>
                  <a:cubicBezTo>
                    <a:pt x="183" y="1"/>
                    <a:pt x="1" y="92"/>
                    <a:pt x="1" y="274"/>
                  </a:cubicBezTo>
                  <a:lnTo>
                    <a:pt x="1" y="1855"/>
                  </a:lnTo>
                  <a:cubicBezTo>
                    <a:pt x="1" y="2007"/>
                    <a:pt x="183" y="2128"/>
                    <a:pt x="305" y="2037"/>
                  </a:cubicBezTo>
                  <a:lnTo>
                    <a:pt x="1703" y="1247"/>
                  </a:lnTo>
                  <a:cubicBezTo>
                    <a:pt x="1825" y="1156"/>
                    <a:pt x="1825" y="973"/>
                    <a:pt x="1703" y="882"/>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87"/>
            <p:cNvSpPr/>
            <p:nvPr/>
          </p:nvSpPr>
          <p:spPr>
            <a:xfrm>
              <a:off x="7406798" y="3638188"/>
              <a:ext cx="238870" cy="240036"/>
            </a:xfrm>
            <a:custGeom>
              <a:avLst/>
              <a:gdLst/>
              <a:ahLst/>
              <a:cxnLst/>
              <a:rect l="l" t="t" r="r" b="b"/>
              <a:pathLst>
                <a:path w="6141" h="6171" fill="none" extrusionOk="0">
                  <a:moveTo>
                    <a:pt x="5046" y="1125"/>
                  </a:moveTo>
                  <a:cubicBezTo>
                    <a:pt x="6140" y="2219"/>
                    <a:pt x="6140" y="3982"/>
                    <a:pt x="5046" y="5076"/>
                  </a:cubicBezTo>
                  <a:cubicBezTo>
                    <a:pt x="3952" y="6171"/>
                    <a:pt x="2189" y="6171"/>
                    <a:pt x="1094" y="5076"/>
                  </a:cubicBezTo>
                  <a:cubicBezTo>
                    <a:pt x="0" y="3982"/>
                    <a:pt x="0" y="2219"/>
                    <a:pt x="1094" y="1125"/>
                  </a:cubicBezTo>
                  <a:cubicBezTo>
                    <a:pt x="2189" y="0"/>
                    <a:pt x="3952" y="0"/>
                    <a:pt x="5046" y="112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87"/>
            <p:cNvSpPr/>
            <p:nvPr/>
          </p:nvSpPr>
          <p:spPr>
            <a:xfrm>
              <a:off x="7501358" y="3717383"/>
              <a:ext cx="72155" cy="82813"/>
            </a:xfrm>
            <a:custGeom>
              <a:avLst/>
              <a:gdLst/>
              <a:ahLst/>
              <a:cxnLst/>
              <a:rect l="l" t="t" r="r" b="b"/>
              <a:pathLst>
                <a:path w="1855" h="2129" fill="none" extrusionOk="0">
                  <a:moveTo>
                    <a:pt x="1703" y="882"/>
                  </a:moveTo>
                  <a:lnTo>
                    <a:pt x="335" y="92"/>
                  </a:lnTo>
                  <a:cubicBezTo>
                    <a:pt x="183" y="1"/>
                    <a:pt x="1" y="92"/>
                    <a:pt x="1" y="274"/>
                  </a:cubicBezTo>
                  <a:lnTo>
                    <a:pt x="1" y="1855"/>
                  </a:lnTo>
                  <a:cubicBezTo>
                    <a:pt x="1" y="2007"/>
                    <a:pt x="183" y="2128"/>
                    <a:pt x="335" y="2037"/>
                  </a:cubicBezTo>
                  <a:lnTo>
                    <a:pt x="1703" y="1247"/>
                  </a:lnTo>
                  <a:cubicBezTo>
                    <a:pt x="1855" y="1156"/>
                    <a:pt x="1855" y="973"/>
                    <a:pt x="1703" y="882"/>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87"/>
            <p:cNvSpPr/>
            <p:nvPr/>
          </p:nvSpPr>
          <p:spPr>
            <a:xfrm>
              <a:off x="5046887" y="1121053"/>
              <a:ext cx="1632800" cy="3420452"/>
            </a:xfrm>
            <a:custGeom>
              <a:avLst/>
              <a:gdLst/>
              <a:ahLst/>
              <a:cxnLst/>
              <a:rect l="l" t="t" r="r" b="b"/>
              <a:pathLst>
                <a:path w="41977" h="87935" extrusionOk="0">
                  <a:moveTo>
                    <a:pt x="37144" y="87934"/>
                  </a:moveTo>
                  <a:lnTo>
                    <a:pt x="4833" y="87934"/>
                  </a:lnTo>
                  <a:cubicBezTo>
                    <a:pt x="2158" y="87934"/>
                    <a:pt x="0" y="85776"/>
                    <a:pt x="0" y="83132"/>
                  </a:cubicBezTo>
                  <a:lnTo>
                    <a:pt x="0" y="4803"/>
                  </a:lnTo>
                  <a:cubicBezTo>
                    <a:pt x="0" y="2158"/>
                    <a:pt x="2158" y="0"/>
                    <a:pt x="4833" y="0"/>
                  </a:cubicBezTo>
                  <a:lnTo>
                    <a:pt x="37144" y="0"/>
                  </a:lnTo>
                  <a:cubicBezTo>
                    <a:pt x="39788" y="0"/>
                    <a:pt x="41977" y="2158"/>
                    <a:pt x="41977" y="4803"/>
                  </a:cubicBezTo>
                  <a:lnTo>
                    <a:pt x="41977" y="83132"/>
                  </a:lnTo>
                  <a:cubicBezTo>
                    <a:pt x="41977" y="85776"/>
                    <a:pt x="39788" y="87934"/>
                    <a:pt x="37144" y="87934"/>
                  </a:cubicBezTo>
                  <a:close/>
                </a:path>
              </a:pathLst>
            </a:custGeom>
            <a:gradFill>
              <a:gsLst>
                <a:gs pos="0">
                  <a:schemeClr val="accent4"/>
                </a:gs>
                <a:gs pos="100000">
                  <a:schemeClr val="accent3"/>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87"/>
            <p:cNvSpPr/>
            <p:nvPr/>
          </p:nvSpPr>
          <p:spPr>
            <a:xfrm>
              <a:off x="5136740" y="2516151"/>
              <a:ext cx="1453094" cy="280256"/>
            </a:xfrm>
            <a:custGeom>
              <a:avLst/>
              <a:gdLst/>
              <a:ahLst/>
              <a:cxnLst/>
              <a:rect l="l" t="t" r="r" b="b"/>
              <a:pathLst>
                <a:path w="37357" h="7205" extrusionOk="0">
                  <a:moveTo>
                    <a:pt x="1885" y="1"/>
                  </a:moveTo>
                  <a:cubicBezTo>
                    <a:pt x="851" y="1"/>
                    <a:pt x="0" y="882"/>
                    <a:pt x="0" y="1916"/>
                  </a:cubicBezTo>
                  <a:lnTo>
                    <a:pt x="0" y="5320"/>
                  </a:lnTo>
                  <a:cubicBezTo>
                    <a:pt x="0" y="6354"/>
                    <a:pt x="851" y="7205"/>
                    <a:pt x="1885" y="7205"/>
                  </a:cubicBezTo>
                  <a:lnTo>
                    <a:pt x="35442" y="7205"/>
                  </a:lnTo>
                  <a:cubicBezTo>
                    <a:pt x="36506" y="7205"/>
                    <a:pt x="37357" y="6354"/>
                    <a:pt x="37357" y="5320"/>
                  </a:cubicBezTo>
                  <a:lnTo>
                    <a:pt x="37357" y="1916"/>
                  </a:lnTo>
                  <a:cubicBezTo>
                    <a:pt x="37357" y="882"/>
                    <a:pt x="36506" y="1"/>
                    <a:pt x="35442" y="1"/>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87"/>
            <p:cNvSpPr/>
            <p:nvPr/>
          </p:nvSpPr>
          <p:spPr>
            <a:xfrm>
              <a:off x="5240791" y="2656843"/>
              <a:ext cx="756712" cy="39"/>
            </a:xfrm>
            <a:custGeom>
              <a:avLst/>
              <a:gdLst/>
              <a:ahLst/>
              <a:cxnLst/>
              <a:rect l="l" t="t" r="r" b="b"/>
              <a:pathLst>
                <a:path w="19454" h="1" fill="none" extrusionOk="0">
                  <a:moveTo>
                    <a:pt x="0" y="1"/>
                  </a:moveTo>
                  <a:lnTo>
                    <a:pt x="19453"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87"/>
            <p:cNvSpPr/>
            <p:nvPr/>
          </p:nvSpPr>
          <p:spPr>
            <a:xfrm>
              <a:off x="5136740" y="2915784"/>
              <a:ext cx="1453094" cy="280256"/>
            </a:xfrm>
            <a:custGeom>
              <a:avLst/>
              <a:gdLst/>
              <a:ahLst/>
              <a:cxnLst/>
              <a:rect l="l" t="t" r="r" b="b"/>
              <a:pathLst>
                <a:path w="37357" h="7205" extrusionOk="0">
                  <a:moveTo>
                    <a:pt x="1885" y="1"/>
                  </a:moveTo>
                  <a:cubicBezTo>
                    <a:pt x="851" y="1"/>
                    <a:pt x="0" y="852"/>
                    <a:pt x="0" y="1915"/>
                  </a:cubicBezTo>
                  <a:lnTo>
                    <a:pt x="0" y="5289"/>
                  </a:lnTo>
                  <a:cubicBezTo>
                    <a:pt x="0" y="6353"/>
                    <a:pt x="851" y="7204"/>
                    <a:pt x="1885" y="7204"/>
                  </a:cubicBezTo>
                  <a:lnTo>
                    <a:pt x="35442" y="7204"/>
                  </a:lnTo>
                  <a:cubicBezTo>
                    <a:pt x="36506" y="7204"/>
                    <a:pt x="37357" y="6353"/>
                    <a:pt x="37357" y="5289"/>
                  </a:cubicBezTo>
                  <a:lnTo>
                    <a:pt x="37357" y="1915"/>
                  </a:lnTo>
                  <a:cubicBezTo>
                    <a:pt x="37357" y="852"/>
                    <a:pt x="36506" y="1"/>
                    <a:pt x="35442" y="1"/>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87"/>
            <p:cNvSpPr/>
            <p:nvPr/>
          </p:nvSpPr>
          <p:spPr>
            <a:xfrm>
              <a:off x="5240791" y="3056476"/>
              <a:ext cx="541531" cy="39"/>
            </a:xfrm>
            <a:custGeom>
              <a:avLst/>
              <a:gdLst/>
              <a:ahLst/>
              <a:cxnLst/>
              <a:rect l="l" t="t" r="r" b="b"/>
              <a:pathLst>
                <a:path w="13922" h="1" fill="none" extrusionOk="0">
                  <a:moveTo>
                    <a:pt x="0" y="1"/>
                  </a:moveTo>
                  <a:lnTo>
                    <a:pt x="1392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87"/>
            <p:cNvSpPr/>
            <p:nvPr/>
          </p:nvSpPr>
          <p:spPr>
            <a:xfrm>
              <a:off x="5750348" y="1643602"/>
              <a:ext cx="225878" cy="234163"/>
            </a:xfrm>
            <a:custGeom>
              <a:avLst/>
              <a:gdLst/>
              <a:ahLst/>
              <a:cxnLst/>
              <a:rect l="l" t="t" r="r" b="b"/>
              <a:pathLst>
                <a:path w="5807" h="6020" fill="none" extrusionOk="0">
                  <a:moveTo>
                    <a:pt x="5806" y="6019"/>
                  </a:moveTo>
                  <a:cubicBezTo>
                    <a:pt x="5806" y="4712"/>
                    <a:pt x="4925" y="3314"/>
                    <a:pt x="3739" y="2858"/>
                  </a:cubicBezTo>
                  <a:cubicBezTo>
                    <a:pt x="4165" y="2585"/>
                    <a:pt x="4438" y="2098"/>
                    <a:pt x="4438" y="1551"/>
                  </a:cubicBezTo>
                  <a:cubicBezTo>
                    <a:pt x="4438" y="700"/>
                    <a:pt x="3739" y="1"/>
                    <a:pt x="2888" y="1"/>
                  </a:cubicBezTo>
                  <a:cubicBezTo>
                    <a:pt x="2037" y="1"/>
                    <a:pt x="1338" y="700"/>
                    <a:pt x="1338" y="1551"/>
                  </a:cubicBezTo>
                  <a:cubicBezTo>
                    <a:pt x="1338" y="2098"/>
                    <a:pt x="1642" y="2585"/>
                    <a:pt x="2068" y="2858"/>
                  </a:cubicBezTo>
                  <a:cubicBezTo>
                    <a:pt x="852" y="3314"/>
                    <a:pt x="1" y="4712"/>
                    <a:pt x="1" y="601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87"/>
            <p:cNvSpPr/>
            <p:nvPr/>
          </p:nvSpPr>
          <p:spPr>
            <a:xfrm>
              <a:off x="5511517" y="2008966"/>
              <a:ext cx="703539" cy="39"/>
            </a:xfrm>
            <a:custGeom>
              <a:avLst/>
              <a:gdLst/>
              <a:ahLst/>
              <a:cxnLst/>
              <a:rect l="l" t="t" r="r" b="b"/>
              <a:pathLst>
                <a:path w="18087" h="1" fill="none" extrusionOk="0">
                  <a:moveTo>
                    <a:pt x="1" y="0"/>
                  </a:moveTo>
                  <a:lnTo>
                    <a:pt x="1808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87"/>
            <p:cNvSpPr/>
            <p:nvPr/>
          </p:nvSpPr>
          <p:spPr>
            <a:xfrm>
              <a:off x="5645130" y="2082249"/>
              <a:ext cx="436313" cy="39"/>
            </a:xfrm>
            <a:custGeom>
              <a:avLst/>
              <a:gdLst/>
              <a:ahLst/>
              <a:cxnLst/>
              <a:rect l="l" t="t" r="r" b="b"/>
              <a:pathLst>
                <a:path w="11217" h="1" fill="none" extrusionOk="0">
                  <a:moveTo>
                    <a:pt x="0" y="1"/>
                  </a:moveTo>
                  <a:lnTo>
                    <a:pt x="11217"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87"/>
            <p:cNvSpPr/>
            <p:nvPr/>
          </p:nvSpPr>
          <p:spPr>
            <a:xfrm>
              <a:off x="5467796" y="3504575"/>
              <a:ext cx="790981" cy="274344"/>
            </a:xfrm>
            <a:custGeom>
              <a:avLst/>
              <a:gdLst/>
              <a:ahLst/>
              <a:cxnLst/>
              <a:rect l="l" t="t" r="r" b="b"/>
              <a:pathLst>
                <a:path w="20335" h="7053" extrusionOk="0">
                  <a:moveTo>
                    <a:pt x="3526" y="7052"/>
                  </a:moveTo>
                  <a:cubicBezTo>
                    <a:pt x="1581" y="7052"/>
                    <a:pt x="0" y="5472"/>
                    <a:pt x="0" y="3526"/>
                  </a:cubicBezTo>
                  <a:cubicBezTo>
                    <a:pt x="0" y="1581"/>
                    <a:pt x="1581" y="1"/>
                    <a:pt x="3526" y="1"/>
                  </a:cubicBezTo>
                  <a:lnTo>
                    <a:pt x="16809" y="1"/>
                  </a:lnTo>
                  <a:cubicBezTo>
                    <a:pt x="18754" y="1"/>
                    <a:pt x="20335" y="1581"/>
                    <a:pt x="20335" y="3526"/>
                  </a:cubicBezTo>
                  <a:cubicBezTo>
                    <a:pt x="20335" y="5472"/>
                    <a:pt x="18754" y="7052"/>
                    <a:pt x="16809" y="7052"/>
                  </a:cubicBezTo>
                  <a:lnTo>
                    <a:pt x="3526" y="705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87"/>
            <p:cNvSpPr/>
            <p:nvPr/>
          </p:nvSpPr>
          <p:spPr>
            <a:xfrm>
              <a:off x="5659328" y="4422051"/>
              <a:ext cx="406751" cy="39"/>
            </a:xfrm>
            <a:custGeom>
              <a:avLst/>
              <a:gdLst/>
              <a:ahLst/>
              <a:cxnLst/>
              <a:rect l="l" t="t" r="r" b="b"/>
              <a:pathLst>
                <a:path w="10457" h="1" fill="none" extrusionOk="0">
                  <a:moveTo>
                    <a:pt x="0" y="1"/>
                  </a:moveTo>
                  <a:lnTo>
                    <a:pt x="10456" y="1"/>
                  </a:lnTo>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87"/>
            <p:cNvSpPr/>
            <p:nvPr/>
          </p:nvSpPr>
          <p:spPr>
            <a:xfrm>
              <a:off x="7727197" y="1409517"/>
              <a:ext cx="877294" cy="1054667"/>
            </a:xfrm>
            <a:custGeom>
              <a:avLst/>
              <a:gdLst/>
              <a:ahLst/>
              <a:cxnLst/>
              <a:rect l="l" t="t" r="r" b="b"/>
              <a:pathLst>
                <a:path w="22554" h="27114" extrusionOk="0">
                  <a:moveTo>
                    <a:pt x="17751" y="27113"/>
                  </a:moveTo>
                  <a:lnTo>
                    <a:pt x="4833" y="27113"/>
                  </a:lnTo>
                  <a:cubicBezTo>
                    <a:pt x="2158" y="27113"/>
                    <a:pt x="0" y="24955"/>
                    <a:pt x="0" y="22281"/>
                  </a:cubicBezTo>
                  <a:lnTo>
                    <a:pt x="0" y="4833"/>
                  </a:lnTo>
                  <a:cubicBezTo>
                    <a:pt x="0" y="2159"/>
                    <a:pt x="2158" y="1"/>
                    <a:pt x="4833" y="1"/>
                  </a:cubicBezTo>
                  <a:lnTo>
                    <a:pt x="17751" y="1"/>
                  </a:lnTo>
                  <a:cubicBezTo>
                    <a:pt x="20396" y="1"/>
                    <a:pt x="22554" y="2159"/>
                    <a:pt x="22554" y="4833"/>
                  </a:cubicBezTo>
                  <a:lnTo>
                    <a:pt x="22554" y="22281"/>
                  </a:lnTo>
                  <a:cubicBezTo>
                    <a:pt x="22554" y="24955"/>
                    <a:pt x="20396" y="27113"/>
                    <a:pt x="17751" y="27113"/>
                  </a:cubicBezTo>
                  <a:close/>
                </a:path>
              </a:pathLst>
            </a:custGeom>
            <a:gradFill>
              <a:gsLst>
                <a:gs pos="0">
                  <a:schemeClr val="accent6"/>
                </a:gs>
                <a:gs pos="100000">
                  <a:schemeClr val="accent5"/>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87"/>
            <p:cNvSpPr/>
            <p:nvPr/>
          </p:nvSpPr>
          <p:spPr>
            <a:xfrm>
              <a:off x="7802852" y="1590429"/>
              <a:ext cx="185658" cy="185658"/>
            </a:xfrm>
            <a:custGeom>
              <a:avLst/>
              <a:gdLst/>
              <a:ahLst/>
              <a:cxnLst/>
              <a:rect l="l" t="t" r="r" b="b"/>
              <a:pathLst>
                <a:path w="4773" h="4773" fill="none" extrusionOk="0">
                  <a:moveTo>
                    <a:pt x="4773" y="2401"/>
                  </a:moveTo>
                  <a:cubicBezTo>
                    <a:pt x="4773" y="1064"/>
                    <a:pt x="3709" y="0"/>
                    <a:pt x="2372" y="0"/>
                  </a:cubicBezTo>
                  <a:cubicBezTo>
                    <a:pt x="1065" y="0"/>
                    <a:pt x="1" y="1064"/>
                    <a:pt x="1" y="2401"/>
                  </a:cubicBezTo>
                  <a:cubicBezTo>
                    <a:pt x="1" y="3708"/>
                    <a:pt x="1065" y="4772"/>
                    <a:pt x="2372" y="4772"/>
                  </a:cubicBezTo>
                  <a:cubicBezTo>
                    <a:pt x="3709" y="4772"/>
                    <a:pt x="4773" y="3708"/>
                    <a:pt x="4773" y="2401"/>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87"/>
            <p:cNvSpPr/>
            <p:nvPr/>
          </p:nvSpPr>
          <p:spPr>
            <a:xfrm>
              <a:off x="8054675" y="1683822"/>
              <a:ext cx="465875" cy="39"/>
            </a:xfrm>
            <a:custGeom>
              <a:avLst/>
              <a:gdLst/>
              <a:ahLst/>
              <a:cxnLst/>
              <a:rect l="l" t="t" r="r" b="b"/>
              <a:pathLst>
                <a:path w="11977" h="1" fill="none" extrusionOk="0">
                  <a:moveTo>
                    <a:pt x="1" y="0"/>
                  </a:moveTo>
                  <a:lnTo>
                    <a:pt x="11977" y="0"/>
                  </a:lnTo>
                </a:path>
              </a:pathLst>
            </a:custGeom>
            <a:solidFill>
              <a:schemeClr val="dk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87"/>
            <p:cNvSpPr/>
            <p:nvPr/>
          </p:nvSpPr>
          <p:spPr>
            <a:xfrm>
              <a:off x="8053508" y="1683822"/>
              <a:ext cx="245949" cy="39"/>
            </a:xfrm>
            <a:custGeom>
              <a:avLst/>
              <a:gdLst/>
              <a:ahLst/>
              <a:cxnLst/>
              <a:rect l="l" t="t" r="r" b="b"/>
              <a:pathLst>
                <a:path w="6323" h="1" fill="none" extrusionOk="0">
                  <a:moveTo>
                    <a:pt x="1" y="0"/>
                  </a:moveTo>
                  <a:lnTo>
                    <a:pt x="6323" y="0"/>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87"/>
            <p:cNvSpPr/>
            <p:nvPr/>
          </p:nvSpPr>
          <p:spPr>
            <a:xfrm>
              <a:off x="7800480" y="1844624"/>
              <a:ext cx="185658" cy="185658"/>
            </a:xfrm>
            <a:custGeom>
              <a:avLst/>
              <a:gdLst/>
              <a:ahLst/>
              <a:cxnLst/>
              <a:rect l="l" t="t" r="r" b="b"/>
              <a:pathLst>
                <a:path w="4773" h="4773" fill="none" extrusionOk="0">
                  <a:moveTo>
                    <a:pt x="4773" y="2401"/>
                  </a:moveTo>
                  <a:cubicBezTo>
                    <a:pt x="4773" y="1094"/>
                    <a:pt x="3679" y="0"/>
                    <a:pt x="2372" y="0"/>
                  </a:cubicBezTo>
                  <a:cubicBezTo>
                    <a:pt x="1065" y="0"/>
                    <a:pt x="1" y="1094"/>
                    <a:pt x="1" y="2401"/>
                  </a:cubicBezTo>
                  <a:cubicBezTo>
                    <a:pt x="1" y="3708"/>
                    <a:pt x="1065" y="4772"/>
                    <a:pt x="2372" y="4772"/>
                  </a:cubicBezTo>
                  <a:cubicBezTo>
                    <a:pt x="3679" y="4772"/>
                    <a:pt x="4773" y="3708"/>
                    <a:pt x="4773" y="2401"/>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87"/>
            <p:cNvSpPr/>
            <p:nvPr/>
          </p:nvSpPr>
          <p:spPr>
            <a:xfrm>
              <a:off x="8052341" y="1938017"/>
              <a:ext cx="464670" cy="39"/>
            </a:xfrm>
            <a:custGeom>
              <a:avLst/>
              <a:gdLst/>
              <a:ahLst/>
              <a:cxnLst/>
              <a:rect l="l" t="t" r="r" b="b"/>
              <a:pathLst>
                <a:path w="11946" h="1" fill="none" extrusionOk="0">
                  <a:moveTo>
                    <a:pt x="0" y="0"/>
                  </a:moveTo>
                  <a:lnTo>
                    <a:pt x="11946" y="0"/>
                  </a:lnTo>
                </a:path>
              </a:pathLst>
            </a:custGeom>
            <a:solidFill>
              <a:schemeClr val="dk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87"/>
            <p:cNvSpPr/>
            <p:nvPr/>
          </p:nvSpPr>
          <p:spPr>
            <a:xfrm>
              <a:off x="8052341" y="1938017"/>
              <a:ext cx="347627" cy="39"/>
            </a:xfrm>
            <a:custGeom>
              <a:avLst/>
              <a:gdLst/>
              <a:ahLst/>
              <a:cxnLst/>
              <a:rect l="l" t="t" r="r" b="b"/>
              <a:pathLst>
                <a:path w="8937" h="1" fill="none" extrusionOk="0">
                  <a:moveTo>
                    <a:pt x="0" y="0"/>
                  </a:moveTo>
                  <a:lnTo>
                    <a:pt x="8936" y="0"/>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87"/>
            <p:cNvSpPr/>
            <p:nvPr/>
          </p:nvSpPr>
          <p:spPr>
            <a:xfrm>
              <a:off x="7800480" y="2099987"/>
              <a:ext cx="185658" cy="184491"/>
            </a:xfrm>
            <a:custGeom>
              <a:avLst/>
              <a:gdLst/>
              <a:ahLst/>
              <a:cxnLst/>
              <a:rect l="l" t="t" r="r" b="b"/>
              <a:pathLst>
                <a:path w="4773" h="4743" fill="none" extrusionOk="0">
                  <a:moveTo>
                    <a:pt x="4773" y="2371"/>
                  </a:moveTo>
                  <a:cubicBezTo>
                    <a:pt x="4773" y="1064"/>
                    <a:pt x="3679" y="1"/>
                    <a:pt x="2372" y="1"/>
                  </a:cubicBezTo>
                  <a:cubicBezTo>
                    <a:pt x="1065" y="1"/>
                    <a:pt x="1" y="1064"/>
                    <a:pt x="1" y="2371"/>
                  </a:cubicBezTo>
                  <a:cubicBezTo>
                    <a:pt x="1" y="3678"/>
                    <a:pt x="1065" y="4742"/>
                    <a:pt x="2372" y="4742"/>
                  </a:cubicBezTo>
                  <a:cubicBezTo>
                    <a:pt x="3679" y="4742"/>
                    <a:pt x="4773" y="3678"/>
                    <a:pt x="4773" y="2371"/>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87"/>
            <p:cNvSpPr/>
            <p:nvPr/>
          </p:nvSpPr>
          <p:spPr>
            <a:xfrm>
              <a:off x="8052341" y="2192213"/>
              <a:ext cx="464670" cy="39"/>
            </a:xfrm>
            <a:custGeom>
              <a:avLst/>
              <a:gdLst/>
              <a:ahLst/>
              <a:cxnLst/>
              <a:rect l="l" t="t" r="r" b="b"/>
              <a:pathLst>
                <a:path w="11946" h="1" fill="none" extrusionOk="0">
                  <a:moveTo>
                    <a:pt x="0" y="0"/>
                  </a:moveTo>
                  <a:lnTo>
                    <a:pt x="11946" y="0"/>
                  </a:lnTo>
                </a:path>
              </a:pathLst>
            </a:custGeom>
            <a:solidFill>
              <a:schemeClr val="dk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87"/>
            <p:cNvSpPr/>
            <p:nvPr/>
          </p:nvSpPr>
          <p:spPr>
            <a:xfrm>
              <a:off x="8052341" y="2192213"/>
              <a:ext cx="186825" cy="39"/>
            </a:xfrm>
            <a:custGeom>
              <a:avLst/>
              <a:gdLst/>
              <a:ahLst/>
              <a:cxnLst/>
              <a:rect l="l" t="t" r="r" b="b"/>
              <a:pathLst>
                <a:path w="4803" h="1" fill="none" extrusionOk="0">
                  <a:moveTo>
                    <a:pt x="0" y="0"/>
                  </a:moveTo>
                  <a:lnTo>
                    <a:pt x="4803" y="0"/>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87"/>
            <p:cNvSpPr/>
            <p:nvPr/>
          </p:nvSpPr>
          <p:spPr>
            <a:xfrm>
              <a:off x="5509145" y="970870"/>
              <a:ext cx="312191" cy="312191"/>
            </a:xfrm>
            <a:custGeom>
              <a:avLst/>
              <a:gdLst/>
              <a:ahLst/>
              <a:cxnLst/>
              <a:rect l="l" t="t" r="r" b="b"/>
              <a:pathLst>
                <a:path w="8026" h="8026" extrusionOk="0">
                  <a:moveTo>
                    <a:pt x="4013" y="8025"/>
                  </a:moveTo>
                  <a:cubicBezTo>
                    <a:pt x="1794" y="8025"/>
                    <a:pt x="1" y="6232"/>
                    <a:pt x="1" y="4013"/>
                  </a:cubicBezTo>
                  <a:cubicBezTo>
                    <a:pt x="1" y="1794"/>
                    <a:pt x="1794" y="1"/>
                    <a:pt x="4013" y="1"/>
                  </a:cubicBezTo>
                  <a:cubicBezTo>
                    <a:pt x="6232" y="1"/>
                    <a:pt x="8025" y="1794"/>
                    <a:pt x="8025" y="4013"/>
                  </a:cubicBezTo>
                  <a:cubicBezTo>
                    <a:pt x="8025" y="6232"/>
                    <a:pt x="6232" y="8025"/>
                    <a:pt x="4013" y="8025"/>
                  </a:cubicBezTo>
                  <a:close/>
                </a:path>
              </a:pathLst>
            </a:custGeom>
            <a:gradFill>
              <a:gsLst>
                <a:gs pos="0">
                  <a:schemeClr val="accent1"/>
                </a:gs>
                <a:gs pos="100000">
                  <a:schemeClr val="accent2"/>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87"/>
            <p:cNvSpPr/>
            <p:nvPr/>
          </p:nvSpPr>
          <p:spPr>
            <a:xfrm>
              <a:off x="5588379" y="1074921"/>
              <a:ext cx="153723" cy="105257"/>
            </a:xfrm>
            <a:custGeom>
              <a:avLst/>
              <a:gdLst/>
              <a:ahLst/>
              <a:cxnLst/>
              <a:rect l="l" t="t" r="r" b="b"/>
              <a:pathLst>
                <a:path w="3952" h="2706" fill="none" extrusionOk="0">
                  <a:moveTo>
                    <a:pt x="1" y="852"/>
                  </a:moveTo>
                  <a:lnTo>
                    <a:pt x="1581" y="2706"/>
                  </a:lnTo>
                  <a:lnTo>
                    <a:pt x="3952" y="1"/>
                  </a:lnTo>
                </a:path>
              </a:pathLst>
            </a:custGeom>
            <a:solidFill>
              <a:schemeClr val="dk1"/>
            </a:solidFill>
            <a:ln w="95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87"/>
            <p:cNvSpPr/>
            <p:nvPr/>
          </p:nvSpPr>
          <p:spPr>
            <a:xfrm>
              <a:off x="7724824" y="605545"/>
              <a:ext cx="637297" cy="63729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87"/>
            <p:cNvSpPr/>
            <p:nvPr/>
          </p:nvSpPr>
          <p:spPr>
            <a:xfrm>
              <a:off x="7867889" y="748610"/>
              <a:ext cx="351167" cy="351167"/>
            </a:xfrm>
            <a:custGeom>
              <a:avLst/>
              <a:gdLst/>
              <a:ahLst/>
              <a:cxnLst/>
              <a:rect l="l" t="t" r="r" b="b"/>
              <a:pathLst>
                <a:path w="9028" h="9028" fill="none" extrusionOk="0">
                  <a:moveTo>
                    <a:pt x="9028" y="4499"/>
                  </a:moveTo>
                  <a:cubicBezTo>
                    <a:pt x="9028" y="6991"/>
                    <a:pt x="6991" y="9028"/>
                    <a:pt x="4529" y="9028"/>
                  </a:cubicBezTo>
                  <a:cubicBezTo>
                    <a:pt x="2037" y="9028"/>
                    <a:pt x="0" y="6991"/>
                    <a:pt x="0" y="4499"/>
                  </a:cubicBezTo>
                  <a:cubicBezTo>
                    <a:pt x="0" y="2007"/>
                    <a:pt x="2037" y="0"/>
                    <a:pt x="4529" y="0"/>
                  </a:cubicBezTo>
                  <a:cubicBezTo>
                    <a:pt x="6991" y="0"/>
                    <a:pt x="9028" y="2007"/>
                    <a:pt x="9028" y="449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87"/>
            <p:cNvSpPr/>
            <p:nvPr/>
          </p:nvSpPr>
          <p:spPr>
            <a:xfrm>
              <a:off x="7960115" y="825471"/>
              <a:ext cx="166754" cy="171460"/>
            </a:xfrm>
            <a:custGeom>
              <a:avLst/>
              <a:gdLst/>
              <a:ahLst/>
              <a:cxnLst/>
              <a:rect l="l" t="t" r="r" b="b"/>
              <a:pathLst>
                <a:path w="4287" h="4408" fill="none" extrusionOk="0">
                  <a:moveTo>
                    <a:pt x="4286" y="4408"/>
                  </a:moveTo>
                  <a:cubicBezTo>
                    <a:pt x="4286" y="3435"/>
                    <a:pt x="3648" y="2432"/>
                    <a:pt x="2766" y="2097"/>
                  </a:cubicBezTo>
                  <a:cubicBezTo>
                    <a:pt x="3070" y="1885"/>
                    <a:pt x="3283" y="1550"/>
                    <a:pt x="3283" y="1125"/>
                  </a:cubicBezTo>
                  <a:cubicBezTo>
                    <a:pt x="3283" y="487"/>
                    <a:pt x="2766" y="0"/>
                    <a:pt x="2158" y="0"/>
                  </a:cubicBezTo>
                  <a:cubicBezTo>
                    <a:pt x="1520" y="0"/>
                    <a:pt x="1003" y="487"/>
                    <a:pt x="1003" y="1125"/>
                  </a:cubicBezTo>
                  <a:cubicBezTo>
                    <a:pt x="1003" y="1550"/>
                    <a:pt x="1216" y="1885"/>
                    <a:pt x="1520" y="2097"/>
                  </a:cubicBezTo>
                  <a:cubicBezTo>
                    <a:pt x="639" y="2432"/>
                    <a:pt x="0" y="3435"/>
                    <a:pt x="0" y="4408"/>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87"/>
            <p:cNvSpPr/>
            <p:nvPr/>
          </p:nvSpPr>
          <p:spPr>
            <a:xfrm>
              <a:off x="4835245" y="1471014"/>
              <a:ext cx="507262" cy="431568"/>
            </a:xfrm>
            <a:custGeom>
              <a:avLst/>
              <a:gdLst/>
              <a:ahLst/>
              <a:cxnLst/>
              <a:rect l="l" t="t" r="r" b="b"/>
              <a:pathLst>
                <a:path w="13041" h="11095" extrusionOk="0">
                  <a:moveTo>
                    <a:pt x="2949" y="8754"/>
                  </a:moveTo>
                  <a:lnTo>
                    <a:pt x="6201" y="8724"/>
                  </a:lnTo>
                  <a:cubicBezTo>
                    <a:pt x="6687" y="10730"/>
                    <a:pt x="8268" y="11064"/>
                    <a:pt x="9180" y="11095"/>
                  </a:cubicBezTo>
                  <a:cubicBezTo>
                    <a:pt x="9362" y="11095"/>
                    <a:pt x="9454" y="10882"/>
                    <a:pt x="9302" y="10760"/>
                  </a:cubicBezTo>
                  <a:cubicBezTo>
                    <a:pt x="8298" y="10000"/>
                    <a:pt x="8663" y="8693"/>
                    <a:pt x="8663" y="8693"/>
                  </a:cubicBezTo>
                  <a:lnTo>
                    <a:pt x="10153" y="8663"/>
                  </a:lnTo>
                  <a:cubicBezTo>
                    <a:pt x="11733" y="8663"/>
                    <a:pt x="13040" y="7356"/>
                    <a:pt x="13010" y="5775"/>
                  </a:cubicBezTo>
                  <a:lnTo>
                    <a:pt x="12979" y="2888"/>
                  </a:lnTo>
                  <a:cubicBezTo>
                    <a:pt x="12979" y="1307"/>
                    <a:pt x="11642" y="0"/>
                    <a:pt x="10061" y="31"/>
                  </a:cubicBezTo>
                  <a:lnTo>
                    <a:pt x="2858" y="91"/>
                  </a:lnTo>
                  <a:cubicBezTo>
                    <a:pt x="1277" y="122"/>
                    <a:pt x="0" y="1429"/>
                    <a:pt x="31" y="3009"/>
                  </a:cubicBezTo>
                  <a:lnTo>
                    <a:pt x="61" y="5897"/>
                  </a:lnTo>
                  <a:cubicBezTo>
                    <a:pt x="61" y="7477"/>
                    <a:pt x="1368" y="8754"/>
                    <a:pt x="2949" y="8754"/>
                  </a:cubicBezTo>
                  <a:close/>
                </a:path>
              </a:pathLst>
            </a:custGeom>
            <a:gradFill>
              <a:gsLst>
                <a:gs pos="0">
                  <a:schemeClr val="accent6"/>
                </a:gs>
                <a:gs pos="100000">
                  <a:schemeClr val="accent5"/>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87"/>
            <p:cNvSpPr/>
            <p:nvPr/>
          </p:nvSpPr>
          <p:spPr>
            <a:xfrm>
              <a:off x="5178127" y="1599881"/>
              <a:ext cx="74528" cy="73322"/>
            </a:xfrm>
            <a:custGeom>
              <a:avLst/>
              <a:gdLst/>
              <a:ahLst/>
              <a:cxnLst/>
              <a:rect l="l" t="t" r="r" b="b"/>
              <a:pathLst>
                <a:path w="1916" h="1885" extrusionOk="0">
                  <a:moveTo>
                    <a:pt x="942" y="0"/>
                  </a:moveTo>
                  <a:cubicBezTo>
                    <a:pt x="426" y="0"/>
                    <a:pt x="0" y="426"/>
                    <a:pt x="0" y="943"/>
                  </a:cubicBezTo>
                  <a:cubicBezTo>
                    <a:pt x="0" y="1490"/>
                    <a:pt x="426" y="1885"/>
                    <a:pt x="973" y="1885"/>
                  </a:cubicBezTo>
                  <a:cubicBezTo>
                    <a:pt x="1490" y="1885"/>
                    <a:pt x="1915" y="1459"/>
                    <a:pt x="1885" y="943"/>
                  </a:cubicBezTo>
                  <a:cubicBezTo>
                    <a:pt x="1885" y="395"/>
                    <a:pt x="1459" y="0"/>
                    <a:pt x="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87"/>
            <p:cNvSpPr/>
            <p:nvPr/>
          </p:nvSpPr>
          <p:spPr>
            <a:xfrm>
              <a:off x="5051593" y="1601048"/>
              <a:ext cx="74528" cy="73361"/>
            </a:xfrm>
            <a:custGeom>
              <a:avLst/>
              <a:gdLst/>
              <a:ahLst/>
              <a:cxnLst/>
              <a:rect l="l" t="t" r="r" b="b"/>
              <a:pathLst>
                <a:path w="1916" h="1886" extrusionOk="0">
                  <a:moveTo>
                    <a:pt x="943" y="1"/>
                  </a:moveTo>
                  <a:cubicBezTo>
                    <a:pt x="426" y="1"/>
                    <a:pt x="1" y="426"/>
                    <a:pt x="1" y="943"/>
                  </a:cubicBezTo>
                  <a:cubicBezTo>
                    <a:pt x="1" y="1490"/>
                    <a:pt x="426" y="1885"/>
                    <a:pt x="974" y="1885"/>
                  </a:cubicBezTo>
                  <a:cubicBezTo>
                    <a:pt x="1490" y="1885"/>
                    <a:pt x="1916" y="1460"/>
                    <a:pt x="1916" y="943"/>
                  </a:cubicBezTo>
                  <a:cubicBezTo>
                    <a:pt x="1885" y="426"/>
                    <a:pt x="1460" y="1"/>
                    <a:pt x="9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87"/>
            <p:cNvSpPr/>
            <p:nvPr/>
          </p:nvSpPr>
          <p:spPr>
            <a:xfrm>
              <a:off x="4903774" y="1602267"/>
              <a:ext cx="74528" cy="73400"/>
            </a:xfrm>
            <a:custGeom>
              <a:avLst/>
              <a:gdLst/>
              <a:ahLst/>
              <a:cxnLst/>
              <a:rect l="l" t="t" r="r" b="b"/>
              <a:pathLst>
                <a:path w="1916" h="1887" extrusionOk="0">
                  <a:moveTo>
                    <a:pt x="943" y="0"/>
                  </a:moveTo>
                  <a:cubicBezTo>
                    <a:pt x="426" y="0"/>
                    <a:pt x="1" y="426"/>
                    <a:pt x="1" y="942"/>
                  </a:cubicBezTo>
                  <a:cubicBezTo>
                    <a:pt x="1" y="1471"/>
                    <a:pt x="398" y="1886"/>
                    <a:pt x="918" y="1886"/>
                  </a:cubicBezTo>
                  <a:cubicBezTo>
                    <a:pt x="936" y="1886"/>
                    <a:pt x="955" y="1886"/>
                    <a:pt x="973" y="1885"/>
                  </a:cubicBezTo>
                  <a:cubicBezTo>
                    <a:pt x="1490" y="1885"/>
                    <a:pt x="1915" y="1459"/>
                    <a:pt x="1915" y="942"/>
                  </a:cubicBezTo>
                  <a:cubicBezTo>
                    <a:pt x="1885" y="426"/>
                    <a:pt x="1460" y="0"/>
                    <a:pt x="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68;p87">
            <a:extLst>
              <a:ext uri="{FF2B5EF4-FFF2-40B4-BE49-F238E27FC236}">
                <a16:creationId xmlns:a16="http://schemas.microsoft.com/office/drawing/2014/main" id="{564E89A5-39B0-5235-6113-62BAD93B4055}"/>
              </a:ext>
            </a:extLst>
          </p:cNvPr>
          <p:cNvSpPr txBox="1">
            <a:spLocks/>
          </p:cNvSpPr>
          <p:nvPr/>
        </p:nvSpPr>
        <p:spPr>
          <a:xfrm>
            <a:off x="546004" y="2333568"/>
            <a:ext cx="3718200" cy="7501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800"/>
              <a:buFont typeface="Quicksand"/>
              <a:buNone/>
              <a:defRPr sz="2000" b="0" i="0" u="none" strike="noStrike" cap="none">
                <a:solidFill>
                  <a:schemeClr val="lt1"/>
                </a:solidFill>
                <a:latin typeface="Quicksand"/>
                <a:ea typeface="Quicksand"/>
                <a:cs typeface="Quicksand"/>
                <a:sym typeface="Quicksand"/>
              </a:defRPr>
            </a:lvl1pPr>
            <a:lvl2pPr marL="914400" marR="0" lvl="1" indent="-317500" algn="ctr" rtl="0">
              <a:lnSpc>
                <a:spcPct val="100000"/>
              </a:lnSpc>
              <a:spcBef>
                <a:spcPts val="0"/>
              </a:spcBef>
              <a:spcAft>
                <a:spcPts val="0"/>
              </a:spcAft>
              <a:buClr>
                <a:schemeClr val="lt1"/>
              </a:buClr>
              <a:buSzPts val="2800"/>
              <a:buFont typeface="Quicksand"/>
              <a:buNone/>
              <a:defRPr sz="2800" b="0" i="0" u="none" strike="noStrike" cap="none">
                <a:solidFill>
                  <a:schemeClr val="lt1"/>
                </a:solidFill>
                <a:latin typeface="Quicksand"/>
                <a:ea typeface="Quicksand"/>
                <a:cs typeface="Quicksand"/>
                <a:sym typeface="Quicksand"/>
              </a:defRPr>
            </a:lvl2pPr>
            <a:lvl3pPr marL="1371600" marR="0" lvl="2" indent="-317500" algn="ctr" rtl="0">
              <a:lnSpc>
                <a:spcPct val="100000"/>
              </a:lnSpc>
              <a:spcBef>
                <a:spcPts val="0"/>
              </a:spcBef>
              <a:spcAft>
                <a:spcPts val="0"/>
              </a:spcAft>
              <a:buClr>
                <a:schemeClr val="lt1"/>
              </a:buClr>
              <a:buSzPts val="2800"/>
              <a:buFont typeface="Quicksand"/>
              <a:buNone/>
              <a:defRPr sz="2800" b="0" i="0" u="none" strike="noStrike" cap="none">
                <a:solidFill>
                  <a:schemeClr val="lt1"/>
                </a:solidFill>
                <a:latin typeface="Quicksand"/>
                <a:ea typeface="Quicksand"/>
                <a:cs typeface="Quicksand"/>
                <a:sym typeface="Quicksand"/>
              </a:defRPr>
            </a:lvl3pPr>
            <a:lvl4pPr marL="1828800" marR="0" lvl="3" indent="-317500" algn="ctr" rtl="0">
              <a:lnSpc>
                <a:spcPct val="100000"/>
              </a:lnSpc>
              <a:spcBef>
                <a:spcPts val="0"/>
              </a:spcBef>
              <a:spcAft>
                <a:spcPts val="0"/>
              </a:spcAft>
              <a:buClr>
                <a:schemeClr val="lt1"/>
              </a:buClr>
              <a:buSzPts val="2800"/>
              <a:buFont typeface="Quicksand"/>
              <a:buNone/>
              <a:defRPr sz="2800" b="0" i="0" u="none" strike="noStrike" cap="none">
                <a:solidFill>
                  <a:schemeClr val="lt1"/>
                </a:solidFill>
                <a:latin typeface="Quicksand"/>
                <a:ea typeface="Quicksand"/>
                <a:cs typeface="Quicksand"/>
                <a:sym typeface="Quicksand"/>
              </a:defRPr>
            </a:lvl4pPr>
            <a:lvl5pPr marL="2286000" marR="0" lvl="4" indent="-317500" algn="ctr" rtl="0">
              <a:lnSpc>
                <a:spcPct val="100000"/>
              </a:lnSpc>
              <a:spcBef>
                <a:spcPts val="0"/>
              </a:spcBef>
              <a:spcAft>
                <a:spcPts val="0"/>
              </a:spcAft>
              <a:buClr>
                <a:schemeClr val="lt1"/>
              </a:buClr>
              <a:buSzPts val="2800"/>
              <a:buFont typeface="Quicksand"/>
              <a:buNone/>
              <a:defRPr sz="2800" b="0" i="0" u="none" strike="noStrike" cap="none">
                <a:solidFill>
                  <a:schemeClr val="lt1"/>
                </a:solidFill>
                <a:latin typeface="Quicksand"/>
                <a:ea typeface="Quicksand"/>
                <a:cs typeface="Quicksand"/>
                <a:sym typeface="Quicksand"/>
              </a:defRPr>
            </a:lvl5pPr>
            <a:lvl6pPr marL="2743200" marR="0" lvl="5" indent="-317500" algn="ctr" rtl="0">
              <a:lnSpc>
                <a:spcPct val="100000"/>
              </a:lnSpc>
              <a:spcBef>
                <a:spcPts val="0"/>
              </a:spcBef>
              <a:spcAft>
                <a:spcPts val="0"/>
              </a:spcAft>
              <a:buClr>
                <a:schemeClr val="lt1"/>
              </a:buClr>
              <a:buSzPts val="2800"/>
              <a:buFont typeface="Quicksand"/>
              <a:buNone/>
              <a:defRPr sz="2800" b="0" i="0" u="none" strike="noStrike" cap="none">
                <a:solidFill>
                  <a:schemeClr val="lt1"/>
                </a:solidFill>
                <a:latin typeface="Quicksand"/>
                <a:ea typeface="Quicksand"/>
                <a:cs typeface="Quicksand"/>
                <a:sym typeface="Quicksand"/>
              </a:defRPr>
            </a:lvl6pPr>
            <a:lvl7pPr marL="3200400" marR="0" lvl="6" indent="-317500" algn="ctr" rtl="0">
              <a:lnSpc>
                <a:spcPct val="100000"/>
              </a:lnSpc>
              <a:spcBef>
                <a:spcPts val="0"/>
              </a:spcBef>
              <a:spcAft>
                <a:spcPts val="0"/>
              </a:spcAft>
              <a:buClr>
                <a:schemeClr val="lt1"/>
              </a:buClr>
              <a:buSzPts val="2800"/>
              <a:buFont typeface="Quicksand"/>
              <a:buNone/>
              <a:defRPr sz="2800" b="0" i="0" u="none" strike="noStrike" cap="none">
                <a:solidFill>
                  <a:schemeClr val="lt1"/>
                </a:solidFill>
                <a:latin typeface="Quicksand"/>
                <a:ea typeface="Quicksand"/>
                <a:cs typeface="Quicksand"/>
                <a:sym typeface="Quicksand"/>
              </a:defRPr>
            </a:lvl7pPr>
            <a:lvl8pPr marL="3657600" marR="0" lvl="7" indent="-317500" algn="ctr" rtl="0">
              <a:lnSpc>
                <a:spcPct val="100000"/>
              </a:lnSpc>
              <a:spcBef>
                <a:spcPts val="0"/>
              </a:spcBef>
              <a:spcAft>
                <a:spcPts val="0"/>
              </a:spcAft>
              <a:buClr>
                <a:schemeClr val="lt1"/>
              </a:buClr>
              <a:buSzPts val="2800"/>
              <a:buFont typeface="Quicksand"/>
              <a:buNone/>
              <a:defRPr sz="2800" b="0" i="0" u="none" strike="noStrike" cap="none">
                <a:solidFill>
                  <a:schemeClr val="lt1"/>
                </a:solidFill>
                <a:latin typeface="Quicksand"/>
                <a:ea typeface="Quicksand"/>
                <a:cs typeface="Quicksand"/>
                <a:sym typeface="Quicksand"/>
              </a:defRPr>
            </a:lvl8pPr>
            <a:lvl9pPr marL="4114800" marR="0" lvl="8" indent="-317500" algn="ctr" rtl="0">
              <a:lnSpc>
                <a:spcPct val="100000"/>
              </a:lnSpc>
              <a:spcBef>
                <a:spcPts val="0"/>
              </a:spcBef>
              <a:spcAft>
                <a:spcPts val="0"/>
              </a:spcAft>
              <a:buClr>
                <a:schemeClr val="lt1"/>
              </a:buClr>
              <a:buSzPts val="2800"/>
              <a:buFont typeface="Quicksand"/>
              <a:buNone/>
              <a:defRPr sz="2800" b="0" i="0" u="none" strike="noStrike" cap="none">
                <a:solidFill>
                  <a:schemeClr val="lt1"/>
                </a:solidFill>
                <a:latin typeface="Quicksand"/>
                <a:ea typeface="Quicksand"/>
                <a:cs typeface="Quicksand"/>
                <a:sym typeface="Quicksand"/>
              </a:defRPr>
            </a:lvl9pPr>
          </a:lstStyle>
          <a:p>
            <a:pPr marL="0" indent="0"/>
            <a:r>
              <a:rPr lang="en-US" sz="1100" dirty="0"/>
              <a:t>- Mentored By </a:t>
            </a:r>
            <a:r>
              <a:rPr lang="en-US" sz="1100" b="1" dirty="0" err="1"/>
              <a:t>Madishetti</a:t>
            </a:r>
            <a:r>
              <a:rPr lang="en-US" sz="1100" dirty="0"/>
              <a:t> </a:t>
            </a:r>
            <a:r>
              <a:rPr lang="en-US" sz="1100" b="1" dirty="0" err="1"/>
              <a:t>Rajashekhar</a:t>
            </a:r>
            <a:r>
              <a:rPr lang="en-US" sz="1100" dirty="0"/>
              <a:t> and </a:t>
            </a:r>
          </a:p>
          <a:p>
            <a:pPr marL="0" indent="0"/>
            <a:r>
              <a:rPr lang="en-US" sz="1100" b="1" dirty="0" err="1"/>
              <a:t>Bapuram</a:t>
            </a:r>
            <a:r>
              <a:rPr lang="en-US" sz="1100" dirty="0"/>
              <a:t> </a:t>
            </a:r>
            <a:r>
              <a:rPr lang="en-US" sz="1100" b="1" dirty="0"/>
              <a:t>Pallavi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90"/>
          <p:cNvSpPr/>
          <p:nvPr/>
        </p:nvSpPr>
        <p:spPr>
          <a:xfrm>
            <a:off x="3505600" y="713225"/>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8" name="Google Shape;1388;p90"/>
          <p:cNvSpPr txBox="1">
            <a:spLocks noGrp="1"/>
          </p:cNvSpPr>
          <p:nvPr>
            <p:ph type="title"/>
          </p:nvPr>
        </p:nvSpPr>
        <p:spPr>
          <a:xfrm>
            <a:off x="1146900" y="3068936"/>
            <a:ext cx="685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EDA</a:t>
            </a:r>
            <a:endParaRPr sz="4400" dirty="0"/>
          </a:p>
        </p:txBody>
      </p:sp>
      <p:sp>
        <p:nvSpPr>
          <p:cNvPr id="1389" name="Google Shape;1389;p90"/>
          <p:cNvSpPr txBox="1">
            <a:spLocks noGrp="1"/>
          </p:cNvSpPr>
          <p:nvPr>
            <p:ph type="title" idx="2"/>
          </p:nvPr>
        </p:nvSpPr>
        <p:spPr>
          <a:xfrm>
            <a:off x="3140400" y="925223"/>
            <a:ext cx="28632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1391" name="Google Shape;1391;p90"/>
          <p:cNvGrpSpPr/>
          <p:nvPr/>
        </p:nvGrpSpPr>
        <p:grpSpPr>
          <a:xfrm>
            <a:off x="1414861" y="1148703"/>
            <a:ext cx="709302" cy="709356"/>
            <a:chOff x="1074511" y="925228"/>
            <a:chExt cx="709302" cy="709356"/>
          </a:xfrm>
        </p:grpSpPr>
        <p:sp>
          <p:nvSpPr>
            <p:cNvPr id="1392" name="Google Shape;1392;p90"/>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3" name="Google Shape;1393;p90"/>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4" name="Google Shape;1394;p90"/>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95" name="Google Shape;1395;p90"/>
          <p:cNvGrpSpPr/>
          <p:nvPr/>
        </p:nvGrpSpPr>
        <p:grpSpPr>
          <a:xfrm>
            <a:off x="6543922" y="843718"/>
            <a:ext cx="851910" cy="781546"/>
            <a:chOff x="7145197" y="889118"/>
            <a:chExt cx="851910" cy="781546"/>
          </a:xfrm>
        </p:grpSpPr>
        <p:sp>
          <p:nvSpPr>
            <p:cNvPr id="1396" name="Google Shape;1396;p90"/>
            <p:cNvSpPr/>
            <p:nvPr/>
          </p:nvSpPr>
          <p:spPr>
            <a:xfrm rot="989540">
              <a:off x="7709562" y="1210205"/>
              <a:ext cx="104304" cy="104304"/>
            </a:xfrm>
            <a:custGeom>
              <a:avLst/>
              <a:gdLst/>
              <a:ahLst/>
              <a:cxnLst/>
              <a:rect l="l" t="t" r="r" b="b"/>
              <a:pathLst>
                <a:path w="1855" h="1855" fill="none" extrusionOk="0">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7" name="Google Shape;1397;p90"/>
            <p:cNvSpPr/>
            <p:nvPr/>
          </p:nvSpPr>
          <p:spPr>
            <a:xfrm rot="989540">
              <a:off x="7538656" y="1161368"/>
              <a:ext cx="104304" cy="104304"/>
            </a:xfrm>
            <a:custGeom>
              <a:avLst/>
              <a:gdLst/>
              <a:ahLst/>
              <a:cxnLst/>
              <a:rect l="l" t="t" r="r" b="b"/>
              <a:pathLst>
                <a:path w="1855" h="1855" fill="none" extrusionOk="0">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8" name="Google Shape;1398;p90"/>
            <p:cNvSpPr/>
            <p:nvPr/>
          </p:nvSpPr>
          <p:spPr>
            <a:xfrm rot="989540">
              <a:off x="7367734" y="1112584"/>
              <a:ext cx="104304" cy="104304"/>
            </a:xfrm>
            <a:custGeom>
              <a:avLst/>
              <a:gdLst/>
              <a:ahLst/>
              <a:cxnLst/>
              <a:rect l="l" t="t" r="r" b="b"/>
              <a:pathLst>
                <a:path w="1855" h="1855" fill="none" extrusionOk="0">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9" name="Google Shape;1399;p90"/>
            <p:cNvSpPr/>
            <p:nvPr/>
          </p:nvSpPr>
          <p:spPr>
            <a:xfrm rot="989540">
              <a:off x="7216491" y="977355"/>
              <a:ext cx="709321" cy="605073"/>
            </a:xfrm>
            <a:custGeom>
              <a:avLst/>
              <a:gdLst/>
              <a:ahLst/>
              <a:cxnLst/>
              <a:rect l="l" t="t" r="r" b="b"/>
              <a:pathLst>
                <a:path w="12615" h="10761" fill="none" extrusionOk="0">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1738151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0E900A-2A87-4E89-9786-14F635090631}"/>
              </a:ext>
            </a:extLst>
          </p:cNvPr>
          <p:cNvPicPr>
            <a:picLocks noChangeAspect="1"/>
          </p:cNvPicPr>
          <p:nvPr/>
        </p:nvPicPr>
        <p:blipFill>
          <a:blip r:embed="rId2"/>
          <a:stretch>
            <a:fillRect/>
          </a:stretch>
        </p:blipFill>
        <p:spPr>
          <a:xfrm>
            <a:off x="921519" y="1379075"/>
            <a:ext cx="7622406" cy="3256630"/>
          </a:xfrm>
          <a:prstGeom prst="rect">
            <a:avLst/>
          </a:prstGeom>
        </p:spPr>
      </p:pic>
      <p:sp>
        <p:nvSpPr>
          <p:cNvPr id="3" name="Title 2">
            <a:extLst>
              <a:ext uri="{FF2B5EF4-FFF2-40B4-BE49-F238E27FC236}">
                <a16:creationId xmlns:a16="http://schemas.microsoft.com/office/drawing/2014/main" id="{FDCB8D34-4171-4BDF-B24F-FD3CFCA11348}"/>
              </a:ext>
            </a:extLst>
          </p:cNvPr>
          <p:cNvSpPr>
            <a:spLocks noGrp="1"/>
          </p:cNvSpPr>
          <p:nvPr>
            <p:ph type="title"/>
          </p:nvPr>
        </p:nvSpPr>
        <p:spPr/>
        <p:txBody>
          <a:bodyPr/>
          <a:lstStyle/>
          <a:p>
            <a:r>
              <a:rPr lang="en-US" dirty="0"/>
              <a:t>#Hashtag Analysis</a:t>
            </a:r>
            <a:endParaRPr lang="en-IN" dirty="0"/>
          </a:p>
        </p:txBody>
      </p:sp>
    </p:spTree>
    <p:extLst>
      <p:ext uri="{BB962C8B-B14F-4D97-AF65-F5344CB8AC3E}">
        <p14:creationId xmlns:p14="http://schemas.microsoft.com/office/powerpoint/2010/main" val="359175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CB8D34-4171-4BDF-B24F-FD3CFCA11348}"/>
              </a:ext>
            </a:extLst>
          </p:cNvPr>
          <p:cNvSpPr>
            <a:spLocks noGrp="1"/>
          </p:cNvSpPr>
          <p:nvPr>
            <p:ph type="title"/>
          </p:nvPr>
        </p:nvSpPr>
        <p:spPr/>
        <p:txBody>
          <a:bodyPr/>
          <a:lstStyle/>
          <a:p>
            <a:r>
              <a:rPr lang="en-US" dirty="0"/>
              <a:t>@Mention Analysis</a:t>
            </a:r>
            <a:endParaRPr lang="en-IN" dirty="0"/>
          </a:p>
        </p:txBody>
      </p:sp>
      <p:pic>
        <p:nvPicPr>
          <p:cNvPr id="2" name="Picture 1">
            <a:extLst>
              <a:ext uri="{FF2B5EF4-FFF2-40B4-BE49-F238E27FC236}">
                <a16:creationId xmlns:a16="http://schemas.microsoft.com/office/drawing/2014/main" id="{832FDCE0-1859-425F-98E8-2BAABD083AF2}"/>
              </a:ext>
            </a:extLst>
          </p:cNvPr>
          <p:cNvPicPr>
            <a:picLocks noChangeAspect="1"/>
          </p:cNvPicPr>
          <p:nvPr/>
        </p:nvPicPr>
        <p:blipFill>
          <a:blip r:embed="rId2"/>
          <a:stretch>
            <a:fillRect/>
          </a:stretch>
        </p:blipFill>
        <p:spPr>
          <a:xfrm>
            <a:off x="1241593" y="1314450"/>
            <a:ext cx="6845131" cy="3312868"/>
          </a:xfrm>
          <a:prstGeom prst="rect">
            <a:avLst/>
          </a:prstGeom>
        </p:spPr>
      </p:pic>
    </p:spTree>
    <p:extLst>
      <p:ext uri="{BB962C8B-B14F-4D97-AF65-F5344CB8AC3E}">
        <p14:creationId xmlns:p14="http://schemas.microsoft.com/office/powerpoint/2010/main" val="25880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CB8D34-4171-4BDF-B24F-FD3CFCA11348}"/>
              </a:ext>
            </a:extLst>
          </p:cNvPr>
          <p:cNvSpPr>
            <a:spLocks noGrp="1"/>
          </p:cNvSpPr>
          <p:nvPr>
            <p:ph type="title"/>
          </p:nvPr>
        </p:nvSpPr>
        <p:spPr/>
        <p:txBody>
          <a:bodyPr/>
          <a:lstStyle/>
          <a:p>
            <a:r>
              <a:rPr lang="en-US" dirty="0"/>
              <a:t>Emoji Analysis</a:t>
            </a:r>
            <a:endParaRPr lang="en-IN" dirty="0"/>
          </a:p>
        </p:txBody>
      </p:sp>
      <p:pic>
        <p:nvPicPr>
          <p:cNvPr id="4" name="Picture 3">
            <a:extLst>
              <a:ext uri="{FF2B5EF4-FFF2-40B4-BE49-F238E27FC236}">
                <a16:creationId xmlns:a16="http://schemas.microsoft.com/office/drawing/2014/main" id="{D461B5BC-6348-443A-9873-EA269B867463}"/>
              </a:ext>
            </a:extLst>
          </p:cNvPr>
          <p:cNvPicPr>
            <a:picLocks noChangeAspect="1"/>
          </p:cNvPicPr>
          <p:nvPr/>
        </p:nvPicPr>
        <p:blipFill>
          <a:blip r:embed="rId2"/>
          <a:stretch>
            <a:fillRect/>
          </a:stretch>
        </p:blipFill>
        <p:spPr>
          <a:xfrm>
            <a:off x="3144631" y="1484872"/>
            <a:ext cx="2854738" cy="3079985"/>
          </a:xfrm>
          <a:prstGeom prst="rect">
            <a:avLst/>
          </a:prstGeom>
        </p:spPr>
      </p:pic>
    </p:spTree>
    <p:extLst>
      <p:ext uri="{BB962C8B-B14F-4D97-AF65-F5344CB8AC3E}">
        <p14:creationId xmlns:p14="http://schemas.microsoft.com/office/powerpoint/2010/main" val="1869772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CB8D34-4171-4BDF-B24F-FD3CFCA11348}"/>
              </a:ext>
            </a:extLst>
          </p:cNvPr>
          <p:cNvSpPr>
            <a:spLocks noGrp="1"/>
          </p:cNvSpPr>
          <p:nvPr>
            <p:ph type="title"/>
          </p:nvPr>
        </p:nvSpPr>
        <p:spPr/>
        <p:txBody>
          <a:bodyPr/>
          <a:lstStyle/>
          <a:p>
            <a:r>
              <a:rPr lang="en-US" dirty="0"/>
              <a:t>Word Frequency Analysis</a:t>
            </a:r>
            <a:endParaRPr lang="en-IN" dirty="0"/>
          </a:p>
        </p:txBody>
      </p:sp>
      <p:pic>
        <p:nvPicPr>
          <p:cNvPr id="4" name="Picture 3">
            <a:extLst>
              <a:ext uri="{FF2B5EF4-FFF2-40B4-BE49-F238E27FC236}">
                <a16:creationId xmlns:a16="http://schemas.microsoft.com/office/drawing/2014/main" id="{C424CAA5-D4D5-44DB-AC2F-AF1886D66A2A}"/>
              </a:ext>
            </a:extLst>
          </p:cNvPr>
          <p:cNvPicPr>
            <a:picLocks noChangeAspect="1"/>
          </p:cNvPicPr>
          <p:nvPr/>
        </p:nvPicPr>
        <p:blipFill>
          <a:blip r:embed="rId2"/>
          <a:stretch>
            <a:fillRect/>
          </a:stretch>
        </p:blipFill>
        <p:spPr>
          <a:xfrm>
            <a:off x="1707356" y="1404728"/>
            <a:ext cx="5908778" cy="3375772"/>
          </a:xfrm>
          <a:prstGeom prst="rect">
            <a:avLst/>
          </a:prstGeom>
        </p:spPr>
      </p:pic>
    </p:spTree>
    <p:extLst>
      <p:ext uri="{BB962C8B-B14F-4D97-AF65-F5344CB8AC3E}">
        <p14:creationId xmlns:p14="http://schemas.microsoft.com/office/powerpoint/2010/main" val="1840349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CB8D34-4171-4BDF-B24F-FD3CFCA11348}"/>
              </a:ext>
            </a:extLst>
          </p:cNvPr>
          <p:cNvSpPr>
            <a:spLocks noGrp="1"/>
          </p:cNvSpPr>
          <p:nvPr>
            <p:ph type="title"/>
          </p:nvPr>
        </p:nvSpPr>
        <p:spPr/>
        <p:txBody>
          <a:bodyPr/>
          <a:lstStyle/>
          <a:p>
            <a:r>
              <a:rPr lang="en-US" dirty="0"/>
              <a:t>Word Cloud Analysis</a:t>
            </a:r>
            <a:endParaRPr lang="en-IN" dirty="0"/>
          </a:p>
        </p:txBody>
      </p:sp>
      <p:pic>
        <p:nvPicPr>
          <p:cNvPr id="2" name="Picture 1">
            <a:extLst>
              <a:ext uri="{FF2B5EF4-FFF2-40B4-BE49-F238E27FC236}">
                <a16:creationId xmlns:a16="http://schemas.microsoft.com/office/drawing/2014/main" id="{9A15C0F0-0743-4DE2-A1AD-4B118BFDFD6E}"/>
              </a:ext>
            </a:extLst>
          </p:cNvPr>
          <p:cNvPicPr>
            <a:picLocks noChangeAspect="1"/>
          </p:cNvPicPr>
          <p:nvPr/>
        </p:nvPicPr>
        <p:blipFill>
          <a:blip r:embed="rId2"/>
          <a:stretch>
            <a:fillRect/>
          </a:stretch>
        </p:blipFill>
        <p:spPr>
          <a:xfrm>
            <a:off x="1536930" y="1453710"/>
            <a:ext cx="6070139" cy="3191331"/>
          </a:xfrm>
          <a:prstGeom prst="rect">
            <a:avLst/>
          </a:prstGeom>
        </p:spPr>
      </p:pic>
    </p:spTree>
    <p:extLst>
      <p:ext uri="{BB962C8B-B14F-4D97-AF65-F5344CB8AC3E}">
        <p14:creationId xmlns:p14="http://schemas.microsoft.com/office/powerpoint/2010/main" val="1981357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CB8D34-4171-4BDF-B24F-FD3CFCA11348}"/>
              </a:ext>
            </a:extLst>
          </p:cNvPr>
          <p:cNvSpPr>
            <a:spLocks noGrp="1"/>
          </p:cNvSpPr>
          <p:nvPr>
            <p:ph type="title"/>
          </p:nvPr>
        </p:nvSpPr>
        <p:spPr/>
        <p:txBody>
          <a:bodyPr/>
          <a:lstStyle/>
          <a:p>
            <a:r>
              <a:rPr lang="en-US" dirty="0"/>
              <a:t>Sentiment Analysis</a:t>
            </a:r>
            <a:endParaRPr lang="en-IN" dirty="0"/>
          </a:p>
        </p:txBody>
      </p:sp>
      <p:pic>
        <p:nvPicPr>
          <p:cNvPr id="4" name="Picture 3">
            <a:extLst>
              <a:ext uri="{FF2B5EF4-FFF2-40B4-BE49-F238E27FC236}">
                <a16:creationId xmlns:a16="http://schemas.microsoft.com/office/drawing/2014/main" id="{88D5570E-A2E7-4C04-A3BA-F22FC10FD35E}"/>
              </a:ext>
            </a:extLst>
          </p:cNvPr>
          <p:cNvPicPr>
            <a:picLocks noChangeAspect="1"/>
          </p:cNvPicPr>
          <p:nvPr/>
        </p:nvPicPr>
        <p:blipFill>
          <a:blip r:embed="rId2"/>
          <a:stretch>
            <a:fillRect/>
          </a:stretch>
        </p:blipFill>
        <p:spPr>
          <a:xfrm>
            <a:off x="2219438" y="1300163"/>
            <a:ext cx="4413120" cy="3450430"/>
          </a:xfrm>
          <a:prstGeom prst="rect">
            <a:avLst/>
          </a:prstGeom>
        </p:spPr>
      </p:pic>
    </p:spTree>
    <p:extLst>
      <p:ext uri="{BB962C8B-B14F-4D97-AF65-F5344CB8AC3E}">
        <p14:creationId xmlns:p14="http://schemas.microsoft.com/office/powerpoint/2010/main" val="1417551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CB8D34-4171-4BDF-B24F-FD3CFCA11348}"/>
              </a:ext>
            </a:extLst>
          </p:cNvPr>
          <p:cNvSpPr>
            <a:spLocks noGrp="1"/>
          </p:cNvSpPr>
          <p:nvPr>
            <p:ph type="title"/>
          </p:nvPr>
        </p:nvSpPr>
        <p:spPr/>
        <p:txBody>
          <a:bodyPr/>
          <a:lstStyle/>
          <a:p>
            <a:r>
              <a:rPr lang="en-US" dirty="0"/>
              <a:t>Topic Modelling</a:t>
            </a:r>
            <a:endParaRPr lang="en-IN" dirty="0"/>
          </a:p>
        </p:txBody>
      </p:sp>
      <p:pic>
        <p:nvPicPr>
          <p:cNvPr id="2" name="Picture 1">
            <a:extLst>
              <a:ext uri="{FF2B5EF4-FFF2-40B4-BE49-F238E27FC236}">
                <a16:creationId xmlns:a16="http://schemas.microsoft.com/office/drawing/2014/main" id="{E33FB586-210B-4EAF-AB52-621DE4256027}"/>
              </a:ext>
            </a:extLst>
          </p:cNvPr>
          <p:cNvPicPr>
            <a:picLocks noChangeAspect="1"/>
          </p:cNvPicPr>
          <p:nvPr/>
        </p:nvPicPr>
        <p:blipFill>
          <a:blip r:embed="rId2"/>
          <a:stretch>
            <a:fillRect/>
          </a:stretch>
        </p:blipFill>
        <p:spPr>
          <a:xfrm>
            <a:off x="2257425" y="1327667"/>
            <a:ext cx="4763236" cy="3474075"/>
          </a:xfrm>
          <a:prstGeom prst="rect">
            <a:avLst/>
          </a:prstGeom>
        </p:spPr>
      </p:pic>
    </p:spTree>
    <p:extLst>
      <p:ext uri="{BB962C8B-B14F-4D97-AF65-F5344CB8AC3E}">
        <p14:creationId xmlns:p14="http://schemas.microsoft.com/office/powerpoint/2010/main" val="3367343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CB8D34-4171-4BDF-B24F-FD3CFCA11348}"/>
              </a:ext>
            </a:extLst>
          </p:cNvPr>
          <p:cNvSpPr>
            <a:spLocks noGrp="1"/>
          </p:cNvSpPr>
          <p:nvPr>
            <p:ph type="title"/>
          </p:nvPr>
        </p:nvSpPr>
        <p:spPr/>
        <p:txBody>
          <a:bodyPr/>
          <a:lstStyle/>
          <a:p>
            <a:r>
              <a:rPr lang="en-US" dirty="0"/>
              <a:t>Class wise Analysis</a:t>
            </a:r>
            <a:endParaRPr lang="en-IN" dirty="0"/>
          </a:p>
        </p:txBody>
      </p:sp>
      <p:pic>
        <p:nvPicPr>
          <p:cNvPr id="4" name="Picture 3">
            <a:extLst>
              <a:ext uri="{FF2B5EF4-FFF2-40B4-BE49-F238E27FC236}">
                <a16:creationId xmlns:a16="http://schemas.microsoft.com/office/drawing/2014/main" id="{45814100-EC80-4105-8EA3-DCB5D434C463}"/>
              </a:ext>
            </a:extLst>
          </p:cNvPr>
          <p:cNvPicPr>
            <a:picLocks noChangeAspect="1"/>
          </p:cNvPicPr>
          <p:nvPr/>
        </p:nvPicPr>
        <p:blipFill>
          <a:blip r:embed="rId2"/>
          <a:stretch>
            <a:fillRect/>
          </a:stretch>
        </p:blipFill>
        <p:spPr>
          <a:xfrm>
            <a:off x="975122" y="1724565"/>
            <a:ext cx="7193756" cy="2069743"/>
          </a:xfrm>
          <a:prstGeom prst="rect">
            <a:avLst/>
          </a:prstGeom>
        </p:spPr>
      </p:pic>
    </p:spTree>
    <p:extLst>
      <p:ext uri="{BB962C8B-B14F-4D97-AF65-F5344CB8AC3E}">
        <p14:creationId xmlns:p14="http://schemas.microsoft.com/office/powerpoint/2010/main" val="4034475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90"/>
          <p:cNvSpPr/>
          <p:nvPr/>
        </p:nvSpPr>
        <p:spPr>
          <a:xfrm>
            <a:off x="3505600" y="713225"/>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8" name="Google Shape;1388;p90"/>
          <p:cNvSpPr txBox="1">
            <a:spLocks noGrp="1"/>
          </p:cNvSpPr>
          <p:nvPr>
            <p:ph type="title"/>
          </p:nvPr>
        </p:nvSpPr>
        <p:spPr>
          <a:xfrm>
            <a:off x="1146900" y="3068936"/>
            <a:ext cx="685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Model Building</a:t>
            </a:r>
            <a:endParaRPr sz="4400" dirty="0"/>
          </a:p>
        </p:txBody>
      </p:sp>
      <p:sp>
        <p:nvSpPr>
          <p:cNvPr id="1389" name="Google Shape;1389;p90"/>
          <p:cNvSpPr txBox="1">
            <a:spLocks noGrp="1"/>
          </p:cNvSpPr>
          <p:nvPr>
            <p:ph type="title" idx="2"/>
          </p:nvPr>
        </p:nvSpPr>
        <p:spPr>
          <a:xfrm>
            <a:off x="3140400" y="925223"/>
            <a:ext cx="28632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1391" name="Google Shape;1391;p90"/>
          <p:cNvGrpSpPr/>
          <p:nvPr/>
        </p:nvGrpSpPr>
        <p:grpSpPr>
          <a:xfrm>
            <a:off x="1414861" y="1148703"/>
            <a:ext cx="709302" cy="709356"/>
            <a:chOff x="1074511" y="925228"/>
            <a:chExt cx="709302" cy="709356"/>
          </a:xfrm>
        </p:grpSpPr>
        <p:sp>
          <p:nvSpPr>
            <p:cNvPr id="1392" name="Google Shape;1392;p90"/>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3" name="Google Shape;1393;p90"/>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4" name="Google Shape;1394;p90"/>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95" name="Google Shape;1395;p90"/>
          <p:cNvGrpSpPr/>
          <p:nvPr/>
        </p:nvGrpSpPr>
        <p:grpSpPr>
          <a:xfrm>
            <a:off x="6543922" y="843718"/>
            <a:ext cx="851910" cy="781546"/>
            <a:chOff x="7145197" y="889118"/>
            <a:chExt cx="851910" cy="781546"/>
          </a:xfrm>
        </p:grpSpPr>
        <p:sp>
          <p:nvSpPr>
            <p:cNvPr id="1396" name="Google Shape;1396;p90"/>
            <p:cNvSpPr/>
            <p:nvPr/>
          </p:nvSpPr>
          <p:spPr>
            <a:xfrm rot="989540">
              <a:off x="7709562" y="1210205"/>
              <a:ext cx="104304" cy="104304"/>
            </a:xfrm>
            <a:custGeom>
              <a:avLst/>
              <a:gdLst/>
              <a:ahLst/>
              <a:cxnLst/>
              <a:rect l="l" t="t" r="r" b="b"/>
              <a:pathLst>
                <a:path w="1855" h="1855" fill="none" extrusionOk="0">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7" name="Google Shape;1397;p90"/>
            <p:cNvSpPr/>
            <p:nvPr/>
          </p:nvSpPr>
          <p:spPr>
            <a:xfrm rot="989540">
              <a:off x="7538656" y="1161368"/>
              <a:ext cx="104304" cy="104304"/>
            </a:xfrm>
            <a:custGeom>
              <a:avLst/>
              <a:gdLst/>
              <a:ahLst/>
              <a:cxnLst/>
              <a:rect l="l" t="t" r="r" b="b"/>
              <a:pathLst>
                <a:path w="1855" h="1855" fill="none" extrusionOk="0">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8" name="Google Shape;1398;p90"/>
            <p:cNvSpPr/>
            <p:nvPr/>
          </p:nvSpPr>
          <p:spPr>
            <a:xfrm rot="989540">
              <a:off x="7367734" y="1112584"/>
              <a:ext cx="104304" cy="104304"/>
            </a:xfrm>
            <a:custGeom>
              <a:avLst/>
              <a:gdLst/>
              <a:ahLst/>
              <a:cxnLst/>
              <a:rect l="l" t="t" r="r" b="b"/>
              <a:pathLst>
                <a:path w="1855" h="1855" fill="none" extrusionOk="0">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9" name="Google Shape;1399;p90"/>
            <p:cNvSpPr/>
            <p:nvPr/>
          </p:nvSpPr>
          <p:spPr>
            <a:xfrm rot="989540">
              <a:off x="7216491" y="977355"/>
              <a:ext cx="709321" cy="605073"/>
            </a:xfrm>
            <a:custGeom>
              <a:avLst/>
              <a:gdLst/>
              <a:ahLst/>
              <a:cxnLst/>
              <a:rect l="l" t="t" r="r" b="b"/>
              <a:pathLst>
                <a:path w="12615" h="10761" fill="none" extrusionOk="0">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9126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90"/>
          <p:cNvSpPr/>
          <p:nvPr/>
        </p:nvSpPr>
        <p:spPr>
          <a:xfrm>
            <a:off x="3505600" y="713225"/>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90"/>
          <p:cNvSpPr txBox="1">
            <a:spLocks noGrp="1"/>
          </p:cNvSpPr>
          <p:nvPr>
            <p:ph type="title"/>
          </p:nvPr>
        </p:nvSpPr>
        <p:spPr>
          <a:xfrm>
            <a:off x="1146900" y="3068936"/>
            <a:ext cx="685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1389" name="Google Shape;1389;p90"/>
          <p:cNvSpPr txBox="1">
            <a:spLocks noGrp="1"/>
          </p:cNvSpPr>
          <p:nvPr>
            <p:ph type="title" idx="2"/>
          </p:nvPr>
        </p:nvSpPr>
        <p:spPr>
          <a:xfrm>
            <a:off x="3140400" y="925223"/>
            <a:ext cx="28632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1391" name="Google Shape;1391;p90"/>
          <p:cNvGrpSpPr/>
          <p:nvPr/>
        </p:nvGrpSpPr>
        <p:grpSpPr>
          <a:xfrm>
            <a:off x="1414861" y="1148703"/>
            <a:ext cx="709302" cy="709356"/>
            <a:chOff x="1074511" y="925228"/>
            <a:chExt cx="709302" cy="709356"/>
          </a:xfrm>
        </p:grpSpPr>
        <p:sp>
          <p:nvSpPr>
            <p:cNvPr id="1392" name="Google Shape;1392;p90"/>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90"/>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90"/>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90"/>
          <p:cNvGrpSpPr/>
          <p:nvPr/>
        </p:nvGrpSpPr>
        <p:grpSpPr>
          <a:xfrm>
            <a:off x="6543922" y="843718"/>
            <a:ext cx="851910" cy="781546"/>
            <a:chOff x="7145197" y="889118"/>
            <a:chExt cx="851910" cy="781546"/>
          </a:xfrm>
        </p:grpSpPr>
        <p:sp>
          <p:nvSpPr>
            <p:cNvPr id="1396" name="Google Shape;1396;p90"/>
            <p:cNvSpPr/>
            <p:nvPr/>
          </p:nvSpPr>
          <p:spPr>
            <a:xfrm rot="989540">
              <a:off x="7709562" y="1210205"/>
              <a:ext cx="104304" cy="104304"/>
            </a:xfrm>
            <a:custGeom>
              <a:avLst/>
              <a:gdLst/>
              <a:ahLst/>
              <a:cxnLst/>
              <a:rect l="l" t="t" r="r" b="b"/>
              <a:pathLst>
                <a:path w="1855" h="1855" fill="none" extrusionOk="0">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90"/>
            <p:cNvSpPr/>
            <p:nvPr/>
          </p:nvSpPr>
          <p:spPr>
            <a:xfrm rot="989540">
              <a:off x="7538656" y="1161368"/>
              <a:ext cx="104304" cy="104304"/>
            </a:xfrm>
            <a:custGeom>
              <a:avLst/>
              <a:gdLst/>
              <a:ahLst/>
              <a:cxnLst/>
              <a:rect l="l" t="t" r="r" b="b"/>
              <a:pathLst>
                <a:path w="1855" h="1855" fill="none" extrusionOk="0">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90"/>
            <p:cNvSpPr/>
            <p:nvPr/>
          </p:nvSpPr>
          <p:spPr>
            <a:xfrm rot="989540">
              <a:off x="7367734" y="1112584"/>
              <a:ext cx="104304" cy="104304"/>
            </a:xfrm>
            <a:custGeom>
              <a:avLst/>
              <a:gdLst/>
              <a:ahLst/>
              <a:cxnLst/>
              <a:rect l="l" t="t" r="r" b="b"/>
              <a:pathLst>
                <a:path w="1855" h="1855" fill="none" extrusionOk="0">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90"/>
            <p:cNvSpPr/>
            <p:nvPr/>
          </p:nvSpPr>
          <p:spPr>
            <a:xfrm rot="989540">
              <a:off x="7216491" y="977355"/>
              <a:ext cx="709321" cy="605073"/>
            </a:xfrm>
            <a:custGeom>
              <a:avLst/>
              <a:gdLst/>
              <a:ahLst/>
              <a:cxnLst/>
              <a:rect l="l" t="t" r="r" b="b"/>
              <a:pathLst>
                <a:path w="12615" h="10761" fill="none" extrusionOk="0">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88"/>
          <p:cNvSpPr txBox="1">
            <a:spLocks noGrp="1"/>
          </p:cNvSpPr>
          <p:nvPr>
            <p:ph type="subTitle" idx="1"/>
          </p:nvPr>
        </p:nvSpPr>
        <p:spPr>
          <a:xfrm>
            <a:off x="560068" y="780859"/>
            <a:ext cx="8023864" cy="3644716"/>
          </a:xfrm>
          <a:prstGeom prst="rect">
            <a:avLst/>
          </a:prstGeom>
        </p:spPr>
        <p:txBody>
          <a:bodyPr spcFirstLastPara="1" wrap="square" lIns="91425" tIns="91425" rIns="91425" bIns="91425" anchor="t" anchorCtr="0">
            <a:noAutofit/>
          </a:bodyPr>
          <a:lstStyle/>
          <a:p>
            <a:r>
              <a:rPr lang="en-US" b="1" dirty="0"/>
              <a:t>Naive Bayes:</a:t>
            </a:r>
            <a:r>
              <a:rPr lang="en-US" dirty="0"/>
              <a:t> Naive Bayes classifiers are simple and efficient for text classification tasks. They work well with small to moderately sized datasets and can handle multi-class sentiment analysis.</a:t>
            </a:r>
          </a:p>
          <a:p>
            <a:r>
              <a:rPr lang="en-US" b="1" dirty="0"/>
              <a:t>Support Vector Machines (SVM):</a:t>
            </a:r>
            <a:r>
              <a:rPr lang="en-US" dirty="0"/>
              <a:t> SVMs are effective for binary sentiment classification and can be extended to multi-class problems. They perform well when the feature space is high-dimensional.</a:t>
            </a:r>
          </a:p>
          <a:p>
            <a:r>
              <a:rPr lang="en-US" b="1" dirty="0"/>
              <a:t>Logistic Regression:</a:t>
            </a:r>
            <a:r>
              <a:rPr lang="en-US" dirty="0"/>
              <a:t> Logistic regression is a straightforward and interpretable model for sentiment analysis. It can be used for both binary and multi-class sentiment classification.</a:t>
            </a:r>
          </a:p>
          <a:p>
            <a:r>
              <a:rPr lang="en-US" b="1" dirty="0"/>
              <a:t>Random Forest:</a:t>
            </a:r>
            <a:r>
              <a:rPr lang="en-US" dirty="0"/>
              <a:t> Random Forest is an ensemble learning algorithm that can handle large datasets and capture complex relationships in text data. It's suitable for both binary and multi-class sentiment analysis.</a:t>
            </a:r>
          </a:p>
          <a:p>
            <a:pPr algn="just">
              <a:lnSpc>
                <a:spcPct val="150000"/>
              </a:lnSpc>
            </a:pPr>
            <a:endParaRPr lang="en-IN" dirty="0"/>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6" name="TextBox 5">
            <a:extLst>
              <a:ext uri="{FF2B5EF4-FFF2-40B4-BE49-F238E27FC236}">
                <a16:creationId xmlns:a16="http://schemas.microsoft.com/office/drawing/2014/main" id="{83CDF081-15E1-40A9-9DB3-CB2FB2B9B578}"/>
              </a:ext>
            </a:extLst>
          </p:cNvPr>
          <p:cNvSpPr txBox="1"/>
          <p:nvPr/>
        </p:nvSpPr>
        <p:spPr>
          <a:xfrm>
            <a:off x="3459243" y="231542"/>
            <a:ext cx="3028950" cy="307777"/>
          </a:xfrm>
          <a:prstGeom prst="rect">
            <a:avLst/>
          </a:prstGeom>
          <a:noFill/>
        </p:spPr>
        <p:txBody>
          <a:bodyPr wrap="square" rtlCol="0">
            <a:spAutoFit/>
          </a:bodyPr>
          <a:lstStyle/>
          <a:p>
            <a:r>
              <a:rPr lang="en-US" dirty="0"/>
              <a:t>MODEL BUILDING</a:t>
            </a:r>
          </a:p>
        </p:txBody>
      </p:sp>
    </p:spTree>
    <p:extLst>
      <p:ext uri="{BB962C8B-B14F-4D97-AF65-F5344CB8AC3E}">
        <p14:creationId xmlns:p14="http://schemas.microsoft.com/office/powerpoint/2010/main" val="2854855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A511756-8DA8-4480-99DE-9C8F0CD7902D}"/>
              </a:ext>
            </a:extLst>
          </p:cNvPr>
          <p:cNvSpPr>
            <a:spLocks noGrp="1"/>
          </p:cNvSpPr>
          <p:nvPr>
            <p:ph type="subTitle" idx="1"/>
          </p:nvPr>
        </p:nvSpPr>
        <p:spPr>
          <a:xfrm>
            <a:off x="539500" y="778668"/>
            <a:ext cx="8064900" cy="3921919"/>
          </a:xfrm>
        </p:spPr>
        <p:txBody>
          <a:bodyPr/>
          <a:lstStyle/>
          <a:p>
            <a:r>
              <a:rPr lang="en-US" dirty="0"/>
              <a:t>BERT (Bidirectional Encoder Representations from Transformers) is a Natural Language Processing Model proposed by researchers at Google Research in 2018.</a:t>
            </a:r>
          </a:p>
          <a:p>
            <a:endParaRPr lang="en-US" dirty="0"/>
          </a:p>
          <a:p>
            <a:r>
              <a:rPr lang="en-US" b="1" dirty="0"/>
              <a:t>Bidirectional Context</a:t>
            </a:r>
            <a:r>
              <a:rPr lang="en-US" dirty="0"/>
              <a:t>: BERT reads text bidirectionally, meaning it looks at the entire sentence when encoding a word. Traditional models like RNNs and LSTMs process text sequentially, which can limit their understanding of context.</a:t>
            </a:r>
          </a:p>
          <a:p>
            <a:endParaRPr lang="en-US" dirty="0"/>
          </a:p>
          <a:p>
            <a:r>
              <a:rPr lang="en-US" b="1" dirty="0"/>
              <a:t>Pre-trained</a:t>
            </a:r>
            <a:r>
              <a:rPr lang="en-US" dirty="0"/>
              <a:t>: BERT is typically pre-trained on large corpora of text data, such as Wikipedia articles and books. During pre-training, it learns to predict missing words in sentences, effectively learning language understanding and context.</a:t>
            </a:r>
          </a:p>
          <a:p>
            <a:endParaRPr lang="en-US" dirty="0"/>
          </a:p>
          <a:p>
            <a:r>
              <a:rPr lang="en-US" b="1" dirty="0"/>
              <a:t>Transfer Learning</a:t>
            </a:r>
            <a:r>
              <a:rPr lang="en-US" dirty="0"/>
              <a:t>: After pre-training, BERT can be fine-tuned on specific NLP tasks, such as text classification, question answering, and named entity recognition. Fine-tuning allows BERT to adapt its knowledge to perform well on these tasks with relatively small amounts of task-specific data.</a:t>
            </a:r>
          </a:p>
          <a:p>
            <a:endParaRPr lang="en-US" dirty="0"/>
          </a:p>
          <a:p>
            <a:r>
              <a:rPr lang="en-US" b="1" dirty="0"/>
              <a:t>State-of-the-Art Performance</a:t>
            </a:r>
            <a:r>
              <a:rPr lang="en-US" dirty="0"/>
              <a:t>: BERT achieved state-of-the-art results on various benchmark NLP datasets when it was introduced. It demonstrated significant improvements in tasks like sentiment analysis, language translation, and text summarization.</a:t>
            </a:r>
            <a:endParaRPr lang="en-IN" dirty="0"/>
          </a:p>
        </p:txBody>
      </p:sp>
      <p:sp>
        <p:nvSpPr>
          <p:cNvPr id="3" name="Title 2">
            <a:extLst>
              <a:ext uri="{FF2B5EF4-FFF2-40B4-BE49-F238E27FC236}">
                <a16:creationId xmlns:a16="http://schemas.microsoft.com/office/drawing/2014/main" id="{A1E360C8-453C-4093-9651-0C0A01523F66}"/>
              </a:ext>
            </a:extLst>
          </p:cNvPr>
          <p:cNvSpPr>
            <a:spLocks noGrp="1"/>
          </p:cNvSpPr>
          <p:nvPr>
            <p:ph type="title"/>
          </p:nvPr>
        </p:nvSpPr>
        <p:spPr>
          <a:xfrm>
            <a:off x="713200" y="354925"/>
            <a:ext cx="7717500" cy="363000"/>
          </a:xfrm>
        </p:spPr>
        <p:txBody>
          <a:bodyPr/>
          <a:lstStyle/>
          <a:p>
            <a:r>
              <a:rPr lang="en-IN" dirty="0"/>
              <a:t>BERT Model – NLP</a:t>
            </a:r>
            <a:br>
              <a:rPr lang="en-IN" dirty="0"/>
            </a:br>
            <a:endParaRPr lang="en-IN" dirty="0"/>
          </a:p>
        </p:txBody>
      </p:sp>
    </p:spTree>
    <p:extLst>
      <p:ext uri="{BB962C8B-B14F-4D97-AF65-F5344CB8AC3E}">
        <p14:creationId xmlns:p14="http://schemas.microsoft.com/office/powerpoint/2010/main" val="418746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A511756-8DA8-4480-99DE-9C8F0CD7902D}"/>
              </a:ext>
            </a:extLst>
          </p:cNvPr>
          <p:cNvSpPr>
            <a:spLocks noGrp="1"/>
          </p:cNvSpPr>
          <p:nvPr>
            <p:ph type="subTitle" idx="1"/>
          </p:nvPr>
        </p:nvSpPr>
        <p:spPr>
          <a:xfrm>
            <a:off x="539500" y="778668"/>
            <a:ext cx="8064900" cy="3921919"/>
          </a:xfrm>
        </p:spPr>
        <p:txBody>
          <a:bodyPr/>
          <a:lstStyle/>
          <a:p>
            <a:r>
              <a:rPr lang="en-US" dirty="0"/>
              <a:t>Word2Vec is a popular natural language processing (NLP) technique used to generate word embeddings. It was developed by Tomas </a:t>
            </a:r>
            <a:r>
              <a:rPr lang="en-US" dirty="0" err="1"/>
              <a:t>Mikolov</a:t>
            </a:r>
            <a:r>
              <a:rPr lang="en-US" dirty="0"/>
              <a:t> and his team at Google in 2013. </a:t>
            </a:r>
          </a:p>
          <a:p>
            <a:endParaRPr lang="en-US" dirty="0"/>
          </a:p>
          <a:p>
            <a:r>
              <a:rPr lang="en-US" dirty="0"/>
              <a:t>Word2Vec is a type of unsupervised learning algorithm that learns distributed vector representations (embeddings) of words from large text corpora. These word embeddings capture semantic relationships between words based on their co-occurrence patterns in the data.</a:t>
            </a:r>
          </a:p>
          <a:p>
            <a:endParaRPr lang="en-US" dirty="0"/>
          </a:p>
          <a:p>
            <a:r>
              <a:rPr lang="en-US" b="1" dirty="0"/>
              <a:t>Word Embeddings</a:t>
            </a:r>
            <a:r>
              <a:rPr lang="en-US" dirty="0"/>
              <a:t>: Word2Vec represents words as dense vectors in a continuous vector space. Each word in the vocabulary is assigned a unique vector, and these vectors encode semantic and syntactic information about the words.</a:t>
            </a:r>
          </a:p>
          <a:p>
            <a:endParaRPr lang="en-US" dirty="0"/>
          </a:p>
          <a:p>
            <a:r>
              <a:rPr lang="en-US" b="1" dirty="0"/>
              <a:t>Mathematical Operations</a:t>
            </a:r>
            <a:r>
              <a:rPr lang="en-US" dirty="0"/>
              <a:t>: Word embeddings produced by Word2Vec allow for mathematical operations like addition and subtraction between word vectors. For example, "king - man + woman" might result in a vector close to the word "queen.</a:t>
            </a:r>
          </a:p>
          <a:p>
            <a:endParaRPr lang="en-US" dirty="0"/>
          </a:p>
          <a:p>
            <a:r>
              <a:rPr lang="en-US" b="1" dirty="0"/>
              <a:t>Applications</a:t>
            </a:r>
            <a:r>
              <a:rPr lang="en-US" dirty="0"/>
              <a:t>: Word2Vec embeddings are used in a wide range of NLP applications, including sentiment analysis, document classification, machine translation, and information retrieval, to name a few.</a:t>
            </a:r>
            <a:endParaRPr lang="en-IN" dirty="0"/>
          </a:p>
        </p:txBody>
      </p:sp>
      <p:sp>
        <p:nvSpPr>
          <p:cNvPr id="3" name="Title 2">
            <a:extLst>
              <a:ext uri="{FF2B5EF4-FFF2-40B4-BE49-F238E27FC236}">
                <a16:creationId xmlns:a16="http://schemas.microsoft.com/office/drawing/2014/main" id="{A1E360C8-453C-4093-9651-0C0A01523F66}"/>
              </a:ext>
            </a:extLst>
          </p:cNvPr>
          <p:cNvSpPr>
            <a:spLocks noGrp="1"/>
          </p:cNvSpPr>
          <p:nvPr>
            <p:ph type="title"/>
          </p:nvPr>
        </p:nvSpPr>
        <p:spPr>
          <a:xfrm>
            <a:off x="713200" y="354925"/>
            <a:ext cx="7717500" cy="363000"/>
          </a:xfrm>
        </p:spPr>
        <p:txBody>
          <a:bodyPr/>
          <a:lstStyle/>
          <a:p>
            <a:r>
              <a:rPr lang="en-US" dirty="0"/>
              <a:t>Word2Vec</a:t>
            </a:r>
            <a:br>
              <a:rPr lang="en-IN" dirty="0"/>
            </a:br>
            <a:endParaRPr lang="en-IN" dirty="0"/>
          </a:p>
        </p:txBody>
      </p:sp>
    </p:spTree>
    <p:extLst>
      <p:ext uri="{BB962C8B-B14F-4D97-AF65-F5344CB8AC3E}">
        <p14:creationId xmlns:p14="http://schemas.microsoft.com/office/powerpoint/2010/main" val="2646167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A511756-8DA8-4480-99DE-9C8F0CD7902D}"/>
              </a:ext>
            </a:extLst>
          </p:cNvPr>
          <p:cNvSpPr>
            <a:spLocks noGrp="1"/>
          </p:cNvSpPr>
          <p:nvPr>
            <p:ph type="subTitle" idx="1"/>
          </p:nvPr>
        </p:nvSpPr>
        <p:spPr>
          <a:xfrm>
            <a:off x="539500" y="778668"/>
            <a:ext cx="8064900" cy="4271963"/>
          </a:xfrm>
        </p:spPr>
        <p:txBody>
          <a:bodyPr/>
          <a:lstStyle/>
          <a:p>
            <a:r>
              <a:rPr lang="en-US" dirty="0"/>
              <a:t>LDA stands for Latent Dirichlet Allocation, which is a statistical model used in natural language processing (NLP) and machine learning for topic modeling. </a:t>
            </a:r>
          </a:p>
          <a:p>
            <a:endParaRPr lang="en-US" dirty="0"/>
          </a:p>
          <a:p>
            <a:r>
              <a:rPr lang="en-US" dirty="0"/>
              <a:t>LDA is a generative probabilistic model that allows you to discover underlying topics within a collection of documents. Here are the key points about Latent Dirichlet Allocation (LDA):</a:t>
            </a:r>
          </a:p>
          <a:p>
            <a:endParaRPr lang="en-US" dirty="0"/>
          </a:p>
          <a:p>
            <a:r>
              <a:rPr lang="en-US" b="1" dirty="0"/>
              <a:t>Topic Modeling</a:t>
            </a:r>
            <a:r>
              <a:rPr lang="en-US" dirty="0"/>
              <a:t>: LDA is primarily used for topic modeling, which is the process of identifying and extracting topics or themes from a collection of documents. These topics represent the underlying themes or subjects that are discussed in the documents.</a:t>
            </a:r>
          </a:p>
          <a:p>
            <a:endParaRPr lang="en-US" b="1" dirty="0"/>
          </a:p>
          <a:p>
            <a:r>
              <a:rPr lang="en-US" b="1" dirty="0"/>
              <a:t>Generative Model</a:t>
            </a:r>
            <a:r>
              <a:rPr lang="en-US" dirty="0"/>
              <a:t>: LDA treats each document as a mixture of topics and each topic as a mixture of words. It assumes that documents are generated in a two-step process: first, topics are selected for a document, and then words are selected based on those topics.</a:t>
            </a:r>
          </a:p>
          <a:p>
            <a:endParaRPr lang="en-US" b="1" dirty="0"/>
          </a:p>
          <a:p>
            <a:r>
              <a:rPr lang="en-US" b="1" dirty="0"/>
              <a:t>Latent Variables</a:t>
            </a:r>
            <a:r>
              <a:rPr lang="en-US" dirty="0"/>
              <a:t>: LDA introduces latent variables, which are hidden variables that influence the generation of documents. These latent variables include the topics themselves and the distribution of topics in each document.</a:t>
            </a:r>
          </a:p>
          <a:p>
            <a:endParaRPr lang="en-US" dirty="0"/>
          </a:p>
          <a:p>
            <a:r>
              <a:rPr lang="en-US" b="1" dirty="0"/>
              <a:t>Applications</a:t>
            </a:r>
            <a:r>
              <a:rPr lang="en-US" dirty="0"/>
              <a:t>: LDA has a wide range of applications in text analysis, including document clustering, document classification, content recommendation, and information retrieval. It is also used in social network analysis and other fields where data can be represented as collections of text documents.</a:t>
            </a:r>
          </a:p>
        </p:txBody>
      </p:sp>
      <p:sp>
        <p:nvSpPr>
          <p:cNvPr id="3" name="Title 2">
            <a:extLst>
              <a:ext uri="{FF2B5EF4-FFF2-40B4-BE49-F238E27FC236}">
                <a16:creationId xmlns:a16="http://schemas.microsoft.com/office/drawing/2014/main" id="{A1E360C8-453C-4093-9651-0C0A01523F66}"/>
              </a:ext>
            </a:extLst>
          </p:cNvPr>
          <p:cNvSpPr>
            <a:spLocks noGrp="1"/>
          </p:cNvSpPr>
          <p:nvPr>
            <p:ph type="title"/>
          </p:nvPr>
        </p:nvSpPr>
        <p:spPr>
          <a:xfrm>
            <a:off x="713200" y="354925"/>
            <a:ext cx="7717500" cy="363000"/>
          </a:xfrm>
        </p:spPr>
        <p:txBody>
          <a:bodyPr/>
          <a:lstStyle/>
          <a:p>
            <a:r>
              <a:rPr lang="en-US" dirty="0"/>
              <a:t>LDA</a:t>
            </a:r>
            <a:br>
              <a:rPr lang="en-IN" dirty="0"/>
            </a:br>
            <a:endParaRPr lang="en-IN" dirty="0"/>
          </a:p>
        </p:txBody>
      </p:sp>
    </p:spTree>
    <p:extLst>
      <p:ext uri="{BB962C8B-B14F-4D97-AF65-F5344CB8AC3E}">
        <p14:creationId xmlns:p14="http://schemas.microsoft.com/office/powerpoint/2010/main" val="2625209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90"/>
          <p:cNvSpPr/>
          <p:nvPr/>
        </p:nvSpPr>
        <p:spPr>
          <a:xfrm>
            <a:off x="3505600" y="713225"/>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8" name="Google Shape;1388;p90"/>
          <p:cNvSpPr txBox="1">
            <a:spLocks noGrp="1"/>
          </p:cNvSpPr>
          <p:nvPr>
            <p:ph type="title"/>
          </p:nvPr>
        </p:nvSpPr>
        <p:spPr>
          <a:xfrm>
            <a:off x="1146900" y="3068936"/>
            <a:ext cx="685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Model Evaluation</a:t>
            </a:r>
            <a:endParaRPr sz="4400" dirty="0"/>
          </a:p>
        </p:txBody>
      </p:sp>
      <p:sp>
        <p:nvSpPr>
          <p:cNvPr id="1389" name="Google Shape;1389;p90"/>
          <p:cNvSpPr txBox="1">
            <a:spLocks noGrp="1"/>
          </p:cNvSpPr>
          <p:nvPr>
            <p:ph type="title" idx="2"/>
          </p:nvPr>
        </p:nvSpPr>
        <p:spPr>
          <a:xfrm>
            <a:off x="3140400" y="925223"/>
            <a:ext cx="28632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1391" name="Google Shape;1391;p90"/>
          <p:cNvGrpSpPr/>
          <p:nvPr/>
        </p:nvGrpSpPr>
        <p:grpSpPr>
          <a:xfrm>
            <a:off x="1414861" y="1148703"/>
            <a:ext cx="709302" cy="709356"/>
            <a:chOff x="1074511" y="925228"/>
            <a:chExt cx="709302" cy="709356"/>
          </a:xfrm>
        </p:grpSpPr>
        <p:sp>
          <p:nvSpPr>
            <p:cNvPr id="1392" name="Google Shape;1392;p90"/>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3" name="Google Shape;1393;p90"/>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4" name="Google Shape;1394;p90"/>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95" name="Google Shape;1395;p90"/>
          <p:cNvGrpSpPr/>
          <p:nvPr/>
        </p:nvGrpSpPr>
        <p:grpSpPr>
          <a:xfrm>
            <a:off x="6543922" y="843718"/>
            <a:ext cx="851910" cy="781546"/>
            <a:chOff x="7145197" y="889118"/>
            <a:chExt cx="851910" cy="781546"/>
          </a:xfrm>
        </p:grpSpPr>
        <p:sp>
          <p:nvSpPr>
            <p:cNvPr id="1396" name="Google Shape;1396;p90"/>
            <p:cNvSpPr/>
            <p:nvPr/>
          </p:nvSpPr>
          <p:spPr>
            <a:xfrm rot="989540">
              <a:off x="7709562" y="1210205"/>
              <a:ext cx="104304" cy="104304"/>
            </a:xfrm>
            <a:custGeom>
              <a:avLst/>
              <a:gdLst/>
              <a:ahLst/>
              <a:cxnLst/>
              <a:rect l="l" t="t" r="r" b="b"/>
              <a:pathLst>
                <a:path w="1855" h="1855" fill="none" extrusionOk="0">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7" name="Google Shape;1397;p90"/>
            <p:cNvSpPr/>
            <p:nvPr/>
          </p:nvSpPr>
          <p:spPr>
            <a:xfrm rot="989540">
              <a:off x="7538656" y="1161368"/>
              <a:ext cx="104304" cy="104304"/>
            </a:xfrm>
            <a:custGeom>
              <a:avLst/>
              <a:gdLst/>
              <a:ahLst/>
              <a:cxnLst/>
              <a:rect l="l" t="t" r="r" b="b"/>
              <a:pathLst>
                <a:path w="1855" h="1855" fill="none" extrusionOk="0">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8" name="Google Shape;1398;p90"/>
            <p:cNvSpPr/>
            <p:nvPr/>
          </p:nvSpPr>
          <p:spPr>
            <a:xfrm rot="989540">
              <a:off x="7367734" y="1112584"/>
              <a:ext cx="104304" cy="104304"/>
            </a:xfrm>
            <a:custGeom>
              <a:avLst/>
              <a:gdLst/>
              <a:ahLst/>
              <a:cxnLst/>
              <a:rect l="l" t="t" r="r" b="b"/>
              <a:pathLst>
                <a:path w="1855" h="1855" fill="none" extrusionOk="0">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9" name="Google Shape;1399;p90"/>
            <p:cNvSpPr/>
            <p:nvPr/>
          </p:nvSpPr>
          <p:spPr>
            <a:xfrm rot="989540">
              <a:off x="7216491" y="977355"/>
              <a:ext cx="709321" cy="605073"/>
            </a:xfrm>
            <a:custGeom>
              <a:avLst/>
              <a:gdLst/>
              <a:ahLst/>
              <a:cxnLst/>
              <a:rect l="l" t="t" r="r" b="b"/>
              <a:pathLst>
                <a:path w="12615" h="10761" fill="none" extrusionOk="0">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433863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88"/>
          <p:cNvSpPr txBox="1">
            <a:spLocks noGrp="1"/>
          </p:cNvSpPr>
          <p:nvPr>
            <p:ph type="subTitle" idx="1"/>
          </p:nvPr>
        </p:nvSpPr>
        <p:spPr>
          <a:xfrm>
            <a:off x="560068" y="780859"/>
            <a:ext cx="8023864" cy="3644716"/>
          </a:xfrm>
          <a:prstGeom prst="rect">
            <a:avLst/>
          </a:prstGeom>
        </p:spPr>
        <p:txBody>
          <a:bodyPr spcFirstLastPara="1" wrap="square" lIns="91425" tIns="91425" rIns="91425" bIns="91425" anchor="t" anchorCtr="0">
            <a:noAutofit/>
          </a:bodyPr>
          <a:lstStyle/>
          <a:p>
            <a:r>
              <a:rPr lang="en-US" b="1" dirty="0"/>
              <a:t>Accuracy:</a:t>
            </a:r>
            <a:r>
              <a:rPr lang="en-US" dirty="0"/>
              <a:t> Accuracy measures the proportion of correctly predicted sentiments (positive, negative, or neutral) out of the total predictions. It's a basic metric but can be misleading if the dataset is imbalanced (e.g., a lot more positive tweets than negative ones).</a:t>
            </a:r>
            <a:br>
              <a:rPr lang="en-US" dirty="0"/>
            </a:br>
            <a:endParaRPr lang="en-US" dirty="0"/>
          </a:p>
          <a:p>
            <a:r>
              <a:rPr lang="en-US" b="1" dirty="0"/>
              <a:t>Precision, Recall, and F1-Score:</a:t>
            </a:r>
            <a:r>
              <a:rPr lang="en-US" dirty="0"/>
              <a:t> Precision measures the ratio of correctly predicted positive sentiments to the total predicted positive sentiments. Recall measures the ratio of correctly predicted positive sentiments to the total actual positive sentiments. F1-score is the harmonic mean of precision and recall and is useful when there's an imbalance in the classes.</a:t>
            </a:r>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6" name="TextBox 5">
            <a:extLst>
              <a:ext uri="{FF2B5EF4-FFF2-40B4-BE49-F238E27FC236}">
                <a16:creationId xmlns:a16="http://schemas.microsoft.com/office/drawing/2014/main" id="{9A3151C3-319D-4EC6-8440-154E2FF85B69}"/>
              </a:ext>
            </a:extLst>
          </p:cNvPr>
          <p:cNvSpPr txBox="1"/>
          <p:nvPr/>
        </p:nvSpPr>
        <p:spPr>
          <a:xfrm>
            <a:off x="2921794" y="180961"/>
            <a:ext cx="3521869" cy="307777"/>
          </a:xfrm>
          <a:prstGeom prst="rect">
            <a:avLst/>
          </a:prstGeom>
          <a:noFill/>
        </p:spPr>
        <p:txBody>
          <a:bodyPr wrap="square" rtlCol="0">
            <a:spAutoFit/>
          </a:bodyPr>
          <a:lstStyle/>
          <a:p>
            <a:r>
              <a:rPr lang="en-US" b="1" dirty="0"/>
              <a:t>MODEL EVALUATION TECHNIQUES</a:t>
            </a:r>
          </a:p>
        </p:txBody>
      </p:sp>
      <p:pic>
        <p:nvPicPr>
          <p:cNvPr id="2" name="Picture 1">
            <a:extLst>
              <a:ext uri="{FF2B5EF4-FFF2-40B4-BE49-F238E27FC236}">
                <a16:creationId xmlns:a16="http://schemas.microsoft.com/office/drawing/2014/main" id="{59677D67-7956-4EEF-9404-DBEB11E6AC6F}"/>
              </a:ext>
            </a:extLst>
          </p:cNvPr>
          <p:cNvPicPr>
            <a:picLocks noChangeAspect="1"/>
          </p:cNvPicPr>
          <p:nvPr/>
        </p:nvPicPr>
        <p:blipFill>
          <a:blip r:embed="rId3"/>
          <a:stretch>
            <a:fillRect/>
          </a:stretch>
        </p:blipFill>
        <p:spPr>
          <a:xfrm>
            <a:off x="5063012" y="3007518"/>
            <a:ext cx="3933825" cy="1085850"/>
          </a:xfrm>
          <a:prstGeom prst="rect">
            <a:avLst/>
          </a:prstGeom>
        </p:spPr>
      </p:pic>
      <p:pic>
        <p:nvPicPr>
          <p:cNvPr id="3" name="Picture 2">
            <a:extLst>
              <a:ext uri="{FF2B5EF4-FFF2-40B4-BE49-F238E27FC236}">
                <a16:creationId xmlns:a16="http://schemas.microsoft.com/office/drawing/2014/main" id="{C221A16D-4701-439C-B8B7-F719CB08F0A5}"/>
              </a:ext>
            </a:extLst>
          </p:cNvPr>
          <p:cNvPicPr>
            <a:picLocks noChangeAspect="1"/>
          </p:cNvPicPr>
          <p:nvPr/>
        </p:nvPicPr>
        <p:blipFill>
          <a:blip r:embed="rId4"/>
          <a:stretch>
            <a:fillRect/>
          </a:stretch>
        </p:blipFill>
        <p:spPr>
          <a:xfrm>
            <a:off x="240506" y="3007518"/>
            <a:ext cx="4502944" cy="871537"/>
          </a:xfrm>
          <a:prstGeom prst="rect">
            <a:avLst/>
          </a:prstGeom>
        </p:spPr>
      </p:pic>
    </p:spTree>
    <p:extLst>
      <p:ext uri="{BB962C8B-B14F-4D97-AF65-F5344CB8AC3E}">
        <p14:creationId xmlns:p14="http://schemas.microsoft.com/office/powerpoint/2010/main" val="1472336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EAF7E24-6E5A-4ED7-8875-AF22BDB72898}"/>
              </a:ext>
            </a:extLst>
          </p:cNvPr>
          <p:cNvSpPr>
            <a:spLocks noGrp="1"/>
          </p:cNvSpPr>
          <p:nvPr>
            <p:ph type="subTitle" idx="1"/>
          </p:nvPr>
        </p:nvSpPr>
        <p:spPr/>
        <p:txBody>
          <a:bodyPr/>
          <a:lstStyle/>
          <a:p>
            <a:r>
              <a:rPr lang="en-US" b="1" dirty="0"/>
              <a:t>Support Vector Machine (SVM) </a:t>
            </a:r>
            <a:r>
              <a:rPr lang="en-US" dirty="0"/>
              <a:t>is a popular machine learning algorithm that can be used for various tasks, including text classification with tweet data.</a:t>
            </a:r>
          </a:p>
          <a:p>
            <a:pPr marL="114300" indent="0">
              <a:buNone/>
            </a:pPr>
            <a:r>
              <a:rPr lang="en-US" dirty="0"/>
              <a:t> </a:t>
            </a:r>
          </a:p>
          <a:p>
            <a:r>
              <a:rPr lang="en-US" dirty="0"/>
              <a:t>SVM is particularly effective when dealing with high-dimensional data like text, where the number of features (words or tokens) can be very large.</a:t>
            </a:r>
          </a:p>
          <a:p>
            <a:endParaRPr lang="en-US" b="1" dirty="0"/>
          </a:p>
          <a:p>
            <a:r>
              <a:rPr lang="en-US" b="1" dirty="0"/>
              <a:t>Model Evaluation</a:t>
            </a:r>
            <a:r>
              <a:rPr lang="en-US" dirty="0"/>
              <a:t>:</a:t>
            </a:r>
          </a:p>
          <a:p>
            <a:r>
              <a:rPr lang="en-US" dirty="0"/>
              <a:t>Evaluate the SVM model's performance on the testing set using metrics like accuracy, precision, recall, F1-score, and confusion matrix.</a:t>
            </a:r>
          </a:p>
          <a:p>
            <a:endParaRPr lang="en-US" b="1" dirty="0"/>
          </a:p>
          <a:p>
            <a:r>
              <a:rPr lang="en-US" b="1" dirty="0"/>
              <a:t>Regular Maintenance</a:t>
            </a:r>
            <a:r>
              <a:rPr lang="en-US" dirty="0"/>
              <a:t>:</a:t>
            </a:r>
          </a:p>
          <a:p>
            <a:r>
              <a:rPr lang="en-US" dirty="0"/>
              <a:t>Continue to monitor and update your SVM model as needed, especially if you plan to use it in a real-world application where new tweet data continuously arrives.</a:t>
            </a:r>
          </a:p>
          <a:p>
            <a:endParaRPr lang="en-IN" dirty="0"/>
          </a:p>
        </p:txBody>
      </p:sp>
      <p:sp>
        <p:nvSpPr>
          <p:cNvPr id="3" name="Title 2">
            <a:extLst>
              <a:ext uri="{FF2B5EF4-FFF2-40B4-BE49-F238E27FC236}">
                <a16:creationId xmlns:a16="http://schemas.microsoft.com/office/drawing/2014/main" id="{A30E75D3-9E63-433D-9B69-450A6060B60A}"/>
              </a:ext>
            </a:extLst>
          </p:cNvPr>
          <p:cNvSpPr>
            <a:spLocks noGrp="1"/>
          </p:cNvSpPr>
          <p:nvPr>
            <p:ph type="title"/>
          </p:nvPr>
        </p:nvSpPr>
        <p:spPr/>
        <p:txBody>
          <a:bodyPr/>
          <a:lstStyle/>
          <a:p>
            <a:r>
              <a:rPr lang="en-US" dirty="0"/>
              <a:t>SVM (Support Vector Machine)</a:t>
            </a:r>
            <a:endParaRPr lang="en-IN" dirty="0"/>
          </a:p>
        </p:txBody>
      </p:sp>
    </p:spTree>
    <p:extLst>
      <p:ext uri="{BB962C8B-B14F-4D97-AF65-F5344CB8AC3E}">
        <p14:creationId xmlns:p14="http://schemas.microsoft.com/office/powerpoint/2010/main" val="2705788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A47742-7EF9-4421-BAA4-12AE9ACF949B}"/>
              </a:ext>
            </a:extLst>
          </p:cNvPr>
          <p:cNvSpPr>
            <a:spLocks noGrp="1"/>
          </p:cNvSpPr>
          <p:nvPr>
            <p:ph type="title"/>
          </p:nvPr>
        </p:nvSpPr>
        <p:spPr/>
        <p:txBody>
          <a:bodyPr/>
          <a:lstStyle/>
          <a:p>
            <a:r>
              <a:rPr lang="en-US" dirty="0"/>
              <a:t>Accuracy Score of SVM</a:t>
            </a:r>
            <a:endParaRPr lang="en-IN" dirty="0"/>
          </a:p>
        </p:txBody>
      </p:sp>
      <p:pic>
        <p:nvPicPr>
          <p:cNvPr id="4" name="Picture 3">
            <a:extLst>
              <a:ext uri="{FF2B5EF4-FFF2-40B4-BE49-F238E27FC236}">
                <a16:creationId xmlns:a16="http://schemas.microsoft.com/office/drawing/2014/main" id="{5DF85D6D-CDBC-405B-9F46-7DA375104732}"/>
              </a:ext>
            </a:extLst>
          </p:cNvPr>
          <p:cNvPicPr>
            <a:picLocks noChangeAspect="1"/>
          </p:cNvPicPr>
          <p:nvPr/>
        </p:nvPicPr>
        <p:blipFill>
          <a:blip r:embed="rId2"/>
          <a:stretch>
            <a:fillRect/>
          </a:stretch>
        </p:blipFill>
        <p:spPr>
          <a:xfrm>
            <a:off x="1714475" y="1466754"/>
            <a:ext cx="5714999" cy="3018751"/>
          </a:xfrm>
          <a:prstGeom prst="rect">
            <a:avLst/>
          </a:prstGeom>
        </p:spPr>
      </p:pic>
    </p:spTree>
    <p:extLst>
      <p:ext uri="{BB962C8B-B14F-4D97-AF65-F5344CB8AC3E}">
        <p14:creationId xmlns:p14="http://schemas.microsoft.com/office/powerpoint/2010/main" val="3580051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B3900D-87F5-4173-93D1-749B20EC2797}"/>
              </a:ext>
            </a:extLst>
          </p:cNvPr>
          <p:cNvSpPr>
            <a:spLocks noGrp="1"/>
          </p:cNvSpPr>
          <p:nvPr>
            <p:ph type="title"/>
          </p:nvPr>
        </p:nvSpPr>
        <p:spPr/>
        <p:txBody>
          <a:bodyPr/>
          <a:lstStyle/>
          <a:p>
            <a:r>
              <a:rPr lang="en-US" dirty="0"/>
              <a:t>Accuracy of all models</a:t>
            </a:r>
            <a:endParaRPr lang="en-IN" dirty="0"/>
          </a:p>
        </p:txBody>
      </p:sp>
      <p:pic>
        <p:nvPicPr>
          <p:cNvPr id="4" name="Picture 3">
            <a:extLst>
              <a:ext uri="{FF2B5EF4-FFF2-40B4-BE49-F238E27FC236}">
                <a16:creationId xmlns:a16="http://schemas.microsoft.com/office/drawing/2014/main" id="{A1D31706-185C-4E65-9CD3-6BC67A611C75}"/>
              </a:ext>
            </a:extLst>
          </p:cNvPr>
          <p:cNvPicPr>
            <a:picLocks noChangeAspect="1"/>
          </p:cNvPicPr>
          <p:nvPr/>
        </p:nvPicPr>
        <p:blipFill>
          <a:blip r:embed="rId2"/>
          <a:stretch>
            <a:fillRect/>
          </a:stretch>
        </p:blipFill>
        <p:spPr>
          <a:xfrm>
            <a:off x="1578743" y="1600199"/>
            <a:ext cx="5986463" cy="2800350"/>
          </a:xfrm>
          <a:prstGeom prst="rect">
            <a:avLst/>
          </a:prstGeom>
        </p:spPr>
      </p:pic>
    </p:spTree>
    <p:extLst>
      <p:ext uri="{BB962C8B-B14F-4D97-AF65-F5344CB8AC3E}">
        <p14:creationId xmlns:p14="http://schemas.microsoft.com/office/powerpoint/2010/main" val="4228221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90"/>
          <p:cNvSpPr/>
          <p:nvPr/>
        </p:nvSpPr>
        <p:spPr>
          <a:xfrm>
            <a:off x="3505600" y="713225"/>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8" name="Google Shape;1388;p90"/>
          <p:cNvSpPr txBox="1">
            <a:spLocks noGrp="1"/>
          </p:cNvSpPr>
          <p:nvPr>
            <p:ph type="title"/>
          </p:nvPr>
        </p:nvSpPr>
        <p:spPr>
          <a:xfrm>
            <a:off x="1146900" y="3068936"/>
            <a:ext cx="685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Deployment</a:t>
            </a:r>
            <a:endParaRPr sz="4400" dirty="0"/>
          </a:p>
        </p:txBody>
      </p:sp>
      <p:sp>
        <p:nvSpPr>
          <p:cNvPr id="1389" name="Google Shape;1389;p90"/>
          <p:cNvSpPr txBox="1">
            <a:spLocks noGrp="1"/>
          </p:cNvSpPr>
          <p:nvPr>
            <p:ph type="title" idx="2"/>
          </p:nvPr>
        </p:nvSpPr>
        <p:spPr>
          <a:xfrm>
            <a:off x="3140400" y="925223"/>
            <a:ext cx="28632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grpSp>
        <p:nvGrpSpPr>
          <p:cNvPr id="1391" name="Google Shape;1391;p90"/>
          <p:cNvGrpSpPr/>
          <p:nvPr/>
        </p:nvGrpSpPr>
        <p:grpSpPr>
          <a:xfrm>
            <a:off x="1414861" y="1148703"/>
            <a:ext cx="709302" cy="709356"/>
            <a:chOff x="1074511" y="925228"/>
            <a:chExt cx="709302" cy="709356"/>
          </a:xfrm>
        </p:grpSpPr>
        <p:sp>
          <p:nvSpPr>
            <p:cNvPr id="1392" name="Google Shape;1392;p90"/>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3" name="Google Shape;1393;p90"/>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4" name="Google Shape;1394;p90"/>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95" name="Google Shape;1395;p90"/>
          <p:cNvGrpSpPr/>
          <p:nvPr/>
        </p:nvGrpSpPr>
        <p:grpSpPr>
          <a:xfrm>
            <a:off x="6543922" y="843718"/>
            <a:ext cx="851910" cy="781546"/>
            <a:chOff x="7145197" y="889118"/>
            <a:chExt cx="851910" cy="781546"/>
          </a:xfrm>
        </p:grpSpPr>
        <p:sp>
          <p:nvSpPr>
            <p:cNvPr id="1396" name="Google Shape;1396;p90"/>
            <p:cNvSpPr/>
            <p:nvPr/>
          </p:nvSpPr>
          <p:spPr>
            <a:xfrm rot="989540">
              <a:off x="7709562" y="1210205"/>
              <a:ext cx="104304" cy="104304"/>
            </a:xfrm>
            <a:custGeom>
              <a:avLst/>
              <a:gdLst/>
              <a:ahLst/>
              <a:cxnLst/>
              <a:rect l="l" t="t" r="r" b="b"/>
              <a:pathLst>
                <a:path w="1855" h="1855" fill="none" extrusionOk="0">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7" name="Google Shape;1397;p90"/>
            <p:cNvSpPr/>
            <p:nvPr/>
          </p:nvSpPr>
          <p:spPr>
            <a:xfrm rot="989540">
              <a:off x="7538656" y="1161368"/>
              <a:ext cx="104304" cy="104304"/>
            </a:xfrm>
            <a:custGeom>
              <a:avLst/>
              <a:gdLst/>
              <a:ahLst/>
              <a:cxnLst/>
              <a:rect l="l" t="t" r="r" b="b"/>
              <a:pathLst>
                <a:path w="1855" h="1855" fill="none" extrusionOk="0">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8" name="Google Shape;1398;p90"/>
            <p:cNvSpPr/>
            <p:nvPr/>
          </p:nvSpPr>
          <p:spPr>
            <a:xfrm rot="989540">
              <a:off x="7367734" y="1112584"/>
              <a:ext cx="104304" cy="104304"/>
            </a:xfrm>
            <a:custGeom>
              <a:avLst/>
              <a:gdLst/>
              <a:ahLst/>
              <a:cxnLst/>
              <a:rect l="l" t="t" r="r" b="b"/>
              <a:pathLst>
                <a:path w="1855" h="1855" fill="none" extrusionOk="0">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9" name="Google Shape;1399;p90"/>
            <p:cNvSpPr/>
            <p:nvPr/>
          </p:nvSpPr>
          <p:spPr>
            <a:xfrm rot="989540">
              <a:off x="7216491" y="977355"/>
              <a:ext cx="709321" cy="605073"/>
            </a:xfrm>
            <a:custGeom>
              <a:avLst/>
              <a:gdLst/>
              <a:ahLst/>
              <a:cxnLst/>
              <a:rect l="l" t="t" r="r" b="b"/>
              <a:pathLst>
                <a:path w="12615" h="10761" fill="none" extrusionOk="0">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262162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88"/>
          <p:cNvSpPr txBox="1">
            <a:spLocks noGrp="1"/>
          </p:cNvSpPr>
          <p:nvPr>
            <p:ph type="subTitle" idx="1"/>
          </p:nvPr>
        </p:nvSpPr>
        <p:spPr>
          <a:xfrm>
            <a:off x="560068" y="780859"/>
            <a:ext cx="8023864" cy="3644716"/>
          </a:xfrm>
          <a:prstGeom prst="rect">
            <a:avLst/>
          </a:prstGeom>
        </p:spPr>
        <p:txBody>
          <a:bodyPr spcFirstLastPara="1" wrap="square" lIns="91425" tIns="91425" rIns="91425" bIns="91425" anchor="t" anchorCtr="0">
            <a:noAutofit/>
          </a:bodyPr>
          <a:lstStyle/>
          <a:p>
            <a:pPr>
              <a:lnSpc>
                <a:spcPct val="150000"/>
              </a:lnSpc>
              <a:buFont typeface="Courier New" panose="02070309020205020404" pitchFamily="49" charset="0"/>
              <a:buChar char="o"/>
            </a:pPr>
            <a:r>
              <a:rPr lang="en-US" sz="1200" dirty="0">
                <a:solidFill>
                  <a:schemeClr val="bg1"/>
                </a:solidFill>
                <a:latin typeface="Montserrat" panose="00000500000000000000" pitchFamily="2" charset="0"/>
              </a:rPr>
              <a:t>Twitter Semantic Analysis, also known as Twitter Sentiment Analysis or Opinion Mining is a data analysis technique that focuses on understanding and extracting the meaning, sentiment, or emotions expressed in tweets posted on the Twitter platform. </a:t>
            </a:r>
          </a:p>
          <a:p>
            <a:pPr marL="114300" indent="0">
              <a:lnSpc>
                <a:spcPct val="150000"/>
              </a:lnSpc>
              <a:buNone/>
            </a:pPr>
            <a:endParaRPr lang="en-US" sz="1200" dirty="0">
              <a:solidFill>
                <a:schemeClr val="bg1"/>
              </a:solidFill>
              <a:latin typeface="Montserrat" panose="00000500000000000000" pitchFamily="2" charset="0"/>
            </a:endParaRPr>
          </a:p>
          <a:p>
            <a:pPr>
              <a:lnSpc>
                <a:spcPct val="150000"/>
              </a:lnSpc>
              <a:buFont typeface="Courier New" panose="02070309020205020404" pitchFamily="49" charset="0"/>
              <a:buChar char="o"/>
            </a:pPr>
            <a:r>
              <a:rPr lang="en-US" sz="1200" dirty="0">
                <a:solidFill>
                  <a:schemeClr val="bg1"/>
                </a:solidFill>
                <a:latin typeface="Montserrat" panose="00000500000000000000" pitchFamily="2" charset="0"/>
              </a:rPr>
              <a:t>It involves using natural language processing (NLP) and machine learning techniques to analyze the text content of tweets to determine the underlying sentiment or context.</a:t>
            </a:r>
          </a:p>
          <a:p>
            <a:pPr marL="114300" indent="0">
              <a:lnSpc>
                <a:spcPct val="150000"/>
              </a:lnSpc>
              <a:buNone/>
            </a:pPr>
            <a:endParaRPr lang="en-US" sz="1200" dirty="0">
              <a:solidFill>
                <a:schemeClr val="bg1"/>
              </a:solidFill>
              <a:latin typeface="Montserrat" panose="00000500000000000000" pitchFamily="2" charset="0"/>
            </a:endParaRPr>
          </a:p>
          <a:p>
            <a:pPr>
              <a:lnSpc>
                <a:spcPct val="150000"/>
              </a:lnSpc>
              <a:buFont typeface="Courier New" panose="02070309020205020404" pitchFamily="49" charset="0"/>
              <a:buChar char="o"/>
            </a:pPr>
            <a:r>
              <a:rPr lang="en-US" sz="1200" dirty="0">
                <a:solidFill>
                  <a:schemeClr val="bg1"/>
                </a:solidFill>
                <a:latin typeface="Montserrat" panose="00000500000000000000" pitchFamily="2" charset="0"/>
              </a:rPr>
              <a:t>Tweets are often useful in generating a vast amount of sentiment data upon analysis</a:t>
            </a:r>
          </a:p>
          <a:p>
            <a:pPr marL="114300" indent="0">
              <a:lnSpc>
                <a:spcPct val="150000"/>
              </a:lnSpc>
              <a:buNone/>
            </a:pPr>
            <a:endParaRPr lang="en-US" sz="1200" dirty="0">
              <a:solidFill>
                <a:schemeClr val="bg1"/>
              </a:solidFill>
              <a:latin typeface="Montserrat" panose="00000500000000000000" pitchFamily="2" charset="0"/>
            </a:endParaRPr>
          </a:p>
          <a:p>
            <a:pPr>
              <a:lnSpc>
                <a:spcPct val="150000"/>
              </a:lnSpc>
              <a:buFont typeface="Courier New" panose="02070309020205020404" pitchFamily="49" charset="0"/>
              <a:buChar char="o"/>
            </a:pPr>
            <a:r>
              <a:rPr lang="en-US" sz="1200" dirty="0">
                <a:solidFill>
                  <a:schemeClr val="bg1"/>
                </a:solidFill>
                <a:latin typeface="Montserrat" panose="00000500000000000000" pitchFamily="2" charset="0"/>
              </a:rPr>
              <a:t>These data are useful in understanding the opinion of people on social media for a variety of topics.</a:t>
            </a:r>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689359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B994AA-77C1-4DE5-A44F-3C3DE3CFF45A}"/>
              </a:ext>
            </a:extLst>
          </p:cNvPr>
          <p:cNvSpPr>
            <a:spLocks noGrp="1"/>
          </p:cNvSpPr>
          <p:nvPr>
            <p:ph type="title"/>
          </p:nvPr>
        </p:nvSpPr>
        <p:spPr>
          <a:xfrm>
            <a:off x="577494" y="350813"/>
            <a:ext cx="7717500" cy="363000"/>
          </a:xfrm>
        </p:spPr>
        <p:txBody>
          <a:bodyPr/>
          <a:lstStyle/>
          <a:p>
            <a:r>
              <a:rPr lang="en-US" dirty="0"/>
              <a:t>Deployment in Spyder</a:t>
            </a:r>
            <a:endParaRPr lang="en-IN" dirty="0"/>
          </a:p>
        </p:txBody>
      </p:sp>
      <p:pic>
        <p:nvPicPr>
          <p:cNvPr id="4" name="Picture 3">
            <a:extLst>
              <a:ext uri="{FF2B5EF4-FFF2-40B4-BE49-F238E27FC236}">
                <a16:creationId xmlns:a16="http://schemas.microsoft.com/office/drawing/2014/main" id="{305FEF25-40EC-489F-842E-40584B68B7EC}"/>
              </a:ext>
            </a:extLst>
          </p:cNvPr>
          <p:cNvPicPr>
            <a:picLocks noChangeAspect="1"/>
          </p:cNvPicPr>
          <p:nvPr/>
        </p:nvPicPr>
        <p:blipFill>
          <a:blip r:embed="rId2"/>
          <a:stretch>
            <a:fillRect/>
          </a:stretch>
        </p:blipFill>
        <p:spPr>
          <a:xfrm>
            <a:off x="1803642" y="1128712"/>
            <a:ext cx="5536715" cy="3771900"/>
          </a:xfrm>
          <a:prstGeom prst="rect">
            <a:avLst/>
          </a:prstGeom>
        </p:spPr>
      </p:pic>
    </p:spTree>
    <p:extLst>
      <p:ext uri="{BB962C8B-B14F-4D97-AF65-F5344CB8AC3E}">
        <p14:creationId xmlns:p14="http://schemas.microsoft.com/office/powerpoint/2010/main" val="2732569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CFF11F-75DA-47E9-8B41-C3A79713B6D3}"/>
              </a:ext>
            </a:extLst>
          </p:cNvPr>
          <p:cNvPicPr>
            <a:picLocks noChangeAspect="1"/>
          </p:cNvPicPr>
          <p:nvPr/>
        </p:nvPicPr>
        <p:blipFill>
          <a:blip r:embed="rId2"/>
          <a:stretch>
            <a:fillRect/>
          </a:stretch>
        </p:blipFill>
        <p:spPr>
          <a:xfrm>
            <a:off x="713225" y="1339086"/>
            <a:ext cx="7681626" cy="2979678"/>
          </a:xfrm>
          <a:prstGeom prst="rect">
            <a:avLst/>
          </a:prstGeom>
        </p:spPr>
      </p:pic>
      <p:sp>
        <p:nvSpPr>
          <p:cNvPr id="3" name="Title 2">
            <a:extLst>
              <a:ext uri="{FF2B5EF4-FFF2-40B4-BE49-F238E27FC236}">
                <a16:creationId xmlns:a16="http://schemas.microsoft.com/office/drawing/2014/main" id="{45F37260-698D-48A7-86B2-E4F9D3DD38C3}"/>
              </a:ext>
            </a:extLst>
          </p:cNvPr>
          <p:cNvSpPr>
            <a:spLocks noGrp="1"/>
          </p:cNvSpPr>
          <p:nvPr>
            <p:ph type="title"/>
          </p:nvPr>
        </p:nvSpPr>
        <p:spPr/>
        <p:txBody>
          <a:bodyPr/>
          <a:lstStyle/>
          <a:p>
            <a:r>
              <a:rPr lang="en-US" dirty="0" err="1"/>
              <a:t>Streamlit</a:t>
            </a:r>
            <a:r>
              <a:rPr lang="en-US" dirty="0"/>
              <a:t> App</a:t>
            </a:r>
            <a:endParaRPr lang="en-IN" dirty="0"/>
          </a:p>
        </p:txBody>
      </p:sp>
    </p:spTree>
    <p:extLst>
      <p:ext uri="{BB962C8B-B14F-4D97-AF65-F5344CB8AC3E}">
        <p14:creationId xmlns:p14="http://schemas.microsoft.com/office/powerpoint/2010/main" val="1376100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90"/>
          <p:cNvSpPr/>
          <p:nvPr/>
        </p:nvSpPr>
        <p:spPr>
          <a:xfrm>
            <a:off x="3505600" y="713225"/>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90"/>
          <p:cNvSpPr txBox="1">
            <a:spLocks noGrp="1"/>
          </p:cNvSpPr>
          <p:nvPr>
            <p:ph type="title"/>
          </p:nvPr>
        </p:nvSpPr>
        <p:spPr>
          <a:xfrm>
            <a:off x="1146900" y="3068936"/>
            <a:ext cx="685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BUSINESS OBJECTIVE</a:t>
            </a:r>
            <a:endParaRPr dirty="0"/>
          </a:p>
        </p:txBody>
      </p:sp>
      <p:sp>
        <p:nvSpPr>
          <p:cNvPr id="1389" name="Google Shape;1389;p90"/>
          <p:cNvSpPr txBox="1">
            <a:spLocks noGrp="1"/>
          </p:cNvSpPr>
          <p:nvPr>
            <p:ph type="title" idx="2"/>
          </p:nvPr>
        </p:nvSpPr>
        <p:spPr>
          <a:xfrm>
            <a:off x="3140400" y="925223"/>
            <a:ext cx="28632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1391" name="Google Shape;1391;p90"/>
          <p:cNvGrpSpPr/>
          <p:nvPr/>
        </p:nvGrpSpPr>
        <p:grpSpPr>
          <a:xfrm>
            <a:off x="1414861" y="1148703"/>
            <a:ext cx="709302" cy="709356"/>
            <a:chOff x="1074511" y="925228"/>
            <a:chExt cx="709302" cy="709356"/>
          </a:xfrm>
        </p:grpSpPr>
        <p:sp>
          <p:nvSpPr>
            <p:cNvPr id="1392" name="Google Shape;1392;p90"/>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90"/>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90"/>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90"/>
          <p:cNvGrpSpPr/>
          <p:nvPr/>
        </p:nvGrpSpPr>
        <p:grpSpPr>
          <a:xfrm>
            <a:off x="6543922" y="843718"/>
            <a:ext cx="851910" cy="781546"/>
            <a:chOff x="7145197" y="889118"/>
            <a:chExt cx="851910" cy="781546"/>
          </a:xfrm>
        </p:grpSpPr>
        <p:sp>
          <p:nvSpPr>
            <p:cNvPr id="1396" name="Google Shape;1396;p90"/>
            <p:cNvSpPr/>
            <p:nvPr/>
          </p:nvSpPr>
          <p:spPr>
            <a:xfrm rot="989540">
              <a:off x="7709562" y="1210205"/>
              <a:ext cx="104304" cy="104304"/>
            </a:xfrm>
            <a:custGeom>
              <a:avLst/>
              <a:gdLst/>
              <a:ahLst/>
              <a:cxnLst/>
              <a:rect l="l" t="t" r="r" b="b"/>
              <a:pathLst>
                <a:path w="1855" h="1855" fill="none" extrusionOk="0">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90"/>
            <p:cNvSpPr/>
            <p:nvPr/>
          </p:nvSpPr>
          <p:spPr>
            <a:xfrm rot="989540">
              <a:off x="7538656" y="1161368"/>
              <a:ext cx="104304" cy="104304"/>
            </a:xfrm>
            <a:custGeom>
              <a:avLst/>
              <a:gdLst/>
              <a:ahLst/>
              <a:cxnLst/>
              <a:rect l="l" t="t" r="r" b="b"/>
              <a:pathLst>
                <a:path w="1855" h="1855" fill="none" extrusionOk="0">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90"/>
            <p:cNvSpPr/>
            <p:nvPr/>
          </p:nvSpPr>
          <p:spPr>
            <a:xfrm rot="989540">
              <a:off x="7367734" y="1112584"/>
              <a:ext cx="104304" cy="104304"/>
            </a:xfrm>
            <a:custGeom>
              <a:avLst/>
              <a:gdLst/>
              <a:ahLst/>
              <a:cxnLst/>
              <a:rect l="l" t="t" r="r" b="b"/>
              <a:pathLst>
                <a:path w="1855" h="1855" fill="none" extrusionOk="0">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90"/>
            <p:cNvSpPr/>
            <p:nvPr/>
          </p:nvSpPr>
          <p:spPr>
            <a:xfrm rot="989540">
              <a:off x="7216491" y="977355"/>
              <a:ext cx="709321" cy="605073"/>
            </a:xfrm>
            <a:custGeom>
              <a:avLst/>
              <a:gdLst/>
              <a:ahLst/>
              <a:cxnLst/>
              <a:rect l="l" t="t" r="r" b="b"/>
              <a:pathLst>
                <a:path w="12615" h="10761" fill="none" extrusionOk="0">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5668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48"/>
        <p:cNvGrpSpPr/>
        <p:nvPr/>
      </p:nvGrpSpPr>
      <p:grpSpPr>
        <a:xfrm>
          <a:off x="0" y="0"/>
          <a:ext cx="0" cy="0"/>
          <a:chOff x="0" y="0"/>
          <a:chExt cx="0" cy="0"/>
        </a:xfrm>
      </p:grpSpPr>
      <p:sp>
        <p:nvSpPr>
          <p:cNvPr id="1349" name="Google Shape;1349;p88"/>
          <p:cNvSpPr txBox="1">
            <a:spLocks noGrp="1"/>
          </p:cNvSpPr>
          <p:nvPr>
            <p:ph type="subTitle" idx="1"/>
          </p:nvPr>
        </p:nvSpPr>
        <p:spPr>
          <a:xfrm>
            <a:off x="560068" y="780859"/>
            <a:ext cx="8023864" cy="3644716"/>
          </a:xfrm>
          <a:prstGeom prst="rect">
            <a:avLst/>
          </a:prstGeom>
        </p:spPr>
        <p:txBody>
          <a:bodyPr spcFirstLastPara="1" wrap="square" lIns="91425" tIns="91425" rIns="91425" bIns="91425" anchor="t" anchorCtr="0">
            <a:noAutofit/>
          </a:bodyPr>
          <a:lstStyle/>
          <a:p>
            <a:pPr marL="0" marR="0" lvl="0" indent="0" algn="just">
              <a:lnSpc>
                <a:spcPct val="150000"/>
              </a:lnSpc>
              <a:spcBef>
                <a:spcPts val="0"/>
              </a:spcBef>
              <a:spcAft>
                <a:spcPts val="0"/>
              </a:spcAft>
              <a:buNone/>
            </a:pPr>
            <a:r>
              <a:rPr lang="en-IN" b="1" u="none" strike="noStrike" dirty="0">
                <a:effectLst/>
                <a:latin typeface="Montserrat" panose="00000500000000000000" pitchFamily="2" charset="0"/>
                <a:ea typeface="Arial" panose="020B0604020202020204" pitchFamily="34" charset="0"/>
              </a:rPr>
              <a:t>Business Problem:</a:t>
            </a:r>
          </a:p>
          <a:p>
            <a:pPr marL="0" marR="0" lvl="0" indent="0" algn="just">
              <a:lnSpc>
                <a:spcPct val="150000"/>
              </a:lnSpc>
              <a:spcBef>
                <a:spcPts val="0"/>
              </a:spcBef>
              <a:spcAft>
                <a:spcPts val="0"/>
              </a:spcAft>
              <a:buNone/>
            </a:pPr>
            <a:r>
              <a:rPr lang="en-IN" dirty="0">
                <a:latin typeface="Montserrat" panose="00000500000000000000" pitchFamily="2" charset="0"/>
                <a:ea typeface="Arial" panose="020B0604020202020204" pitchFamily="34" charset="0"/>
              </a:rPr>
              <a:t>        </a:t>
            </a:r>
            <a:r>
              <a:rPr lang="en-IN" u="none" strike="noStrike" dirty="0">
                <a:effectLst/>
                <a:latin typeface="Montserrat" panose="00000500000000000000" pitchFamily="2" charset="0"/>
                <a:ea typeface="Arial" panose="020B0604020202020204" pitchFamily="34" charset="0"/>
              </a:rPr>
              <a:t>To Perform sentiment analysis of tweets, gauge its impact and type.</a:t>
            </a:r>
            <a:endParaRPr lang="en-US" u="none" strike="noStrike" dirty="0">
              <a:effectLst/>
              <a:latin typeface="Montserrat" panose="00000500000000000000" pitchFamily="2" charset="0"/>
              <a:ea typeface="Arial" panose="020B0604020202020204" pitchFamily="34" charset="0"/>
            </a:endParaRPr>
          </a:p>
          <a:p>
            <a:pPr marL="0" marR="0" indent="0" algn="just">
              <a:lnSpc>
                <a:spcPct val="150000"/>
              </a:lnSpc>
              <a:spcBef>
                <a:spcPts val="0"/>
              </a:spcBef>
              <a:spcAft>
                <a:spcPts val="0"/>
              </a:spcAft>
              <a:buNone/>
            </a:pPr>
            <a:endParaRPr lang="en-IN" dirty="0">
              <a:effectLst/>
              <a:latin typeface="Montserrat" panose="00000500000000000000" pitchFamily="2" charset="0"/>
              <a:ea typeface="Arial" panose="020B0604020202020204" pitchFamily="34" charset="0"/>
            </a:endParaRPr>
          </a:p>
          <a:p>
            <a:pPr marL="0" marR="0" indent="0" algn="just">
              <a:lnSpc>
                <a:spcPct val="150000"/>
              </a:lnSpc>
              <a:spcBef>
                <a:spcPts val="0"/>
              </a:spcBef>
              <a:spcAft>
                <a:spcPts val="0"/>
              </a:spcAft>
              <a:buNone/>
            </a:pPr>
            <a:r>
              <a:rPr lang="en-IN" b="1" dirty="0">
                <a:effectLst/>
                <a:latin typeface="Montserrat" panose="00000500000000000000" pitchFamily="2" charset="0"/>
                <a:ea typeface="Arial" panose="020B0604020202020204" pitchFamily="34" charset="0"/>
              </a:rPr>
              <a:t>Architecture level analysis</a:t>
            </a:r>
            <a:r>
              <a:rPr lang="en-IN" dirty="0">
                <a:effectLst/>
                <a:latin typeface="Montserrat" panose="00000500000000000000" pitchFamily="2" charset="0"/>
                <a:ea typeface="Arial" panose="020B0604020202020204" pitchFamily="34" charset="0"/>
              </a:rPr>
              <a:t>:</a:t>
            </a:r>
            <a:endParaRPr lang="en-US" dirty="0">
              <a:effectLst/>
              <a:latin typeface="Montserrat" panose="00000500000000000000" pitchFamily="2"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IN" u="none" strike="noStrike" dirty="0">
                <a:effectLst/>
                <a:latin typeface="Montserrat" panose="00000500000000000000" pitchFamily="2" charset="0"/>
                <a:ea typeface="Arial" panose="020B0604020202020204" pitchFamily="34" charset="0"/>
              </a:rPr>
              <a:t>Data transformation/Text processing using R/Python.</a:t>
            </a:r>
            <a:endParaRPr lang="en-US" u="none" strike="noStrike" dirty="0">
              <a:effectLst/>
              <a:latin typeface="Montserrat" panose="00000500000000000000" pitchFamily="2"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IN" dirty="0">
                <a:latin typeface="Montserrat" panose="00000500000000000000" pitchFamily="2" charset="0"/>
                <a:ea typeface="Arial" panose="020B0604020202020204" pitchFamily="34" charset="0"/>
              </a:rPr>
              <a:t>T</a:t>
            </a:r>
            <a:r>
              <a:rPr lang="en-IN" u="none" strike="noStrike" dirty="0">
                <a:effectLst/>
                <a:latin typeface="Montserrat" panose="00000500000000000000" pitchFamily="2" charset="0"/>
                <a:ea typeface="Arial" panose="020B0604020202020204" pitchFamily="34" charset="0"/>
              </a:rPr>
              <a:t>o get sentiments Analysis and Emotion mining with some charts like histogram, Density plot, </a:t>
            </a:r>
            <a:r>
              <a:rPr lang="en-IN" u="none" strike="noStrike" dirty="0" err="1">
                <a:effectLst/>
                <a:latin typeface="Montserrat" panose="00000500000000000000" pitchFamily="2" charset="0"/>
                <a:ea typeface="Arial" panose="020B0604020202020204" pitchFamily="34" charset="0"/>
              </a:rPr>
              <a:t>Barplot</a:t>
            </a:r>
            <a:r>
              <a:rPr lang="en-IN" u="none" strike="noStrike" dirty="0">
                <a:effectLst/>
                <a:latin typeface="Montserrat" panose="00000500000000000000" pitchFamily="2" charset="0"/>
                <a:ea typeface="Arial" panose="020B0604020202020204" pitchFamily="34" charset="0"/>
              </a:rPr>
              <a:t>, pie-plot etc. </a:t>
            </a:r>
            <a:endParaRPr lang="en-US" u="none" strike="noStrike" dirty="0">
              <a:effectLst/>
              <a:latin typeface="Montserrat" panose="00000500000000000000" pitchFamily="2"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IN" u="none" strike="noStrike" dirty="0">
                <a:effectLst/>
                <a:latin typeface="Montserrat" panose="00000500000000000000" pitchFamily="2" charset="0"/>
                <a:ea typeface="Arial" panose="020B0604020202020204" pitchFamily="34" charset="0"/>
              </a:rPr>
              <a:t>Deployment through R Shiny or Flask/ </a:t>
            </a:r>
            <a:r>
              <a:rPr lang="en-IN" u="none" strike="noStrike" dirty="0" err="1">
                <a:effectLst/>
                <a:latin typeface="Montserrat" panose="00000500000000000000" pitchFamily="2" charset="0"/>
                <a:ea typeface="Arial" panose="020B0604020202020204" pitchFamily="34" charset="0"/>
              </a:rPr>
              <a:t>Streamlit</a:t>
            </a:r>
            <a:r>
              <a:rPr lang="en-IN" u="none" strike="noStrike" dirty="0">
                <a:effectLst/>
                <a:latin typeface="Montserrat" panose="00000500000000000000" pitchFamily="2" charset="0"/>
                <a:ea typeface="Arial" panose="020B0604020202020204" pitchFamily="34" charset="0"/>
              </a:rPr>
              <a:t>.</a:t>
            </a:r>
            <a:endParaRPr lang="en-US" u="none" strike="noStrike" dirty="0">
              <a:effectLst/>
              <a:latin typeface="Montserrat" panose="00000500000000000000" pitchFamily="2" charset="0"/>
              <a:ea typeface="Arial" panose="020B0604020202020204" pitchFamily="34" charset="0"/>
            </a:endParaRPr>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2460137"/>
      </p:ext>
    </p:extLst>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88"/>
          <p:cNvSpPr txBox="1">
            <a:spLocks noGrp="1"/>
          </p:cNvSpPr>
          <p:nvPr>
            <p:ph type="subTitle" idx="1"/>
          </p:nvPr>
        </p:nvSpPr>
        <p:spPr>
          <a:xfrm>
            <a:off x="560068" y="780859"/>
            <a:ext cx="8023864" cy="3644716"/>
          </a:xfrm>
          <a:prstGeom prst="rect">
            <a:avLst/>
          </a:prstGeom>
        </p:spPr>
        <p:txBody>
          <a:bodyPr spcFirstLastPara="1" wrap="square" lIns="91425" tIns="91425" rIns="91425" bIns="91425" anchor="t" anchorCtr="0">
            <a:noAutofit/>
          </a:bodyPr>
          <a:lstStyle/>
          <a:p>
            <a:pPr marL="114300" indent="0" algn="just">
              <a:lnSpc>
                <a:spcPct val="150000"/>
              </a:lnSpc>
              <a:buNone/>
            </a:pPr>
            <a:r>
              <a:rPr lang="en-US" b="1" dirty="0">
                <a:solidFill>
                  <a:schemeClr val="bg1"/>
                </a:solidFill>
                <a:latin typeface="Montserrat" panose="00000500000000000000" pitchFamily="2" charset="0"/>
              </a:rPr>
              <a:t>About Dataset:</a:t>
            </a:r>
          </a:p>
          <a:p>
            <a:pPr marL="114300" indent="0" algn="just">
              <a:lnSpc>
                <a:spcPct val="150000"/>
              </a:lnSpc>
              <a:buNone/>
            </a:pPr>
            <a:endParaRPr lang="en-US" dirty="0">
              <a:solidFill>
                <a:schemeClr val="bg1"/>
              </a:solidFill>
              <a:latin typeface="Montserrat" panose="00000500000000000000" pitchFamily="2" charset="0"/>
            </a:endParaRPr>
          </a:p>
          <a:p>
            <a:pPr marL="114300" indent="0" algn="just">
              <a:lnSpc>
                <a:spcPct val="150000"/>
              </a:lnSpc>
              <a:buNone/>
            </a:pPr>
            <a:r>
              <a:rPr lang="en-US" dirty="0">
                <a:solidFill>
                  <a:schemeClr val="bg1"/>
                </a:solidFill>
                <a:latin typeface="Montserrat" panose="00000500000000000000" pitchFamily="2" charset="0"/>
              </a:rPr>
              <a:t>This is a dataset of tweets classified into one of the 4 classes - Regular, Sarcasm, Figurative and Irony.</a:t>
            </a:r>
          </a:p>
          <a:p>
            <a:pPr marL="114300" indent="0" algn="just">
              <a:lnSpc>
                <a:spcPct val="150000"/>
              </a:lnSpc>
              <a:buNone/>
            </a:pPr>
            <a:r>
              <a:rPr lang="en-US" dirty="0">
                <a:solidFill>
                  <a:schemeClr val="bg1"/>
                </a:solidFill>
                <a:latin typeface="Montserrat" panose="00000500000000000000" pitchFamily="2" charset="0"/>
              </a:rPr>
              <a:t>The dataset consists of : </a:t>
            </a:r>
          </a:p>
          <a:p>
            <a:pPr marL="0" indent="0" algn="just">
              <a:lnSpc>
                <a:spcPct val="150000"/>
              </a:lnSpc>
              <a:buNone/>
            </a:pPr>
            <a:r>
              <a:rPr lang="en-US" dirty="0">
                <a:solidFill>
                  <a:schemeClr val="bg1"/>
                </a:solidFill>
                <a:latin typeface="Montserrat" panose="00000500000000000000" pitchFamily="2" charset="0"/>
              </a:rPr>
              <a:t>   1. </a:t>
            </a:r>
            <a:r>
              <a:rPr lang="en-US" b="1" dirty="0">
                <a:solidFill>
                  <a:schemeClr val="bg1"/>
                </a:solidFill>
                <a:latin typeface="Montserrat" panose="00000500000000000000" pitchFamily="2" charset="0"/>
              </a:rPr>
              <a:t>Tweet:</a:t>
            </a:r>
            <a:r>
              <a:rPr lang="en-US" dirty="0">
                <a:solidFill>
                  <a:schemeClr val="bg1"/>
                </a:solidFill>
                <a:latin typeface="Montserrat" panose="00000500000000000000" pitchFamily="2" charset="0"/>
              </a:rPr>
              <a:t> The text of the tweet</a:t>
            </a:r>
          </a:p>
          <a:p>
            <a:pPr marL="0" indent="0" algn="just">
              <a:lnSpc>
                <a:spcPct val="150000"/>
              </a:lnSpc>
              <a:buNone/>
            </a:pPr>
            <a:r>
              <a:rPr lang="en-US" dirty="0">
                <a:solidFill>
                  <a:schemeClr val="bg1"/>
                </a:solidFill>
                <a:latin typeface="Montserrat" panose="00000500000000000000" pitchFamily="2" charset="0"/>
              </a:rPr>
              <a:t>   2. </a:t>
            </a:r>
            <a:r>
              <a:rPr lang="en-US" b="1" dirty="0">
                <a:solidFill>
                  <a:schemeClr val="bg1"/>
                </a:solidFill>
                <a:latin typeface="Montserrat" panose="00000500000000000000" pitchFamily="2" charset="0"/>
              </a:rPr>
              <a:t>Class: </a:t>
            </a:r>
            <a:r>
              <a:rPr lang="en-US" dirty="0">
                <a:solidFill>
                  <a:schemeClr val="bg1"/>
                </a:solidFill>
                <a:latin typeface="Montserrat" panose="00000500000000000000" pitchFamily="2" charset="0"/>
              </a:rPr>
              <a:t>The respective class to which the tweet belongs. </a:t>
            </a:r>
          </a:p>
          <a:p>
            <a:pPr marL="0" indent="0" algn="just">
              <a:lnSpc>
                <a:spcPct val="150000"/>
              </a:lnSpc>
              <a:buNone/>
            </a:pPr>
            <a:endParaRPr lang="en-US" dirty="0">
              <a:solidFill>
                <a:schemeClr val="bg1"/>
              </a:solidFill>
              <a:latin typeface="Montserrat" panose="00000500000000000000" pitchFamily="2" charset="0"/>
            </a:endParaRPr>
          </a:p>
          <a:p>
            <a:pPr marL="0" indent="0" algn="just">
              <a:lnSpc>
                <a:spcPct val="150000"/>
              </a:lnSpc>
              <a:buNone/>
            </a:pPr>
            <a:r>
              <a:rPr lang="en-US" dirty="0">
                <a:solidFill>
                  <a:schemeClr val="bg1"/>
                </a:solidFill>
                <a:latin typeface="Montserrat" panose="00000500000000000000" pitchFamily="2" charset="0"/>
              </a:rPr>
              <a:t>   There are 4 classes:</a:t>
            </a:r>
          </a:p>
          <a:p>
            <a:pPr marL="0" indent="0" algn="just">
              <a:lnSpc>
                <a:spcPct val="150000"/>
              </a:lnSpc>
              <a:buNone/>
            </a:pPr>
            <a:r>
              <a:rPr lang="en-US" dirty="0">
                <a:solidFill>
                  <a:schemeClr val="bg1"/>
                </a:solidFill>
                <a:latin typeface="Montserrat" panose="00000500000000000000" pitchFamily="2" charset="0"/>
              </a:rPr>
              <a:t>   I) </a:t>
            </a:r>
            <a:r>
              <a:rPr lang="en-US" b="1" dirty="0">
                <a:solidFill>
                  <a:schemeClr val="bg1"/>
                </a:solidFill>
                <a:latin typeface="Montserrat" panose="00000500000000000000" pitchFamily="2" charset="0"/>
              </a:rPr>
              <a:t>Irony</a:t>
            </a:r>
          </a:p>
          <a:p>
            <a:pPr marL="0" indent="0" algn="just">
              <a:lnSpc>
                <a:spcPct val="150000"/>
              </a:lnSpc>
              <a:buNone/>
            </a:pPr>
            <a:r>
              <a:rPr lang="en-US" dirty="0">
                <a:solidFill>
                  <a:schemeClr val="bg1"/>
                </a:solidFill>
                <a:latin typeface="Montserrat" panose="00000500000000000000" pitchFamily="2" charset="0"/>
              </a:rPr>
              <a:t>   II) </a:t>
            </a:r>
            <a:r>
              <a:rPr lang="en-US" b="1" dirty="0">
                <a:solidFill>
                  <a:schemeClr val="bg1"/>
                </a:solidFill>
                <a:latin typeface="Montserrat" panose="00000500000000000000" pitchFamily="2" charset="0"/>
              </a:rPr>
              <a:t>Sarcasm</a:t>
            </a:r>
          </a:p>
          <a:p>
            <a:pPr marL="0" indent="0" algn="just">
              <a:lnSpc>
                <a:spcPct val="150000"/>
              </a:lnSpc>
              <a:buNone/>
            </a:pPr>
            <a:r>
              <a:rPr lang="en-US" dirty="0">
                <a:solidFill>
                  <a:schemeClr val="bg1"/>
                </a:solidFill>
                <a:latin typeface="Montserrat" panose="00000500000000000000" pitchFamily="2" charset="0"/>
              </a:rPr>
              <a:t>   III) </a:t>
            </a:r>
            <a:r>
              <a:rPr lang="en-US" b="1" dirty="0">
                <a:solidFill>
                  <a:schemeClr val="bg1"/>
                </a:solidFill>
                <a:latin typeface="Montserrat" panose="00000500000000000000" pitchFamily="2" charset="0"/>
              </a:rPr>
              <a:t>Regular</a:t>
            </a:r>
          </a:p>
          <a:p>
            <a:pPr marL="0" indent="0" algn="just">
              <a:lnSpc>
                <a:spcPct val="150000"/>
              </a:lnSpc>
              <a:buNone/>
            </a:pPr>
            <a:r>
              <a:rPr lang="en-US" dirty="0">
                <a:solidFill>
                  <a:schemeClr val="bg1"/>
                </a:solidFill>
                <a:latin typeface="Montserrat" panose="00000500000000000000" pitchFamily="2" charset="0"/>
              </a:rPr>
              <a:t>   IV) </a:t>
            </a:r>
            <a:r>
              <a:rPr lang="en-US" b="1" dirty="0">
                <a:solidFill>
                  <a:schemeClr val="bg1"/>
                </a:solidFill>
                <a:latin typeface="Montserrat" panose="00000500000000000000" pitchFamily="2" charset="0"/>
              </a:rPr>
              <a:t>Figurative</a:t>
            </a:r>
            <a:r>
              <a:rPr lang="en-US" dirty="0">
                <a:solidFill>
                  <a:schemeClr val="bg1"/>
                </a:solidFill>
                <a:latin typeface="Montserrat" panose="00000500000000000000" pitchFamily="2" charset="0"/>
              </a:rPr>
              <a:t> (both irony and sarcasm</a:t>
            </a:r>
            <a:r>
              <a:rPr lang="en-US" sz="1200" dirty="0"/>
              <a:t>)</a:t>
            </a:r>
          </a:p>
          <a:p>
            <a:pPr algn="just">
              <a:lnSpc>
                <a:spcPct val="150000"/>
              </a:lnSpc>
            </a:pPr>
            <a:endParaRPr lang="en-IN" dirty="0"/>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574801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90"/>
          <p:cNvSpPr/>
          <p:nvPr/>
        </p:nvSpPr>
        <p:spPr>
          <a:xfrm>
            <a:off x="3505600" y="713225"/>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90"/>
          <p:cNvSpPr txBox="1">
            <a:spLocks noGrp="1"/>
          </p:cNvSpPr>
          <p:nvPr>
            <p:ph type="title"/>
          </p:nvPr>
        </p:nvSpPr>
        <p:spPr>
          <a:xfrm>
            <a:off x="1146900" y="3068936"/>
            <a:ext cx="685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PROJECT WORKFLOW</a:t>
            </a:r>
            <a:endParaRPr sz="4400" dirty="0"/>
          </a:p>
        </p:txBody>
      </p:sp>
      <p:sp>
        <p:nvSpPr>
          <p:cNvPr id="1389" name="Google Shape;1389;p90"/>
          <p:cNvSpPr txBox="1">
            <a:spLocks noGrp="1"/>
          </p:cNvSpPr>
          <p:nvPr>
            <p:ph type="title" idx="2"/>
          </p:nvPr>
        </p:nvSpPr>
        <p:spPr>
          <a:xfrm>
            <a:off x="3140400" y="925223"/>
            <a:ext cx="28632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1391" name="Google Shape;1391;p90"/>
          <p:cNvGrpSpPr/>
          <p:nvPr/>
        </p:nvGrpSpPr>
        <p:grpSpPr>
          <a:xfrm>
            <a:off x="1414861" y="1148703"/>
            <a:ext cx="709302" cy="709356"/>
            <a:chOff x="1074511" y="925228"/>
            <a:chExt cx="709302" cy="709356"/>
          </a:xfrm>
        </p:grpSpPr>
        <p:sp>
          <p:nvSpPr>
            <p:cNvPr id="1392" name="Google Shape;1392;p90"/>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90"/>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90"/>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90"/>
          <p:cNvGrpSpPr/>
          <p:nvPr/>
        </p:nvGrpSpPr>
        <p:grpSpPr>
          <a:xfrm>
            <a:off x="6543922" y="843718"/>
            <a:ext cx="851910" cy="781546"/>
            <a:chOff x="7145197" y="889118"/>
            <a:chExt cx="851910" cy="781546"/>
          </a:xfrm>
        </p:grpSpPr>
        <p:sp>
          <p:nvSpPr>
            <p:cNvPr id="1396" name="Google Shape;1396;p90"/>
            <p:cNvSpPr/>
            <p:nvPr/>
          </p:nvSpPr>
          <p:spPr>
            <a:xfrm rot="989540">
              <a:off x="7709562" y="1210205"/>
              <a:ext cx="104304" cy="104304"/>
            </a:xfrm>
            <a:custGeom>
              <a:avLst/>
              <a:gdLst/>
              <a:ahLst/>
              <a:cxnLst/>
              <a:rect l="l" t="t" r="r" b="b"/>
              <a:pathLst>
                <a:path w="1855" h="1855" fill="none" extrusionOk="0">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90"/>
            <p:cNvSpPr/>
            <p:nvPr/>
          </p:nvSpPr>
          <p:spPr>
            <a:xfrm rot="989540">
              <a:off x="7538656" y="1161368"/>
              <a:ext cx="104304" cy="104304"/>
            </a:xfrm>
            <a:custGeom>
              <a:avLst/>
              <a:gdLst/>
              <a:ahLst/>
              <a:cxnLst/>
              <a:rect l="l" t="t" r="r" b="b"/>
              <a:pathLst>
                <a:path w="1855" h="1855" fill="none" extrusionOk="0">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90"/>
            <p:cNvSpPr/>
            <p:nvPr/>
          </p:nvSpPr>
          <p:spPr>
            <a:xfrm rot="989540">
              <a:off x="7367734" y="1112584"/>
              <a:ext cx="104304" cy="104304"/>
            </a:xfrm>
            <a:custGeom>
              <a:avLst/>
              <a:gdLst/>
              <a:ahLst/>
              <a:cxnLst/>
              <a:rect l="l" t="t" r="r" b="b"/>
              <a:pathLst>
                <a:path w="1855" h="1855" fill="none" extrusionOk="0">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90"/>
            <p:cNvSpPr/>
            <p:nvPr/>
          </p:nvSpPr>
          <p:spPr>
            <a:xfrm rot="989540">
              <a:off x="7216491" y="977355"/>
              <a:ext cx="709321" cy="605073"/>
            </a:xfrm>
            <a:custGeom>
              <a:avLst/>
              <a:gdLst/>
              <a:ahLst/>
              <a:cxnLst/>
              <a:rect l="l" t="t" r="r" b="b"/>
              <a:pathLst>
                <a:path w="12615" h="10761" fill="none" extrusionOk="0">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27201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4"/>
        <p:cNvGrpSpPr/>
        <p:nvPr/>
      </p:nvGrpSpPr>
      <p:grpSpPr>
        <a:xfrm>
          <a:off x="0" y="0"/>
          <a:ext cx="0" cy="0"/>
          <a:chOff x="0" y="0"/>
          <a:chExt cx="0" cy="0"/>
        </a:xfrm>
      </p:grpSpPr>
      <p:grpSp>
        <p:nvGrpSpPr>
          <p:cNvPr id="2366" name="Google Shape;2366;p119"/>
          <p:cNvGrpSpPr/>
          <p:nvPr/>
        </p:nvGrpSpPr>
        <p:grpSpPr>
          <a:xfrm>
            <a:off x="633211" y="2677425"/>
            <a:ext cx="7272900" cy="371100"/>
            <a:chOff x="966975" y="2399900"/>
            <a:chExt cx="7272900" cy="371100"/>
          </a:xfrm>
        </p:grpSpPr>
        <p:sp>
          <p:nvSpPr>
            <p:cNvPr id="2367" name="Google Shape;2367;p119"/>
            <p:cNvSpPr/>
            <p:nvPr/>
          </p:nvSpPr>
          <p:spPr>
            <a:xfrm rot="848565" flipH="1">
              <a:off x="6958200" y="2556086"/>
              <a:ext cx="1291650" cy="58727"/>
            </a:xfrm>
            <a:prstGeom prst="roundRect">
              <a:avLst>
                <a:gd name="adj" fmla="val 50000"/>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8" name="Google Shape;2368;p119"/>
            <p:cNvSpPr/>
            <p:nvPr/>
          </p:nvSpPr>
          <p:spPr>
            <a:xfrm rot="-848565">
              <a:off x="5762665" y="2556086"/>
              <a:ext cx="1291650" cy="58727"/>
            </a:xfrm>
            <a:prstGeom prst="roundRect">
              <a:avLst>
                <a:gd name="adj" fmla="val 50000"/>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9" name="Google Shape;2369;p119"/>
            <p:cNvSpPr/>
            <p:nvPr/>
          </p:nvSpPr>
          <p:spPr>
            <a:xfrm rot="848565" flipH="1">
              <a:off x="4552961" y="2556086"/>
              <a:ext cx="1291650" cy="58727"/>
            </a:xfrm>
            <a:prstGeom prst="roundRect">
              <a:avLst>
                <a:gd name="adj" fmla="val 50000"/>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0" name="Google Shape;2370;p119"/>
            <p:cNvSpPr/>
            <p:nvPr/>
          </p:nvSpPr>
          <p:spPr>
            <a:xfrm rot="-848565">
              <a:off x="3357426" y="2556086"/>
              <a:ext cx="1291650" cy="58727"/>
            </a:xfrm>
            <a:prstGeom prst="roundRect">
              <a:avLst>
                <a:gd name="adj" fmla="val 50000"/>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1" name="Google Shape;2371;p119"/>
            <p:cNvSpPr/>
            <p:nvPr/>
          </p:nvSpPr>
          <p:spPr>
            <a:xfrm rot="848565" flipH="1">
              <a:off x="2152535" y="2556086"/>
              <a:ext cx="1291650" cy="58727"/>
            </a:xfrm>
            <a:prstGeom prst="roundRect">
              <a:avLst>
                <a:gd name="adj" fmla="val 50000"/>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2" name="Google Shape;2372;p119"/>
            <p:cNvSpPr/>
            <p:nvPr/>
          </p:nvSpPr>
          <p:spPr>
            <a:xfrm rot="-848565">
              <a:off x="957000" y="2556086"/>
              <a:ext cx="1291650" cy="58727"/>
            </a:xfrm>
            <a:prstGeom prst="roundRect">
              <a:avLst>
                <a:gd name="adj" fmla="val 50000"/>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373" name="Google Shape;2373;p119"/>
          <p:cNvCxnSpPr/>
          <p:nvPr/>
        </p:nvCxnSpPr>
        <p:spPr>
          <a:xfrm>
            <a:off x="1029894" y="1933711"/>
            <a:ext cx="1661400" cy="0"/>
          </a:xfrm>
          <a:prstGeom prst="straightConnector1">
            <a:avLst/>
          </a:prstGeom>
          <a:noFill/>
          <a:ln w="9525" cap="flat" cmpd="sng">
            <a:solidFill>
              <a:schemeClr val="dk2"/>
            </a:solidFill>
            <a:prstDash val="solid"/>
            <a:round/>
            <a:headEnd type="none" w="med" len="med"/>
            <a:tailEnd type="none" w="med" len="med"/>
          </a:ln>
        </p:spPr>
      </p:cxnSp>
      <p:grpSp>
        <p:nvGrpSpPr>
          <p:cNvPr id="2374" name="Google Shape;2374;p119"/>
          <p:cNvGrpSpPr/>
          <p:nvPr/>
        </p:nvGrpSpPr>
        <p:grpSpPr>
          <a:xfrm>
            <a:off x="1029894" y="1047135"/>
            <a:ext cx="1663200" cy="1506465"/>
            <a:chOff x="1332233" y="1839725"/>
            <a:chExt cx="1663200" cy="856200"/>
          </a:xfrm>
        </p:grpSpPr>
        <p:sp>
          <p:nvSpPr>
            <p:cNvPr id="2375" name="Google Shape;2375;p119"/>
            <p:cNvSpPr/>
            <p:nvPr/>
          </p:nvSpPr>
          <p:spPr>
            <a:xfrm>
              <a:off x="1332233" y="1839725"/>
              <a:ext cx="1663200" cy="856200"/>
            </a:xfrm>
            <a:prstGeom prst="roundRect">
              <a:avLst>
                <a:gd name="adj" fmla="val 14409"/>
              </a:avLst>
            </a:prstGeom>
            <a:solidFill>
              <a:schemeClr val="dk1"/>
            </a:solidFill>
            <a:ln w="9525" cap="flat" cmpd="sng">
              <a:solidFill>
                <a:srgbClr val="3D465E"/>
              </a:solidFill>
              <a:prstDash val="solid"/>
              <a:miter lim="8000"/>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sz="1200" b="1" dirty="0">
                  <a:solidFill>
                    <a:schemeClr val="lt1"/>
                  </a:solidFill>
                  <a:latin typeface="Quicksand"/>
                  <a:sym typeface="Quicksand"/>
                </a:rPr>
                <a:t>Data Collection and Data Preprocessing</a:t>
              </a:r>
            </a:p>
            <a:p>
              <a:pPr marL="0" lvl="0" indent="0" algn="ctr" rtl="0">
                <a:spcBef>
                  <a:spcPts val="0"/>
                </a:spcBef>
                <a:spcAft>
                  <a:spcPts val="0"/>
                </a:spcAft>
                <a:buNone/>
              </a:pPr>
              <a:endParaRPr sz="1200" b="1" dirty="0"/>
            </a:p>
          </p:txBody>
        </p:sp>
        <p:sp>
          <p:nvSpPr>
            <p:cNvPr id="2376" name="Google Shape;2376;p119"/>
            <p:cNvSpPr/>
            <p:nvPr/>
          </p:nvSpPr>
          <p:spPr>
            <a:xfrm>
              <a:off x="1332533" y="1840700"/>
              <a:ext cx="1662600" cy="234000"/>
            </a:xfrm>
            <a:prstGeom prst="round2SameRect">
              <a:avLst>
                <a:gd name="adj1" fmla="val 50000"/>
                <a:gd name="adj2" fmla="val 0"/>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77" name="Google Shape;2377;p119"/>
            <p:cNvGrpSpPr/>
            <p:nvPr/>
          </p:nvGrpSpPr>
          <p:grpSpPr>
            <a:xfrm>
              <a:off x="1468228" y="1917381"/>
              <a:ext cx="444366" cy="90529"/>
              <a:chOff x="5457614" y="1425135"/>
              <a:chExt cx="516525" cy="105242"/>
            </a:xfrm>
          </p:grpSpPr>
          <p:sp>
            <p:nvSpPr>
              <p:cNvPr id="2378" name="Google Shape;2378;p119"/>
              <p:cNvSpPr/>
              <p:nvPr/>
            </p:nvSpPr>
            <p:spPr>
              <a:xfrm>
                <a:off x="5457614" y="1425135"/>
                <a:ext cx="105242" cy="105242"/>
              </a:xfrm>
              <a:custGeom>
                <a:avLst/>
                <a:gdLst/>
                <a:ahLst/>
                <a:cxnLst/>
                <a:rect l="l" t="t" r="r" b="b"/>
                <a:pathLst>
                  <a:path w="1369" h="1369" fill="none" extrusionOk="0">
                    <a:moveTo>
                      <a:pt x="1369" y="700"/>
                    </a:moveTo>
                    <a:cubicBezTo>
                      <a:pt x="1369" y="305"/>
                      <a:pt x="1065" y="1"/>
                      <a:pt x="669" y="1"/>
                    </a:cubicBezTo>
                    <a:cubicBezTo>
                      <a:pt x="305" y="1"/>
                      <a:pt x="1" y="305"/>
                      <a:pt x="1" y="700"/>
                    </a:cubicBezTo>
                    <a:cubicBezTo>
                      <a:pt x="1" y="1065"/>
                      <a:pt x="305" y="1369"/>
                      <a:pt x="669" y="1369"/>
                    </a:cubicBezTo>
                    <a:cubicBezTo>
                      <a:pt x="1065" y="1369"/>
                      <a:pt x="1369" y="1065"/>
                      <a:pt x="136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9" name="Google Shape;2379;p119"/>
              <p:cNvSpPr/>
              <p:nvPr/>
            </p:nvSpPr>
            <p:spPr>
              <a:xfrm>
                <a:off x="5660949" y="1425135"/>
                <a:ext cx="107548" cy="105242"/>
              </a:xfrm>
              <a:custGeom>
                <a:avLst/>
                <a:gdLst/>
                <a:ahLst/>
                <a:cxnLst/>
                <a:rect l="l" t="t" r="r" b="b"/>
                <a:pathLst>
                  <a:path w="1399" h="1369" fill="none" extrusionOk="0">
                    <a:moveTo>
                      <a:pt x="1398" y="700"/>
                    </a:moveTo>
                    <a:cubicBezTo>
                      <a:pt x="1398" y="305"/>
                      <a:pt x="1094" y="1"/>
                      <a:pt x="699" y="1"/>
                    </a:cubicBezTo>
                    <a:cubicBezTo>
                      <a:pt x="334" y="1"/>
                      <a:pt x="0" y="305"/>
                      <a:pt x="0" y="700"/>
                    </a:cubicBezTo>
                    <a:cubicBezTo>
                      <a:pt x="0" y="1065"/>
                      <a:pt x="334" y="1369"/>
                      <a:pt x="699" y="1369"/>
                    </a:cubicBezTo>
                    <a:cubicBezTo>
                      <a:pt x="1094" y="1369"/>
                      <a:pt x="1398" y="1065"/>
                      <a:pt x="1398"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0" name="Google Shape;2380;p119"/>
              <p:cNvSpPr/>
              <p:nvPr/>
            </p:nvSpPr>
            <p:spPr>
              <a:xfrm>
                <a:off x="5866514" y="1425135"/>
                <a:ext cx="107625" cy="105242"/>
              </a:xfrm>
              <a:custGeom>
                <a:avLst/>
                <a:gdLst/>
                <a:ahLst/>
                <a:cxnLst/>
                <a:rect l="l" t="t" r="r" b="b"/>
                <a:pathLst>
                  <a:path w="1400" h="1369" fill="none" extrusionOk="0">
                    <a:moveTo>
                      <a:pt x="1399" y="700"/>
                    </a:moveTo>
                    <a:cubicBezTo>
                      <a:pt x="1399" y="305"/>
                      <a:pt x="1065" y="1"/>
                      <a:pt x="700" y="1"/>
                    </a:cubicBezTo>
                    <a:cubicBezTo>
                      <a:pt x="305" y="1"/>
                      <a:pt x="1" y="305"/>
                      <a:pt x="1" y="700"/>
                    </a:cubicBezTo>
                    <a:cubicBezTo>
                      <a:pt x="1" y="1065"/>
                      <a:pt x="305" y="1369"/>
                      <a:pt x="700" y="1369"/>
                    </a:cubicBezTo>
                    <a:cubicBezTo>
                      <a:pt x="1065" y="1369"/>
                      <a:pt x="1399" y="1065"/>
                      <a:pt x="139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381" name="Google Shape;2381;p119"/>
          <p:cNvSpPr txBox="1"/>
          <p:nvPr/>
        </p:nvSpPr>
        <p:spPr>
          <a:xfrm>
            <a:off x="1850317" y="1150902"/>
            <a:ext cx="709800" cy="24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dirty="0">
                <a:solidFill>
                  <a:schemeClr val="dk1"/>
                </a:solidFill>
                <a:latin typeface="Montserrat"/>
                <a:ea typeface="Montserrat"/>
                <a:cs typeface="Montserrat"/>
                <a:sym typeface="Montserrat"/>
              </a:rPr>
              <a:t>Step 1</a:t>
            </a:r>
            <a:endParaRPr sz="1200" b="1" dirty="0">
              <a:solidFill>
                <a:schemeClr val="dk1"/>
              </a:solidFill>
              <a:latin typeface="Montserrat"/>
              <a:ea typeface="Montserrat"/>
              <a:cs typeface="Montserrat"/>
              <a:sym typeface="Montserrat"/>
            </a:endParaRPr>
          </a:p>
        </p:txBody>
      </p:sp>
      <p:sp>
        <p:nvSpPr>
          <p:cNvPr id="2399" name="Google Shape;2399;p119"/>
          <p:cNvSpPr txBox="1"/>
          <p:nvPr/>
        </p:nvSpPr>
        <p:spPr>
          <a:xfrm>
            <a:off x="6599352" y="1699713"/>
            <a:ext cx="709800" cy="24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dirty="0">
                <a:solidFill>
                  <a:schemeClr val="dk1"/>
                </a:solidFill>
                <a:latin typeface="Montserrat"/>
                <a:ea typeface="Montserrat"/>
                <a:cs typeface="Montserrat"/>
                <a:sym typeface="Montserrat"/>
              </a:rPr>
              <a:t>2019</a:t>
            </a:r>
            <a:endParaRPr b="1" dirty="0">
              <a:solidFill>
                <a:schemeClr val="dk1"/>
              </a:solidFill>
              <a:latin typeface="Montserrat"/>
              <a:ea typeface="Montserrat"/>
              <a:cs typeface="Montserrat"/>
              <a:sym typeface="Montserrat"/>
            </a:endParaRPr>
          </a:p>
        </p:txBody>
      </p:sp>
      <p:cxnSp>
        <p:nvCxnSpPr>
          <p:cNvPr id="2400" name="Google Shape;2400;p119"/>
          <p:cNvCxnSpPr/>
          <p:nvPr/>
        </p:nvCxnSpPr>
        <p:spPr>
          <a:xfrm>
            <a:off x="2243758" y="3408661"/>
            <a:ext cx="1661400" cy="0"/>
          </a:xfrm>
          <a:prstGeom prst="straightConnector1">
            <a:avLst/>
          </a:prstGeom>
          <a:noFill/>
          <a:ln w="9525" cap="flat" cmpd="sng">
            <a:solidFill>
              <a:schemeClr val="dk2"/>
            </a:solidFill>
            <a:prstDash val="solid"/>
            <a:round/>
            <a:headEnd type="none" w="med" len="med"/>
            <a:tailEnd type="none" w="med" len="med"/>
          </a:ln>
        </p:spPr>
      </p:cxnSp>
      <p:grpSp>
        <p:nvGrpSpPr>
          <p:cNvPr id="2401" name="Google Shape;2401;p119"/>
          <p:cNvGrpSpPr/>
          <p:nvPr/>
        </p:nvGrpSpPr>
        <p:grpSpPr>
          <a:xfrm>
            <a:off x="2265492" y="3172350"/>
            <a:ext cx="1663200" cy="1532604"/>
            <a:chOff x="2546097" y="3314675"/>
            <a:chExt cx="1663200" cy="856200"/>
          </a:xfrm>
        </p:grpSpPr>
        <p:sp>
          <p:nvSpPr>
            <p:cNvPr id="2402" name="Google Shape;2402;p119"/>
            <p:cNvSpPr/>
            <p:nvPr/>
          </p:nvSpPr>
          <p:spPr>
            <a:xfrm>
              <a:off x="2546097" y="3314675"/>
              <a:ext cx="1663200" cy="856200"/>
            </a:xfrm>
            <a:prstGeom prst="roundRect">
              <a:avLst>
                <a:gd name="adj" fmla="val 14409"/>
              </a:avLst>
            </a:prstGeom>
            <a:solidFill>
              <a:schemeClr val="dk1"/>
            </a:solidFill>
            <a:ln w="9525" cap="flat" cmpd="sng">
              <a:solidFill>
                <a:srgbClr val="3D465E"/>
              </a:solidFill>
              <a:prstDash val="solid"/>
              <a:miter lim="8000"/>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endParaRPr lang="en" dirty="0">
                <a:solidFill>
                  <a:schemeClr val="lt1"/>
                </a:solidFill>
                <a:latin typeface="Quicksand"/>
                <a:ea typeface="Quicksand"/>
                <a:cs typeface="Quicksand"/>
                <a:sym typeface="Quicksand"/>
              </a:endParaRPr>
            </a:p>
            <a:p>
              <a:pPr marL="0" lvl="0" indent="0" algn="ctr" rtl="0">
                <a:spcBef>
                  <a:spcPts val="0"/>
                </a:spcBef>
                <a:spcAft>
                  <a:spcPts val="0"/>
                </a:spcAft>
                <a:buNone/>
              </a:pPr>
              <a:endParaRPr lang="en" dirty="0">
                <a:solidFill>
                  <a:schemeClr val="lt1"/>
                </a:solidFill>
                <a:latin typeface="Quicksand"/>
                <a:ea typeface="Quicksand"/>
                <a:cs typeface="Quicksand"/>
                <a:sym typeface="Quicksand"/>
              </a:endParaRPr>
            </a:p>
            <a:p>
              <a:pPr marL="0" lvl="0" indent="0" algn="ctr" rtl="0">
                <a:spcBef>
                  <a:spcPts val="0"/>
                </a:spcBef>
                <a:spcAft>
                  <a:spcPts val="0"/>
                </a:spcAft>
                <a:buNone/>
              </a:pPr>
              <a:r>
                <a:rPr lang="en" b="1" dirty="0">
                  <a:solidFill>
                    <a:schemeClr val="lt1"/>
                  </a:solidFill>
                  <a:latin typeface="Quicksand"/>
                  <a:ea typeface="Quicksand"/>
                  <a:cs typeface="Quicksand"/>
                  <a:sym typeface="Quicksand"/>
                </a:rPr>
                <a:t>Text Processing</a:t>
              </a:r>
            </a:p>
            <a:p>
              <a:pPr marL="0" lvl="0" indent="0" algn="ctr" rtl="0">
                <a:spcBef>
                  <a:spcPts val="0"/>
                </a:spcBef>
                <a:spcAft>
                  <a:spcPts val="0"/>
                </a:spcAft>
                <a:buNone/>
              </a:pPr>
              <a:endParaRPr lang="en" dirty="0">
                <a:solidFill>
                  <a:schemeClr val="lt1"/>
                </a:solidFill>
                <a:latin typeface="Quicksand"/>
                <a:ea typeface="Quicksand"/>
                <a:cs typeface="Quicksand"/>
                <a:sym typeface="Quicksand"/>
              </a:endParaRPr>
            </a:p>
            <a:p>
              <a:pPr marL="0" lvl="0" indent="0" algn="ctr" rtl="0">
                <a:spcBef>
                  <a:spcPts val="0"/>
                </a:spcBef>
                <a:spcAft>
                  <a:spcPts val="0"/>
                </a:spcAft>
                <a:buNone/>
              </a:pPr>
              <a:endParaRPr dirty="0"/>
            </a:p>
          </p:txBody>
        </p:sp>
        <p:sp>
          <p:nvSpPr>
            <p:cNvPr id="2403" name="Google Shape;2403;p119"/>
            <p:cNvSpPr/>
            <p:nvPr/>
          </p:nvSpPr>
          <p:spPr>
            <a:xfrm>
              <a:off x="2546397" y="3315650"/>
              <a:ext cx="1662600" cy="234000"/>
            </a:xfrm>
            <a:prstGeom prst="round2SameRect">
              <a:avLst>
                <a:gd name="adj1" fmla="val 50000"/>
                <a:gd name="adj2" fmla="val 0"/>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04" name="Google Shape;2404;p119"/>
            <p:cNvGrpSpPr/>
            <p:nvPr/>
          </p:nvGrpSpPr>
          <p:grpSpPr>
            <a:xfrm>
              <a:off x="2682092" y="3392331"/>
              <a:ext cx="444366" cy="90529"/>
              <a:chOff x="5457614" y="1425135"/>
              <a:chExt cx="516525" cy="105242"/>
            </a:xfrm>
          </p:grpSpPr>
          <p:sp>
            <p:nvSpPr>
              <p:cNvPr id="2405" name="Google Shape;2405;p119"/>
              <p:cNvSpPr/>
              <p:nvPr/>
            </p:nvSpPr>
            <p:spPr>
              <a:xfrm>
                <a:off x="5457614" y="1425135"/>
                <a:ext cx="105242" cy="105242"/>
              </a:xfrm>
              <a:custGeom>
                <a:avLst/>
                <a:gdLst/>
                <a:ahLst/>
                <a:cxnLst/>
                <a:rect l="l" t="t" r="r" b="b"/>
                <a:pathLst>
                  <a:path w="1369" h="1369" fill="none" extrusionOk="0">
                    <a:moveTo>
                      <a:pt x="1369" y="700"/>
                    </a:moveTo>
                    <a:cubicBezTo>
                      <a:pt x="1369" y="305"/>
                      <a:pt x="1065" y="1"/>
                      <a:pt x="669" y="1"/>
                    </a:cubicBezTo>
                    <a:cubicBezTo>
                      <a:pt x="305" y="1"/>
                      <a:pt x="1" y="305"/>
                      <a:pt x="1" y="700"/>
                    </a:cubicBezTo>
                    <a:cubicBezTo>
                      <a:pt x="1" y="1065"/>
                      <a:pt x="305" y="1369"/>
                      <a:pt x="669" y="1369"/>
                    </a:cubicBezTo>
                    <a:cubicBezTo>
                      <a:pt x="1065" y="1369"/>
                      <a:pt x="1369" y="1065"/>
                      <a:pt x="136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6" name="Google Shape;2406;p119"/>
              <p:cNvSpPr/>
              <p:nvPr/>
            </p:nvSpPr>
            <p:spPr>
              <a:xfrm>
                <a:off x="5660949" y="1425135"/>
                <a:ext cx="107548" cy="105242"/>
              </a:xfrm>
              <a:custGeom>
                <a:avLst/>
                <a:gdLst/>
                <a:ahLst/>
                <a:cxnLst/>
                <a:rect l="l" t="t" r="r" b="b"/>
                <a:pathLst>
                  <a:path w="1399" h="1369" fill="none" extrusionOk="0">
                    <a:moveTo>
                      <a:pt x="1398" y="700"/>
                    </a:moveTo>
                    <a:cubicBezTo>
                      <a:pt x="1398" y="305"/>
                      <a:pt x="1094" y="1"/>
                      <a:pt x="699" y="1"/>
                    </a:cubicBezTo>
                    <a:cubicBezTo>
                      <a:pt x="334" y="1"/>
                      <a:pt x="0" y="305"/>
                      <a:pt x="0" y="700"/>
                    </a:cubicBezTo>
                    <a:cubicBezTo>
                      <a:pt x="0" y="1065"/>
                      <a:pt x="334" y="1369"/>
                      <a:pt x="699" y="1369"/>
                    </a:cubicBezTo>
                    <a:cubicBezTo>
                      <a:pt x="1094" y="1369"/>
                      <a:pt x="1398" y="1065"/>
                      <a:pt x="1398"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7" name="Google Shape;2407;p119"/>
              <p:cNvSpPr/>
              <p:nvPr/>
            </p:nvSpPr>
            <p:spPr>
              <a:xfrm>
                <a:off x="5866514" y="1425135"/>
                <a:ext cx="107625" cy="105242"/>
              </a:xfrm>
              <a:custGeom>
                <a:avLst/>
                <a:gdLst/>
                <a:ahLst/>
                <a:cxnLst/>
                <a:rect l="l" t="t" r="r" b="b"/>
                <a:pathLst>
                  <a:path w="1400" h="1369" fill="none" extrusionOk="0">
                    <a:moveTo>
                      <a:pt x="1399" y="700"/>
                    </a:moveTo>
                    <a:cubicBezTo>
                      <a:pt x="1399" y="305"/>
                      <a:pt x="1065" y="1"/>
                      <a:pt x="700" y="1"/>
                    </a:cubicBezTo>
                    <a:cubicBezTo>
                      <a:pt x="305" y="1"/>
                      <a:pt x="1" y="305"/>
                      <a:pt x="1" y="700"/>
                    </a:cubicBezTo>
                    <a:cubicBezTo>
                      <a:pt x="1" y="1065"/>
                      <a:pt x="305" y="1369"/>
                      <a:pt x="700" y="1369"/>
                    </a:cubicBezTo>
                    <a:cubicBezTo>
                      <a:pt x="1065" y="1369"/>
                      <a:pt x="1399" y="1065"/>
                      <a:pt x="139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408" name="Google Shape;2408;p119"/>
          <p:cNvSpPr txBox="1"/>
          <p:nvPr/>
        </p:nvSpPr>
        <p:spPr>
          <a:xfrm>
            <a:off x="3032222" y="3243970"/>
            <a:ext cx="709800" cy="24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en" sz="1200" b="1" dirty="0">
              <a:solidFill>
                <a:schemeClr val="dk1"/>
              </a:solidFill>
              <a:latin typeface="Montserrat"/>
              <a:ea typeface="Montserrat"/>
              <a:cs typeface="Montserrat"/>
              <a:sym typeface="Montserrat"/>
            </a:endParaRPr>
          </a:p>
          <a:p>
            <a:pPr marL="0" lvl="0" indent="0" algn="r" rtl="0">
              <a:spcBef>
                <a:spcPts val="0"/>
              </a:spcBef>
              <a:spcAft>
                <a:spcPts val="0"/>
              </a:spcAft>
              <a:buNone/>
            </a:pPr>
            <a:r>
              <a:rPr lang="en" sz="1200" b="1" dirty="0">
                <a:solidFill>
                  <a:schemeClr val="dk1"/>
                </a:solidFill>
                <a:latin typeface="Montserrat"/>
                <a:ea typeface="Montserrat"/>
                <a:cs typeface="Montserrat"/>
                <a:sym typeface="Montserrat"/>
              </a:rPr>
              <a:t>Step 2</a:t>
            </a:r>
          </a:p>
          <a:p>
            <a:pPr marL="0" lvl="0" indent="0" algn="r" rtl="0">
              <a:spcBef>
                <a:spcPts val="0"/>
              </a:spcBef>
              <a:spcAft>
                <a:spcPts val="0"/>
              </a:spcAft>
              <a:buNone/>
            </a:pPr>
            <a:endParaRPr sz="1200" b="1" dirty="0">
              <a:solidFill>
                <a:schemeClr val="dk1"/>
              </a:solidFill>
              <a:latin typeface="Montserrat"/>
              <a:ea typeface="Montserrat"/>
              <a:cs typeface="Montserrat"/>
              <a:sym typeface="Montserrat"/>
            </a:endParaRPr>
          </a:p>
        </p:txBody>
      </p:sp>
      <p:sp>
        <p:nvSpPr>
          <p:cNvPr id="2417" name="Google Shape;2417;p119"/>
          <p:cNvSpPr txBox="1"/>
          <p:nvPr/>
        </p:nvSpPr>
        <p:spPr>
          <a:xfrm>
            <a:off x="5401810" y="3174663"/>
            <a:ext cx="709800" cy="24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dirty="0">
                <a:solidFill>
                  <a:schemeClr val="dk1"/>
                </a:solidFill>
                <a:latin typeface="Montserrat"/>
                <a:ea typeface="Montserrat"/>
                <a:cs typeface="Montserrat"/>
                <a:sym typeface="Montserrat"/>
              </a:rPr>
              <a:t>2018</a:t>
            </a:r>
            <a:endParaRPr b="1" dirty="0">
              <a:solidFill>
                <a:schemeClr val="dk1"/>
              </a:solidFill>
              <a:latin typeface="Montserrat"/>
              <a:ea typeface="Montserrat"/>
              <a:cs typeface="Montserrat"/>
              <a:sym typeface="Montserrat"/>
            </a:endParaRPr>
          </a:p>
        </p:txBody>
      </p:sp>
      <p:grpSp>
        <p:nvGrpSpPr>
          <p:cNvPr id="4" name="Google Shape;2374;p119">
            <a:extLst>
              <a:ext uri="{FF2B5EF4-FFF2-40B4-BE49-F238E27FC236}">
                <a16:creationId xmlns:a16="http://schemas.microsoft.com/office/drawing/2014/main" id="{21832C75-F711-46C5-E71D-4794CE13CACA}"/>
              </a:ext>
            </a:extLst>
          </p:cNvPr>
          <p:cNvGrpSpPr/>
          <p:nvPr/>
        </p:nvGrpSpPr>
        <p:grpSpPr>
          <a:xfrm>
            <a:off x="3369168" y="1047135"/>
            <a:ext cx="1801187" cy="1518975"/>
            <a:chOff x="1332233" y="1839725"/>
            <a:chExt cx="1663200" cy="856200"/>
          </a:xfrm>
        </p:grpSpPr>
        <p:sp>
          <p:nvSpPr>
            <p:cNvPr id="5" name="Google Shape;2375;p119">
              <a:extLst>
                <a:ext uri="{FF2B5EF4-FFF2-40B4-BE49-F238E27FC236}">
                  <a16:creationId xmlns:a16="http://schemas.microsoft.com/office/drawing/2014/main" id="{385905D9-32FC-AD97-1107-73032E9415A6}"/>
                </a:ext>
              </a:extLst>
            </p:cNvPr>
            <p:cNvSpPr/>
            <p:nvPr/>
          </p:nvSpPr>
          <p:spPr>
            <a:xfrm>
              <a:off x="1332233" y="1839725"/>
              <a:ext cx="1663200" cy="856200"/>
            </a:xfrm>
            <a:prstGeom prst="roundRect">
              <a:avLst>
                <a:gd name="adj" fmla="val 14409"/>
              </a:avLst>
            </a:prstGeom>
            <a:solidFill>
              <a:schemeClr val="dk1"/>
            </a:solidFill>
            <a:ln w="9525" cap="flat" cmpd="sng">
              <a:solidFill>
                <a:srgbClr val="3D465E"/>
              </a:solidFill>
              <a:prstDash val="solid"/>
              <a:miter lim="8000"/>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sz="1200" b="1" dirty="0">
                  <a:solidFill>
                    <a:schemeClr val="lt1"/>
                  </a:solidFill>
                  <a:latin typeface="Quicksand"/>
                  <a:sym typeface="Quicksand"/>
                </a:rPr>
                <a:t>Sentiment Analysis</a:t>
              </a:r>
            </a:p>
            <a:p>
              <a:pPr marL="0" lvl="0" indent="0" algn="ctr" rtl="0">
                <a:spcBef>
                  <a:spcPts val="0"/>
                </a:spcBef>
                <a:spcAft>
                  <a:spcPts val="0"/>
                </a:spcAft>
                <a:buNone/>
              </a:pPr>
              <a:r>
                <a:rPr lang="en-US" sz="1200" b="1" dirty="0">
                  <a:solidFill>
                    <a:schemeClr val="lt1"/>
                  </a:solidFill>
                  <a:latin typeface="Quicksand"/>
                  <a:sym typeface="Quicksand"/>
                </a:rPr>
                <a:t>and Feature Engineering</a:t>
              </a:r>
            </a:p>
            <a:p>
              <a:pPr marL="0" lvl="0" indent="0" algn="ctr" rtl="0">
                <a:spcBef>
                  <a:spcPts val="0"/>
                </a:spcBef>
                <a:spcAft>
                  <a:spcPts val="0"/>
                </a:spcAft>
                <a:buNone/>
              </a:pPr>
              <a:endParaRPr sz="1200" b="1" dirty="0"/>
            </a:p>
          </p:txBody>
        </p:sp>
        <p:sp>
          <p:nvSpPr>
            <p:cNvPr id="6" name="Google Shape;2376;p119">
              <a:extLst>
                <a:ext uri="{FF2B5EF4-FFF2-40B4-BE49-F238E27FC236}">
                  <a16:creationId xmlns:a16="http://schemas.microsoft.com/office/drawing/2014/main" id="{CB33706A-D337-918B-879E-327E6415D9D6}"/>
                </a:ext>
              </a:extLst>
            </p:cNvPr>
            <p:cNvSpPr/>
            <p:nvPr/>
          </p:nvSpPr>
          <p:spPr>
            <a:xfrm>
              <a:off x="1332533" y="1840700"/>
              <a:ext cx="1662600" cy="234000"/>
            </a:xfrm>
            <a:prstGeom prst="round2SameRect">
              <a:avLst>
                <a:gd name="adj1" fmla="val 50000"/>
                <a:gd name="adj2" fmla="val 0"/>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2377;p119">
              <a:extLst>
                <a:ext uri="{FF2B5EF4-FFF2-40B4-BE49-F238E27FC236}">
                  <a16:creationId xmlns:a16="http://schemas.microsoft.com/office/drawing/2014/main" id="{B3845D53-E565-424E-3905-4C9441F62DF2}"/>
                </a:ext>
              </a:extLst>
            </p:cNvPr>
            <p:cNvGrpSpPr/>
            <p:nvPr/>
          </p:nvGrpSpPr>
          <p:grpSpPr>
            <a:xfrm>
              <a:off x="1468228" y="1917381"/>
              <a:ext cx="444366" cy="90529"/>
              <a:chOff x="5457614" y="1425135"/>
              <a:chExt cx="516525" cy="105242"/>
            </a:xfrm>
          </p:grpSpPr>
          <p:sp>
            <p:nvSpPr>
              <p:cNvPr id="8" name="Google Shape;2378;p119">
                <a:extLst>
                  <a:ext uri="{FF2B5EF4-FFF2-40B4-BE49-F238E27FC236}">
                    <a16:creationId xmlns:a16="http://schemas.microsoft.com/office/drawing/2014/main" id="{E3F7B5CD-C73F-DFD1-5E9F-628FB153BF8E}"/>
                  </a:ext>
                </a:extLst>
              </p:cNvPr>
              <p:cNvSpPr/>
              <p:nvPr/>
            </p:nvSpPr>
            <p:spPr>
              <a:xfrm>
                <a:off x="5457614" y="1425135"/>
                <a:ext cx="105242" cy="105242"/>
              </a:xfrm>
              <a:custGeom>
                <a:avLst/>
                <a:gdLst/>
                <a:ahLst/>
                <a:cxnLst/>
                <a:rect l="l" t="t" r="r" b="b"/>
                <a:pathLst>
                  <a:path w="1369" h="1369" fill="none" extrusionOk="0">
                    <a:moveTo>
                      <a:pt x="1369" y="700"/>
                    </a:moveTo>
                    <a:cubicBezTo>
                      <a:pt x="1369" y="305"/>
                      <a:pt x="1065" y="1"/>
                      <a:pt x="669" y="1"/>
                    </a:cubicBezTo>
                    <a:cubicBezTo>
                      <a:pt x="305" y="1"/>
                      <a:pt x="1" y="305"/>
                      <a:pt x="1" y="700"/>
                    </a:cubicBezTo>
                    <a:cubicBezTo>
                      <a:pt x="1" y="1065"/>
                      <a:pt x="305" y="1369"/>
                      <a:pt x="669" y="1369"/>
                    </a:cubicBezTo>
                    <a:cubicBezTo>
                      <a:pt x="1065" y="1369"/>
                      <a:pt x="1369" y="1065"/>
                      <a:pt x="136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379;p119">
                <a:extLst>
                  <a:ext uri="{FF2B5EF4-FFF2-40B4-BE49-F238E27FC236}">
                    <a16:creationId xmlns:a16="http://schemas.microsoft.com/office/drawing/2014/main" id="{397246E1-809C-A4DC-D234-8C3B97333B97}"/>
                  </a:ext>
                </a:extLst>
              </p:cNvPr>
              <p:cNvSpPr/>
              <p:nvPr/>
            </p:nvSpPr>
            <p:spPr>
              <a:xfrm>
                <a:off x="5660949" y="1425135"/>
                <a:ext cx="107548" cy="105242"/>
              </a:xfrm>
              <a:custGeom>
                <a:avLst/>
                <a:gdLst/>
                <a:ahLst/>
                <a:cxnLst/>
                <a:rect l="l" t="t" r="r" b="b"/>
                <a:pathLst>
                  <a:path w="1399" h="1369" fill="none" extrusionOk="0">
                    <a:moveTo>
                      <a:pt x="1398" y="700"/>
                    </a:moveTo>
                    <a:cubicBezTo>
                      <a:pt x="1398" y="305"/>
                      <a:pt x="1094" y="1"/>
                      <a:pt x="699" y="1"/>
                    </a:cubicBezTo>
                    <a:cubicBezTo>
                      <a:pt x="334" y="1"/>
                      <a:pt x="0" y="305"/>
                      <a:pt x="0" y="700"/>
                    </a:cubicBezTo>
                    <a:cubicBezTo>
                      <a:pt x="0" y="1065"/>
                      <a:pt x="334" y="1369"/>
                      <a:pt x="699" y="1369"/>
                    </a:cubicBezTo>
                    <a:cubicBezTo>
                      <a:pt x="1094" y="1369"/>
                      <a:pt x="1398" y="1065"/>
                      <a:pt x="1398"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380;p119">
                <a:extLst>
                  <a:ext uri="{FF2B5EF4-FFF2-40B4-BE49-F238E27FC236}">
                    <a16:creationId xmlns:a16="http://schemas.microsoft.com/office/drawing/2014/main" id="{F6B8199B-864F-E16C-B4F5-F9E462BBD042}"/>
                  </a:ext>
                </a:extLst>
              </p:cNvPr>
              <p:cNvSpPr/>
              <p:nvPr/>
            </p:nvSpPr>
            <p:spPr>
              <a:xfrm>
                <a:off x="5866514" y="1425135"/>
                <a:ext cx="107625" cy="105242"/>
              </a:xfrm>
              <a:custGeom>
                <a:avLst/>
                <a:gdLst/>
                <a:ahLst/>
                <a:cxnLst/>
                <a:rect l="l" t="t" r="r" b="b"/>
                <a:pathLst>
                  <a:path w="1400" h="1369" fill="none" extrusionOk="0">
                    <a:moveTo>
                      <a:pt x="1399" y="700"/>
                    </a:moveTo>
                    <a:cubicBezTo>
                      <a:pt x="1399" y="305"/>
                      <a:pt x="1065" y="1"/>
                      <a:pt x="700" y="1"/>
                    </a:cubicBezTo>
                    <a:cubicBezTo>
                      <a:pt x="305" y="1"/>
                      <a:pt x="1" y="305"/>
                      <a:pt x="1" y="700"/>
                    </a:cubicBezTo>
                    <a:cubicBezTo>
                      <a:pt x="1" y="1065"/>
                      <a:pt x="305" y="1369"/>
                      <a:pt x="700" y="1369"/>
                    </a:cubicBezTo>
                    <a:cubicBezTo>
                      <a:pt x="1065" y="1369"/>
                      <a:pt x="1399" y="1065"/>
                      <a:pt x="139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1" name="Google Shape;2374;p119">
            <a:extLst>
              <a:ext uri="{FF2B5EF4-FFF2-40B4-BE49-F238E27FC236}">
                <a16:creationId xmlns:a16="http://schemas.microsoft.com/office/drawing/2014/main" id="{30460CA6-EAC9-C388-2E14-605D2B997E65}"/>
              </a:ext>
            </a:extLst>
          </p:cNvPr>
          <p:cNvGrpSpPr/>
          <p:nvPr/>
        </p:nvGrpSpPr>
        <p:grpSpPr>
          <a:xfrm>
            <a:off x="4610632" y="3172350"/>
            <a:ext cx="1684934" cy="1532604"/>
            <a:chOff x="1332233" y="1839725"/>
            <a:chExt cx="1663200" cy="856200"/>
          </a:xfrm>
        </p:grpSpPr>
        <p:sp>
          <p:nvSpPr>
            <p:cNvPr id="12" name="Google Shape;2375;p119">
              <a:extLst>
                <a:ext uri="{FF2B5EF4-FFF2-40B4-BE49-F238E27FC236}">
                  <a16:creationId xmlns:a16="http://schemas.microsoft.com/office/drawing/2014/main" id="{EC208385-1108-D2D2-9D58-A816FA6EB4C3}"/>
                </a:ext>
              </a:extLst>
            </p:cNvPr>
            <p:cNvSpPr/>
            <p:nvPr/>
          </p:nvSpPr>
          <p:spPr>
            <a:xfrm>
              <a:off x="1332233" y="1839725"/>
              <a:ext cx="1663200" cy="856200"/>
            </a:xfrm>
            <a:prstGeom prst="roundRect">
              <a:avLst>
                <a:gd name="adj" fmla="val 14409"/>
              </a:avLst>
            </a:prstGeom>
            <a:solidFill>
              <a:schemeClr val="dk1"/>
            </a:solidFill>
            <a:ln w="9525" cap="flat" cmpd="sng">
              <a:solidFill>
                <a:srgbClr val="3D465E"/>
              </a:solidFill>
              <a:prstDash val="solid"/>
              <a:miter lim="8000"/>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sz="1200" b="1" dirty="0">
                  <a:solidFill>
                    <a:schemeClr val="lt1"/>
                  </a:solidFill>
                  <a:latin typeface="Quicksand"/>
                  <a:sym typeface="Quicksand"/>
                </a:rPr>
                <a:t>Model building and Evaluation</a:t>
              </a:r>
            </a:p>
            <a:p>
              <a:pPr marL="0" lvl="0" indent="0" algn="ctr" rtl="0">
                <a:spcBef>
                  <a:spcPts val="0"/>
                </a:spcBef>
                <a:spcAft>
                  <a:spcPts val="0"/>
                </a:spcAft>
                <a:buNone/>
              </a:pPr>
              <a:endParaRPr lang="en" sz="1200" b="1" dirty="0">
                <a:solidFill>
                  <a:schemeClr val="lt1"/>
                </a:solidFill>
                <a:latin typeface="Quicksand"/>
                <a:sym typeface="Quicksand"/>
              </a:endParaRPr>
            </a:p>
            <a:p>
              <a:pPr marL="0" lvl="0" indent="0" algn="ctr" rtl="0">
                <a:spcBef>
                  <a:spcPts val="0"/>
                </a:spcBef>
                <a:spcAft>
                  <a:spcPts val="0"/>
                </a:spcAft>
                <a:buNone/>
              </a:pPr>
              <a:endParaRPr sz="1200" b="1" dirty="0"/>
            </a:p>
          </p:txBody>
        </p:sp>
        <p:sp>
          <p:nvSpPr>
            <p:cNvPr id="13" name="Google Shape;2376;p119">
              <a:extLst>
                <a:ext uri="{FF2B5EF4-FFF2-40B4-BE49-F238E27FC236}">
                  <a16:creationId xmlns:a16="http://schemas.microsoft.com/office/drawing/2014/main" id="{B71380FF-BE89-CDA2-A68B-9BE52FF069A2}"/>
                </a:ext>
              </a:extLst>
            </p:cNvPr>
            <p:cNvSpPr/>
            <p:nvPr/>
          </p:nvSpPr>
          <p:spPr>
            <a:xfrm>
              <a:off x="1332533" y="1840700"/>
              <a:ext cx="1662600" cy="234000"/>
            </a:xfrm>
            <a:prstGeom prst="round2SameRect">
              <a:avLst>
                <a:gd name="adj1" fmla="val 50000"/>
                <a:gd name="adj2" fmla="val 0"/>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 name="Google Shape;2377;p119">
              <a:extLst>
                <a:ext uri="{FF2B5EF4-FFF2-40B4-BE49-F238E27FC236}">
                  <a16:creationId xmlns:a16="http://schemas.microsoft.com/office/drawing/2014/main" id="{859AA40C-3673-314C-DDFD-43A9EFE1BC6D}"/>
                </a:ext>
              </a:extLst>
            </p:cNvPr>
            <p:cNvGrpSpPr/>
            <p:nvPr/>
          </p:nvGrpSpPr>
          <p:grpSpPr>
            <a:xfrm>
              <a:off x="1468228" y="1917381"/>
              <a:ext cx="444366" cy="90529"/>
              <a:chOff x="5457614" y="1425135"/>
              <a:chExt cx="516525" cy="105242"/>
            </a:xfrm>
          </p:grpSpPr>
          <p:sp>
            <p:nvSpPr>
              <p:cNvPr id="15" name="Google Shape;2378;p119">
                <a:extLst>
                  <a:ext uri="{FF2B5EF4-FFF2-40B4-BE49-F238E27FC236}">
                    <a16:creationId xmlns:a16="http://schemas.microsoft.com/office/drawing/2014/main" id="{9C3EEC8A-6FD6-AF59-5578-FE639C5327EF}"/>
                  </a:ext>
                </a:extLst>
              </p:cNvPr>
              <p:cNvSpPr/>
              <p:nvPr/>
            </p:nvSpPr>
            <p:spPr>
              <a:xfrm>
                <a:off x="5457614" y="1425135"/>
                <a:ext cx="105242" cy="105242"/>
              </a:xfrm>
              <a:custGeom>
                <a:avLst/>
                <a:gdLst/>
                <a:ahLst/>
                <a:cxnLst/>
                <a:rect l="l" t="t" r="r" b="b"/>
                <a:pathLst>
                  <a:path w="1369" h="1369" fill="none" extrusionOk="0">
                    <a:moveTo>
                      <a:pt x="1369" y="700"/>
                    </a:moveTo>
                    <a:cubicBezTo>
                      <a:pt x="1369" y="305"/>
                      <a:pt x="1065" y="1"/>
                      <a:pt x="669" y="1"/>
                    </a:cubicBezTo>
                    <a:cubicBezTo>
                      <a:pt x="305" y="1"/>
                      <a:pt x="1" y="305"/>
                      <a:pt x="1" y="700"/>
                    </a:cubicBezTo>
                    <a:cubicBezTo>
                      <a:pt x="1" y="1065"/>
                      <a:pt x="305" y="1369"/>
                      <a:pt x="669" y="1369"/>
                    </a:cubicBezTo>
                    <a:cubicBezTo>
                      <a:pt x="1065" y="1369"/>
                      <a:pt x="1369" y="1065"/>
                      <a:pt x="136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2379;p119">
                <a:extLst>
                  <a:ext uri="{FF2B5EF4-FFF2-40B4-BE49-F238E27FC236}">
                    <a16:creationId xmlns:a16="http://schemas.microsoft.com/office/drawing/2014/main" id="{2D69730A-DA7D-6070-0E53-49B5EEC219AA}"/>
                  </a:ext>
                </a:extLst>
              </p:cNvPr>
              <p:cNvSpPr/>
              <p:nvPr/>
            </p:nvSpPr>
            <p:spPr>
              <a:xfrm>
                <a:off x="5660949" y="1425135"/>
                <a:ext cx="107548" cy="105242"/>
              </a:xfrm>
              <a:custGeom>
                <a:avLst/>
                <a:gdLst/>
                <a:ahLst/>
                <a:cxnLst/>
                <a:rect l="l" t="t" r="r" b="b"/>
                <a:pathLst>
                  <a:path w="1399" h="1369" fill="none" extrusionOk="0">
                    <a:moveTo>
                      <a:pt x="1398" y="700"/>
                    </a:moveTo>
                    <a:cubicBezTo>
                      <a:pt x="1398" y="305"/>
                      <a:pt x="1094" y="1"/>
                      <a:pt x="699" y="1"/>
                    </a:cubicBezTo>
                    <a:cubicBezTo>
                      <a:pt x="334" y="1"/>
                      <a:pt x="0" y="305"/>
                      <a:pt x="0" y="700"/>
                    </a:cubicBezTo>
                    <a:cubicBezTo>
                      <a:pt x="0" y="1065"/>
                      <a:pt x="334" y="1369"/>
                      <a:pt x="699" y="1369"/>
                    </a:cubicBezTo>
                    <a:cubicBezTo>
                      <a:pt x="1094" y="1369"/>
                      <a:pt x="1398" y="1065"/>
                      <a:pt x="1398"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2380;p119">
                <a:extLst>
                  <a:ext uri="{FF2B5EF4-FFF2-40B4-BE49-F238E27FC236}">
                    <a16:creationId xmlns:a16="http://schemas.microsoft.com/office/drawing/2014/main" id="{69D8A7D6-0038-3021-51C7-DC03D747F33D}"/>
                  </a:ext>
                </a:extLst>
              </p:cNvPr>
              <p:cNvSpPr/>
              <p:nvPr/>
            </p:nvSpPr>
            <p:spPr>
              <a:xfrm>
                <a:off x="5866514" y="1425135"/>
                <a:ext cx="107625" cy="105242"/>
              </a:xfrm>
              <a:custGeom>
                <a:avLst/>
                <a:gdLst/>
                <a:ahLst/>
                <a:cxnLst/>
                <a:rect l="l" t="t" r="r" b="b"/>
                <a:pathLst>
                  <a:path w="1400" h="1369" fill="none" extrusionOk="0">
                    <a:moveTo>
                      <a:pt x="1399" y="700"/>
                    </a:moveTo>
                    <a:cubicBezTo>
                      <a:pt x="1399" y="305"/>
                      <a:pt x="1065" y="1"/>
                      <a:pt x="700" y="1"/>
                    </a:cubicBezTo>
                    <a:cubicBezTo>
                      <a:pt x="305" y="1"/>
                      <a:pt x="1" y="305"/>
                      <a:pt x="1" y="700"/>
                    </a:cubicBezTo>
                    <a:cubicBezTo>
                      <a:pt x="1" y="1065"/>
                      <a:pt x="305" y="1369"/>
                      <a:pt x="700" y="1369"/>
                    </a:cubicBezTo>
                    <a:cubicBezTo>
                      <a:pt x="1065" y="1369"/>
                      <a:pt x="1399" y="1065"/>
                      <a:pt x="139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8" name="Google Shape;2374;p119">
            <a:extLst>
              <a:ext uri="{FF2B5EF4-FFF2-40B4-BE49-F238E27FC236}">
                <a16:creationId xmlns:a16="http://schemas.microsoft.com/office/drawing/2014/main" id="{99C7122A-44DE-E0AA-DCB4-A06CBB876BD1}"/>
              </a:ext>
            </a:extLst>
          </p:cNvPr>
          <p:cNvGrpSpPr/>
          <p:nvPr/>
        </p:nvGrpSpPr>
        <p:grpSpPr>
          <a:xfrm>
            <a:off x="5807557" y="1013269"/>
            <a:ext cx="1801187" cy="1532604"/>
            <a:chOff x="1332233" y="1839725"/>
            <a:chExt cx="1663200" cy="856200"/>
          </a:xfrm>
        </p:grpSpPr>
        <p:sp>
          <p:nvSpPr>
            <p:cNvPr id="19" name="Google Shape;2375;p119">
              <a:extLst>
                <a:ext uri="{FF2B5EF4-FFF2-40B4-BE49-F238E27FC236}">
                  <a16:creationId xmlns:a16="http://schemas.microsoft.com/office/drawing/2014/main" id="{FD9671EB-E3AA-4FD2-0EF7-23236D016433}"/>
                </a:ext>
              </a:extLst>
            </p:cNvPr>
            <p:cNvSpPr/>
            <p:nvPr/>
          </p:nvSpPr>
          <p:spPr>
            <a:xfrm>
              <a:off x="1332233" y="1839725"/>
              <a:ext cx="1663200" cy="856200"/>
            </a:xfrm>
            <a:prstGeom prst="roundRect">
              <a:avLst>
                <a:gd name="adj" fmla="val 14409"/>
              </a:avLst>
            </a:prstGeom>
            <a:solidFill>
              <a:schemeClr val="dk1"/>
            </a:solidFill>
            <a:ln w="9525" cap="flat" cmpd="sng">
              <a:solidFill>
                <a:srgbClr val="3D465E"/>
              </a:solidFill>
              <a:prstDash val="solid"/>
              <a:miter lim="8000"/>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sz="1200" b="1" dirty="0">
                  <a:solidFill>
                    <a:schemeClr val="lt1"/>
                  </a:solidFill>
                  <a:latin typeface="Quicksand"/>
                  <a:sym typeface="Quicksand"/>
                </a:rPr>
                <a:t>Data Visualizations</a:t>
              </a:r>
            </a:p>
            <a:p>
              <a:pPr marL="0" lvl="0" indent="0" algn="ctr" rtl="0">
                <a:spcBef>
                  <a:spcPts val="0"/>
                </a:spcBef>
                <a:spcAft>
                  <a:spcPts val="0"/>
                </a:spcAft>
                <a:buNone/>
              </a:pPr>
              <a:endParaRPr lang="en-US" sz="1200" b="1" dirty="0"/>
            </a:p>
            <a:p>
              <a:pPr marL="0" lvl="0" indent="0" algn="ctr" rtl="0">
                <a:spcBef>
                  <a:spcPts val="0"/>
                </a:spcBef>
                <a:spcAft>
                  <a:spcPts val="0"/>
                </a:spcAft>
                <a:buNone/>
              </a:pPr>
              <a:endParaRPr sz="1200" b="1" dirty="0"/>
            </a:p>
          </p:txBody>
        </p:sp>
        <p:sp>
          <p:nvSpPr>
            <p:cNvPr id="20" name="Google Shape;2376;p119">
              <a:extLst>
                <a:ext uri="{FF2B5EF4-FFF2-40B4-BE49-F238E27FC236}">
                  <a16:creationId xmlns:a16="http://schemas.microsoft.com/office/drawing/2014/main" id="{FE849F9B-5FAB-B569-0F0A-FEE7CCD41E95}"/>
                </a:ext>
              </a:extLst>
            </p:cNvPr>
            <p:cNvSpPr/>
            <p:nvPr/>
          </p:nvSpPr>
          <p:spPr>
            <a:xfrm>
              <a:off x="1332533" y="1840700"/>
              <a:ext cx="1662600" cy="234000"/>
            </a:xfrm>
            <a:prstGeom prst="round2SameRect">
              <a:avLst>
                <a:gd name="adj1" fmla="val 50000"/>
                <a:gd name="adj2" fmla="val 0"/>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 name="Google Shape;2377;p119">
              <a:extLst>
                <a:ext uri="{FF2B5EF4-FFF2-40B4-BE49-F238E27FC236}">
                  <a16:creationId xmlns:a16="http://schemas.microsoft.com/office/drawing/2014/main" id="{9757347F-BF89-E88D-9961-40FEE6BD1A1A}"/>
                </a:ext>
              </a:extLst>
            </p:cNvPr>
            <p:cNvGrpSpPr/>
            <p:nvPr/>
          </p:nvGrpSpPr>
          <p:grpSpPr>
            <a:xfrm>
              <a:off x="1468228" y="1917381"/>
              <a:ext cx="444366" cy="90529"/>
              <a:chOff x="5457614" y="1425135"/>
              <a:chExt cx="516525" cy="105242"/>
            </a:xfrm>
          </p:grpSpPr>
          <p:sp>
            <p:nvSpPr>
              <p:cNvPr id="22" name="Google Shape;2378;p119">
                <a:extLst>
                  <a:ext uri="{FF2B5EF4-FFF2-40B4-BE49-F238E27FC236}">
                    <a16:creationId xmlns:a16="http://schemas.microsoft.com/office/drawing/2014/main" id="{054389D2-C73D-EDD5-621C-F8E3114C8574}"/>
                  </a:ext>
                </a:extLst>
              </p:cNvPr>
              <p:cNvSpPr/>
              <p:nvPr/>
            </p:nvSpPr>
            <p:spPr>
              <a:xfrm>
                <a:off x="5457614" y="1425135"/>
                <a:ext cx="105242" cy="105242"/>
              </a:xfrm>
              <a:custGeom>
                <a:avLst/>
                <a:gdLst/>
                <a:ahLst/>
                <a:cxnLst/>
                <a:rect l="l" t="t" r="r" b="b"/>
                <a:pathLst>
                  <a:path w="1369" h="1369" fill="none" extrusionOk="0">
                    <a:moveTo>
                      <a:pt x="1369" y="700"/>
                    </a:moveTo>
                    <a:cubicBezTo>
                      <a:pt x="1369" y="305"/>
                      <a:pt x="1065" y="1"/>
                      <a:pt x="669" y="1"/>
                    </a:cubicBezTo>
                    <a:cubicBezTo>
                      <a:pt x="305" y="1"/>
                      <a:pt x="1" y="305"/>
                      <a:pt x="1" y="700"/>
                    </a:cubicBezTo>
                    <a:cubicBezTo>
                      <a:pt x="1" y="1065"/>
                      <a:pt x="305" y="1369"/>
                      <a:pt x="669" y="1369"/>
                    </a:cubicBezTo>
                    <a:cubicBezTo>
                      <a:pt x="1065" y="1369"/>
                      <a:pt x="1369" y="1065"/>
                      <a:pt x="136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79;p119">
                <a:extLst>
                  <a:ext uri="{FF2B5EF4-FFF2-40B4-BE49-F238E27FC236}">
                    <a16:creationId xmlns:a16="http://schemas.microsoft.com/office/drawing/2014/main" id="{ECFBE9EA-2398-7C61-663E-99E8296E9C01}"/>
                  </a:ext>
                </a:extLst>
              </p:cNvPr>
              <p:cNvSpPr/>
              <p:nvPr/>
            </p:nvSpPr>
            <p:spPr>
              <a:xfrm>
                <a:off x="5660949" y="1425135"/>
                <a:ext cx="107548" cy="105242"/>
              </a:xfrm>
              <a:custGeom>
                <a:avLst/>
                <a:gdLst/>
                <a:ahLst/>
                <a:cxnLst/>
                <a:rect l="l" t="t" r="r" b="b"/>
                <a:pathLst>
                  <a:path w="1399" h="1369" fill="none" extrusionOk="0">
                    <a:moveTo>
                      <a:pt x="1398" y="700"/>
                    </a:moveTo>
                    <a:cubicBezTo>
                      <a:pt x="1398" y="305"/>
                      <a:pt x="1094" y="1"/>
                      <a:pt x="699" y="1"/>
                    </a:cubicBezTo>
                    <a:cubicBezTo>
                      <a:pt x="334" y="1"/>
                      <a:pt x="0" y="305"/>
                      <a:pt x="0" y="700"/>
                    </a:cubicBezTo>
                    <a:cubicBezTo>
                      <a:pt x="0" y="1065"/>
                      <a:pt x="334" y="1369"/>
                      <a:pt x="699" y="1369"/>
                    </a:cubicBezTo>
                    <a:cubicBezTo>
                      <a:pt x="1094" y="1369"/>
                      <a:pt x="1398" y="1065"/>
                      <a:pt x="1398"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380;p119">
                <a:extLst>
                  <a:ext uri="{FF2B5EF4-FFF2-40B4-BE49-F238E27FC236}">
                    <a16:creationId xmlns:a16="http://schemas.microsoft.com/office/drawing/2014/main" id="{47D43376-CCE5-F00C-36C2-A9F1FEEA294D}"/>
                  </a:ext>
                </a:extLst>
              </p:cNvPr>
              <p:cNvSpPr/>
              <p:nvPr/>
            </p:nvSpPr>
            <p:spPr>
              <a:xfrm>
                <a:off x="5866514" y="1425135"/>
                <a:ext cx="107625" cy="105242"/>
              </a:xfrm>
              <a:custGeom>
                <a:avLst/>
                <a:gdLst/>
                <a:ahLst/>
                <a:cxnLst/>
                <a:rect l="l" t="t" r="r" b="b"/>
                <a:pathLst>
                  <a:path w="1400" h="1369" fill="none" extrusionOk="0">
                    <a:moveTo>
                      <a:pt x="1399" y="700"/>
                    </a:moveTo>
                    <a:cubicBezTo>
                      <a:pt x="1399" y="305"/>
                      <a:pt x="1065" y="1"/>
                      <a:pt x="700" y="1"/>
                    </a:cubicBezTo>
                    <a:cubicBezTo>
                      <a:pt x="305" y="1"/>
                      <a:pt x="1" y="305"/>
                      <a:pt x="1" y="700"/>
                    </a:cubicBezTo>
                    <a:cubicBezTo>
                      <a:pt x="1" y="1065"/>
                      <a:pt x="305" y="1369"/>
                      <a:pt x="700" y="1369"/>
                    </a:cubicBezTo>
                    <a:cubicBezTo>
                      <a:pt x="1065" y="1369"/>
                      <a:pt x="1399" y="1065"/>
                      <a:pt x="139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2" name="Google Shape;2374;p119">
            <a:extLst>
              <a:ext uri="{FF2B5EF4-FFF2-40B4-BE49-F238E27FC236}">
                <a16:creationId xmlns:a16="http://schemas.microsoft.com/office/drawing/2014/main" id="{06B9EA37-B036-FCE2-C59B-C62F62709B65}"/>
              </a:ext>
            </a:extLst>
          </p:cNvPr>
          <p:cNvGrpSpPr/>
          <p:nvPr/>
        </p:nvGrpSpPr>
        <p:grpSpPr>
          <a:xfrm>
            <a:off x="6954252" y="3172350"/>
            <a:ext cx="1684934" cy="1532604"/>
            <a:chOff x="1332233" y="1839725"/>
            <a:chExt cx="1663200" cy="856200"/>
          </a:xfrm>
        </p:grpSpPr>
        <p:sp>
          <p:nvSpPr>
            <p:cNvPr id="33" name="Google Shape;2375;p119">
              <a:extLst>
                <a:ext uri="{FF2B5EF4-FFF2-40B4-BE49-F238E27FC236}">
                  <a16:creationId xmlns:a16="http://schemas.microsoft.com/office/drawing/2014/main" id="{11A6E13A-9937-A3E5-F2DE-C7E73E6C792C}"/>
                </a:ext>
              </a:extLst>
            </p:cNvPr>
            <p:cNvSpPr/>
            <p:nvPr/>
          </p:nvSpPr>
          <p:spPr>
            <a:xfrm>
              <a:off x="1332233" y="1839725"/>
              <a:ext cx="1663200" cy="856200"/>
            </a:xfrm>
            <a:prstGeom prst="roundRect">
              <a:avLst>
                <a:gd name="adj" fmla="val 14409"/>
              </a:avLst>
            </a:prstGeom>
            <a:solidFill>
              <a:schemeClr val="dk1"/>
            </a:solidFill>
            <a:ln w="9525" cap="flat" cmpd="sng">
              <a:solidFill>
                <a:srgbClr val="3D465E"/>
              </a:solidFill>
              <a:prstDash val="solid"/>
              <a:miter lim="8000"/>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sz="1200" b="1" dirty="0">
                  <a:solidFill>
                    <a:schemeClr val="lt1"/>
                  </a:solidFill>
                  <a:latin typeface="Quicksand"/>
                  <a:sym typeface="Quicksand"/>
                </a:rPr>
                <a:t>Deployment</a:t>
              </a:r>
            </a:p>
            <a:p>
              <a:pPr marL="0" lvl="0" indent="0" algn="ctr" rtl="0">
                <a:spcBef>
                  <a:spcPts val="0"/>
                </a:spcBef>
                <a:spcAft>
                  <a:spcPts val="0"/>
                </a:spcAft>
                <a:buNone/>
              </a:pPr>
              <a:endParaRPr lang="en" sz="1200" b="1" dirty="0">
                <a:solidFill>
                  <a:schemeClr val="lt1"/>
                </a:solidFill>
                <a:latin typeface="Quicksand"/>
                <a:sym typeface="Quicksand"/>
              </a:endParaRPr>
            </a:p>
            <a:p>
              <a:pPr marL="0" lvl="0" indent="0" algn="ctr" rtl="0">
                <a:spcBef>
                  <a:spcPts val="0"/>
                </a:spcBef>
                <a:spcAft>
                  <a:spcPts val="0"/>
                </a:spcAft>
                <a:buNone/>
              </a:pPr>
              <a:endParaRPr sz="1200" b="1" dirty="0"/>
            </a:p>
          </p:txBody>
        </p:sp>
        <p:sp>
          <p:nvSpPr>
            <p:cNvPr id="34" name="Google Shape;2376;p119">
              <a:extLst>
                <a:ext uri="{FF2B5EF4-FFF2-40B4-BE49-F238E27FC236}">
                  <a16:creationId xmlns:a16="http://schemas.microsoft.com/office/drawing/2014/main" id="{777DAFD9-0F79-7406-6472-FD723BA05DF1}"/>
                </a:ext>
              </a:extLst>
            </p:cNvPr>
            <p:cNvSpPr/>
            <p:nvPr/>
          </p:nvSpPr>
          <p:spPr>
            <a:xfrm>
              <a:off x="1332533" y="1840700"/>
              <a:ext cx="1662600" cy="234000"/>
            </a:xfrm>
            <a:prstGeom prst="round2SameRect">
              <a:avLst>
                <a:gd name="adj1" fmla="val 50000"/>
                <a:gd name="adj2" fmla="val 0"/>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 name="Google Shape;2377;p119">
              <a:extLst>
                <a:ext uri="{FF2B5EF4-FFF2-40B4-BE49-F238E27FC236}">
                  <a16:creationId xmlns:a16="http://schemas.microsoft.com/office/drawing/2014/main" id="{194DE2C6-3518-52B0-F6DB-0D709AD496BE}"/>
                </a:ext>
              </a:extLst>
            </p:cNvPr>
            <p:cNvGrpSpPr/>
            <p:nvPr/>
          </p:nvGrpSpPr>
          <p:grpSpPr>
            <a:xfrm>
              <a:off x="1468228" y="1917381"/>
              <a:ext cx="444366" cy="90529"/>
              <a:chOff x="5457614" y="1425135"/>
              <a:chExt cx="516525" cy="105242"/>
            </a:xfrm>
          </p:grpSpPr>
          <p:sp>
            <p:nvSpPr>
              <p:cNvPr id="36" name="Google Shape;2378;p119">
                <a:extLst>
                  <a:ext uri="{FF2B5EF4-FFF2-40B4-BE49-F238E27FC236}">
                    <a16:creationId xmlns:a16="http://schemas.microsoft.com/office/drawing/2014/main" id="{AB60F786-1390-44E8-C5EC-2124EFD6D7F2}"/>
                  </a:ext>
                </a:extLst>
              </p:cNvPr>
              <p:cNvSpPr/>
              <p:nvPr/>
            </p:nvSpPr>
            <p:spPr>
              <a:xfrm>
                <a:off x="5457614" y="1425135"/>
                <a:ext cx="105242" cy="105242"/>
              </a:xfrm>
              <a:custGeom>
                <a:avLst/>
                <a:gdLst/>
                <a:ahLst/>
                <a:cxnLst/>
                <a:rect l="l" t="t" r="r" b="b"/>
                <a:pathLst>
                  <a:path w="1369" h="1369" fill="none" extrusionOk="0">
                    <a:moveTo>
                      <a:pt x="1369" y="700"/>
                    </a:moveTo>
                    <a:cubicBezTo>
                      <a:pt x="1369" y="305"/>
                      <a:pt x="1065" y="1"/>
                      <a:pt x="669" y="1"/>
                    </a:cubicBezTo>
                    <a:cubicBezTo>
                      <a:pt x="305" y="1"/>
                      <a:pt x="1" y="305"/>
                      <a:pt x="1" y="700"/>
                    </a:cubicBezTo>
                    <a:cubicBezTo>
                      <a:pt x="1" y="1065"/>
                      <a:pt x="305" y="1369"/>
                      <a:pt x="669" y="1369"/>
                    </a:cubicBezTo>
                    <a:cubicBezTo>
                      <a:pt x="1065" y="1369"/>
                      <a:pt x="1369" y="1065"/>
                      <a:pt x="136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2379;p119">
                <a:extLst>
                  <a:ext uri="{FF2B5EF4-FFF2-40B4-BE49-F238E27FC236}">
                    <a16:creationId xmlns:a16="http://schemas.microsoft.com/office/drawing/2014/main" id="{AA39566E-7CBE-AFA9-897A-B08AF1780E95}"/>
                  </a:ext>
                </a:extLst>
              </p:cNvPr>
              <p:cNvSpPr/>
              <p:nvPr/>
            </p:nvSpPr>
            <p:spPr>
              <a:xfrm>
                <a:off x="5660949" y="1425135"/>
                <a:ext cx="107548" cy="105242"/>
              </a:xfrm>
              <a:custGeom>
                <a:avLst/>
                <a:gdLst/>
                <a:ahLst/>
                <a:cxnLst/>
                <a:rect l="l" t="t" r="r" b="b"/>
                <a:pathLst>
                  <a:path w="1399" h="1369" fill="none" extrusionOk="0">
                    <a:moveTo>
                      <a:pt x="1398" y="700"/>
                    </a:moveTo>
                    <a:cubicBezTo>
                      <a:pt x="1398" y="305"/>
                      <a:pt x="1094" y="1"/>
                      <a:pt x="699" y="1"/>
                    </a:cubicBezTo>
                    <a:cubicBezTo>
                      <a:pt x="334" y="1"/>
                      <a:pt x="0" y="305"/>
                      <a:pt x="0" y="700"/>
                    </a:cubicBezTo>
                    <a:cubicBezTo>
                      <a:pt x="0" y="1065"/>
                      <a:pt x="334" y="1369"/>
                      <a:pt x="699" y="1369"/>
                    </a:cubicBezTo>
                    <a:cubicBezTo>
                      <a:pt x="1094" y="1369"/>
                      <a:pt x="1398" y="1065"/>
                      <a:pt x="1398"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2380;p119">
                <a:extLst>
                  <a:ext uri="{FF2B5EF4-FFF2-40B4-BE49-F238E27FC236}">
                    <a16:creationId xmlns:a16="http://schemas.microsoft.com/office/drawing/2014/main" id="{11E353E5-9143-8F0E-5C93-3E0FC4206573}"/>
                  </a:ext>
                </a:extLst>
              </p:cNvPr>
              <p:cNvSpPr/>
              <p:nvPr/>
            </p:nvSpPr>
            <p:spPr>
              <a:xfrm>
                <a:off x="5866514" y="1425135"/>
                <a:ext cx="107625" cy="105242"/>
              </a:xfrm>
              <a:custGeom>
                <a:avLst/>
                <a:gdLst/>
                <a:ahLst/>
                <a:cxnLst/>
                <a:rect l="l" t="t" r="r" b="b"/>
                <a:pathLst>
                  <a:path w="1400" h="1369" fill="none" extrusionOk="0">
                    <a:moveTo>
                      <a:pt x="1399" y="700"/>
                    </a:moveTo>
                    <a:cubicBezTo>
                      <a:pt x="1399" y="305"/>
                      <a:pt x="1065" y="1"/>
                      <a:pt x="700" y="1"/>
                    </a:cubicBezTo>
                    <a:cubicBezTo>
                      <a:pt x="305" y="1"/>
                      <a:pt x="1" y="305"/>
                      <a:pt x="1" y="700"/>
                    </a:cubicBezTo>
                    <a:cubicBezTo>
                      <a:pt x="1" y="1065"/>
                      <a:pt x="305" y="1369"/>
                      <a:pt x="700" y="1369"/>
                    </a:cubicBezTo>
                    <a:cubicBezTo>
                      <a:pt x="1065" y="1369"/>
                      <a:pt x="1399" y="1065"/>
                      <a:pt x="139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 name="Google Shape;2408;p119">
            <a:extLst>
              <a:ext uri="{FF2B5EF4-FFF2-40B4-BE49-F238E27FC236}">
                <a16:creationId xmlns:a16="http://schemas.microsoft.com/office/drawing/2014/main" id="{12FECAA0-A01D-4B5C-3CCF-0126C7BA0FD7}"/>
              </a:ext>
            </a:extLst>
          </p:cNvPr>
          <p:cNvSpPr txBox="1"/>
          <p:nvPr/>
        </p:nvSpPr>
        <p:spPr>
          <a:xfrm>
            <a:off x="4162603" y="1142811"/>
            <a:ext cx="709800" cy="24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en" sz="1200" b="1" dirty="0">
              <a:solidFill>
                <a:schemeClr val="dk1"/>
              </a:solidFill>
              <a:latin typeface="Montserrat"/>
              <a:ea typeface="Montserrat"/>
              <a:cs typeface="Montserrat"/>
              <a:sym typeface="Montserrat"/>
            </a:endParaRPr>
          </a:p>
          <a:p>
            <a:pPr marL="0" lvl="0" indent="0" algn="r" rtl="0">
              <a:spcBef>
                <a:spcPts val="0"/>
              </a:spcBef>
              <a:spcAft>
                <a:spcPts val="0"/>
              </a:spcAft>
              <a:buNone/>
            </a:pPr>
            <a:r>
              <a:rPr lang="en" sz="1200" b="1" dirty="0">
                <a:solidFill>
                  <a:schemeClr val="dk1"/>
                </a:solidFill>
                <a:latin typeface="Montserrat"/>
                <a:ea typeface="Montserrat"/>
                <a:cs typeface="Montserrat"/>
                <a:sym typeface="Montserrat"/>
              </a:rPr>
              <a:t>Step 3</a:t>
            </a:r>
          </a:p>
          <a:p>
            <a:pPr marL="0" lvl="0" indent="0" algn="r" rtl="0">
              <a:spcBef>
                <a:spcPts val="0"/>
              </a:spcBef>
              <a:spcAft>
                <a:spcPts val="0"/>
              </a:spcAft>
              <a:buNone/>
            </a:pPr>
            <a:endParaRPr sz="1200" b="1" dirty="0">
              <a:solidFill>
                <a:schemeClr val="dk1"/>
              </a:solidFill>
              <a:latin typeface="Montserrat"/>
              <a:ea typeface="Montserrat"/>
              <a:cs typeface="Montserrat"/>
              <a:sym typeface="Montserrat"/>
            </a:endParaRPr>
          </a:p>
        </p:txBody>
      </p:sp>
      <p:sp>
        <p:nvSpPr>
          <p:cNvPr id="3" name="Google Shape;2408;p119">
            <a:extLst>
              <a:ext uri="{FF2B5EF4-FFF2-40B4-BE49-F238E27FC236}">
                <a16:creationId xmlns:a16="http://schemas.microsoft.com/office/drawing/2014/main" id="{F6336729-78F0-DCD0-50F3-6F5A8EE89501}"/>
              </a:ext>
            </a:extLst>
          </p:cNvPr>
          <p:cNvSpPr txBox="1"/>
          <p:nvPr/>
        </p:nvSpPr>
        <p:spPr>
          <a:xfrm>
            <a:off x="5434477" y="3232117"/>
            <a:ext cx="709800" cy="24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en" sz="1200" b="1" dirty="0">
              <a:solidFill>
                <a:schemeClr val="dk1"/>
              </a:solidFill>
              <a:latin typeface="Montserrat"/>
              <a:ea typeface="Montserrat"/>
              <a:cs typeface="Montserrat"/>
              <a:sym typeface="Montserrat"/>
            </a:endParaRPr>
          </a:p>
          <a:p>
            <a:pPr marL="0" lvl="0" indent="0" algn="r" rtl="0">
              <a:spcBef>
                <a:spcPts val="0"/>
              </a:spcBef>
              <a:spcAft>
                <a:spcPts val="0"/>
              </a:spcAft>
              <a:buNone/>
            </a:pPr>
            <a:r>
              <a:rPr lang="en" sz="1200" b="1" dirty="0">
                <a:solidFill>
                  <a:schemeClr val="dk1"/>
                </a:solidFill>
                <a:latin typeface="Montserrat"/>
                <a:ea typeface="Montserrat"/>
                <a:cs typeface="Montserrat"/>
                <a:sym typeface="Montserrat"/>
              </a:rPr>
              <a:t>Step 4</a:t>
            </a:r>
          </a:p>
          <a:p>
            <a:pPr marL="0" lvl="0" indent="0" algn="r" rtl="0">
              <a:spcBef>
                <a:spcPts val="0"/>
              </a:spcBef>
              <a:spcAft>
                <a:spcPts val="0"/>
              </a:spcAft>
              <a:buNone/>
            </a:pPr>
            <a:endParaRPr sz="1200" b="1" dirty="0">
              <a:solidFill>
                <a:schemeClr val="dk1"/>
              </a:solidFill>
              <a:latin typeface="Montserrat"/>
              <a:ea typeface="Montserrat"/>
              <a:cs typeface="Montserrat"/>
              <a:sym typeface="Montserrat"/>
            </a:endParaRPr>
          </a:p>
        </p:txBody>
      </p:sp>
      <p:sp>
        <p:nvSpPr>
          <p:cNvPr id="25" name="Google Shape;2408;p119">
            <a:extLst>
              <a:ext uri="{FF2B5EF4-FFF2-40B4-BE49-F238E27FC236}">
                <a16:creationId xmlns:a16="http://schemas.microsoft.com/office/drawing/2014/main" id="{100401CA-59E5-72F9-6745-663A54D5469B}"/>
              </a:ext>
            </a:extLst>
          </p:cNvPr>
          <p:cNvSpPr txBox="1"/>
          <p:nvPr/>
        </p:nvSpPr>
        <p:spPr>
          <a:xfrm>
            <a:off x="6813393" y="1112698"/>
            <a:ext cx="709800" cy="24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en" sz="1200" b="1" dirty="0">
              <a:solidFill>
                <a:schemeClr val="dk1"/>
              </a:solidFill>
              <a:latin typeface="Montserrat"/>
              <a:ea typeface="Montserrat"/>
              <a:cs typeface="Montserrat"/>
              <a:sym typeface="Montserrat"/>
            </a:endParaRPr>
          </a:p>
          <a:p>
            <a:pPr marL="0" lvl="0" indent="0" algn="r" rtl="0">
              <a:spcBef>
                <a:spcPts val="0"/>
              </a:spcBef>
              <a:spcAft>
                <a:spcPts val="0"/>
              </a:spcAft>
              <a:buNone/>
            </a:pPr>
            <a:r>
              <a:rPr lang="en" sz="1200" b="1" dirty="0">
                <a:solidFill>
                  <a:schemeClr val="dk1"/>
                </a:solidFill>
                <a:latin typeface="Montserrat"/>
                <a:ea typeface="Montserrat"/>
                <a:cs typeface="Montserrat"/>
                <a:sym typeface="Montserrat"/>
              </a:rPr>
              <a:t>Step 5</a:t>
            </a:r>
          </a:p>
          <a:p>
            <a:pPr marL="0" lvl="0" indent="0" algn="r" rtl="0">
              <a:spcBef>
                <a:spcPts val="0"/>
              </a:spcBef>
              <a:spcAft>
                <a:spcPts val="0"/>
              </a:spcAft>
              <a:buNone/>
            </a:pPr>
            <a:endParaRPr sz="1200" b="1" dirty="0">
              <a:solidFill>
                <a:schemeClr val="dk1"/>
              </a:solidFill>
              <a:latin typeface="Montserrat"/>
              <a:ea typeface="Montserrat"/>
              <a:cs typeface="Montserrat"/>
              <a:sym typeface="Montserrat"/>
            </a:endParaRPr>
          </a:p>
        </p:txBody>
      </p:sp>
      <p:sp>
        <p:nvSpPr>
          <p:cNvPr id="26" name="Google Shape;2408;p119">
            <a:extLst>
              <a:ext uri="{FF2B5EF4-FFF2-40B4-BE49-F238E27FC236}">
                <a16:creationId xmlns:a16="http://schemas.microsoft.com/office/drawing/2014/main" id="{B5AB4C4F-6C60-7E6B-817F-E94950735451}"/>
              </a:ext>
            </a:extLst>
          </p:cNvPr>
          <p:cNvSpPr txBox="1"/>
          <p:nvPr/>
        </p:nvSpPr>
        <p:spPr>
          <a:xfrm>
            <a:off x="7845983" y="3142326"/>
            <a:ext cx="709800" cy="24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en" sz="1200" b="1" dirty="0">
              <a:solidFill>
                <a:schemeClr val="dk1"/>
              </a:solidFill>
              <a:latin typeface="Montserrat"/>
              <a:ea typeface="Montserrat"/>
              <a:cs typeface="Montserrat"/>
              <a:sym typeface="Montserrat"/>
            </a:endParaRPr>
          </a:p>
          <a:p>
            <a:pPr marL="0" lvl="0" indent="0" algn="r" rtl="0">
              <a:spcBef>
                <a:spcPts val="0"/>
              </a:spcBef>
              <a:spcAft>
                <a:spcPts val="0"/>
              </a:spcAft>
              <a:buNone/>
            </a:pPr>
            <a:r>
              <a:rPr lang="en" sz="1200" b="1" dirty="0">
                <a:solidFill>
                  <a:schemeClr val="dk1"/>
                </a:solidFill>
                <a:latin typeface="Montserrat"/>
                <a:ea typeface="Montserrat"/>
                <a:cs typeface="Montserrat"/>
                <a:sym typeface="Montserrat"/>
              </a:rPr>
              <a:t>Step 6</a:t>
            </a:r>
          </a:p>
        </p:txBody>
      </p:sp>
    </p:spTree>
    <p:extLst>
      <p:ext uri="{BB962C8B-B14F-4D97-AF65-F5344CB8AC3E}">
        <p14:creationId xmlns:p14="http://schemas.microsoft.com/office/powerpoint/2010/main" val="469535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88"/>
          <p:cNvSpPr txBox="1">
            <a:spLocks noGrp="1"/>
          </p:cNvSpPr>
          <p:nvPr>
            <p:ph type="subTitle" idx="1"/>
          </p:nvPr>
        </p:nvSpPr>
        <p:spPr>
          <a:xfrm>
            <a:off x="560068" y="780859"/>
            <a:ext cx="8023864" cy="3644716"/>
          </a:xfrm>
          <a:prstGeom prst="rect">
            <a:avLst/>
          </a:prstGeom>
        </p:spPr>
        <p:txBody>
          <a:bodyPr spcFirstLastPara="1" wrap="square" lIns="91425" tIns="91425" rIns="91425" bIns="91425" anchor="t" anchorCtr="0">
            <a:noAutofit/>
          </a:bodyPr>
          <a:lstStyle/>
          <a:p>
            <a:r>
              <a:rPr lang="en-US" b="1" dirty="0"/>
              <a:t>Text Cleaning:</a:t>
            </a:r>
            <a:endParaRPr lang="en-US" dirty="0"/>
          </a:p>
          <a:p>
            <a:r>
              <a:rPr lang="en-US" b="1" dirty="0"/>
              <a:t>Lowercasing:</a:t>
            </a:r>
            <a:r>
              <a:rPr lang="en-US" dirty="0"/>
              <a:t> Convert all text to lowercase to ensure uniformity in text data.</a:t>
            </a:r>
          </a:p>
          <a:p>
            <a:r>
              <a:rPr lang="en-US" b="1" dirty="0"/>
              <a:t>Removing Special Characters:</a:t>
            </a:r>
            <a:r>
              <a:rPr lang="en-US" dirty="0"/>
              <a:t> Remove punctuation, symbols, and non-alphanumeric characters as they may not carry sentiment information.</a:t>
            </a:r>
          </a:p>
          <a:p>
            <a:r>
              <a:rPr lang="en-US" b="1" dirty="0"/>
              <a:t>Tokenization:</a:t>
            </a:r>
            <a:endParaRPr lang="en-US" dirty="0"/>
          </a:p>
          <a:p>
            <a:r>
              <a:rPr lang="en-US" b="1" dirty="0"/>
              <a:t>Word Tokenization:</a:t>
            </a:r>
            <a:r>
              <a:rPr lang="en-US" dirty="0"/>
              <a:t> Split the text into individual words or tokens. This step is essential for further analysis.</a:t>
            </a:r>
          </a:p>
          <a:p>
            <a:r>
              <a:rPr lang="en-US" b="1" dirty="0"/>
              <a:t>Sentence Tokenization:</a:t>
            </a:r>
            <a:r>
              <a:rPr lang="en-US" dirty="0"/>
              <a:t> If needed, segment the text into sentences, which can be useful for context-aware sentiment analysis.</a:t>
            </a:r>
          </a:p>
          <a:p>
            <a:r>
              <a:rPr lang="en-US" b="1" dirty="0"/>
              <a:t>Stop Word Removal:</a:t>
            </a:r>
            <a:endParaRPr lang="en-US" dirty="0"/>
          </a:p>
          <a:p>
            <a:r>
              <a:rPr lang="en-US" dirty="0"/>
              <a:t>Remove common stop words (e.g., "and," "the," "in") that do not carry significant sentiment information. However, be cautious, as some stop words may be sentiment-carrying in specific contexts.</a:t>
            </a:r>
          </a:p>
          <a:p>
            <a:r>
              <a:rPr lang="en-US" b="1" dirty="0"/>
              <a:t>Stemming and Lemmatization:</a:t>
            </a:r>
            <a:endParaRPr lang="en-US" dirty="0"/>
          </a:p>
          <a:p>
            <a:r>
              <a:rPr lang="en-US" dirty="0"/>
              <a:t>Reduce words to their root form using stemming or lemmatization. For example, "running," "ran," and "runs" can be reduced to "run." Lemmatization typically produces more meaningful results than stemming.</a:t>
            </a:r>
          </a:p>
          <a:p>
            <a:pPr algn="just">
              <a:lnSpc>
                <a:spcPct val="150000"/>
              </a:lnSpc>
            </a:pPr>
            <a:endParaRPr lang="en-IN" dirty="0"/>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2" name="TextBox 1">
            <a:extLst>
              <a:ext uri="{FF2B5EF4-FFF2-40B4-BE49-F238E27FC236}">
                <a16:creationId xmlns:a16="http://schemas.microsoft.com/office/drawing/2014/main" id="{3E4FC5C6-DCB6-477A-9AC9-2C9D6FD5B9D2}"/>
              </a:ext>
            </a:extLst>
          </p:cNvPr>
          <p:cNvSpPr txBox="1"/>
          <p:nvPr/>
        </p:nvSpPr>
        <p:spPr>
          <a:xfrm>
            <a:off x="3343275" y="275368"/>
            <a:ext cx="3028950" cy="307777"/>
          </a:xfrm>
          <a:prstGeom prst="rect">
            <a:avLst/>
          </a:prstGeom>
          <a:noFill/>
        </p:spPr>
        <p:txBody>
          <a:bodyPr wrap="square" rtlCol="0">
            <a:spAutoFit/>
          </a:bodyPr>
          <a:lstStyle/>
          <a:p>
            <a:r>
              <a:rPr lang="en-US" dirty="0"/>
              <a:t>DATA PREPROCESSING</a:t>
            </a:r>
          </a:p>
        </p:txBody>
      </p:sp>
    </p:spTree>
    <p:extLst>
      <p:ext uri="{BB962C8B-B14F-4D97-AF65-F5344CB8AC3E}">
        <p14:creationId xmlns:p14="http://schemas.microsoft.com/office/powerpoint/2010/main" val="624190487"/>
      </p:ext>
    </p:extLst>
  </p:cSld>
  <p:clrMapOvr>
    <a:masterClrMapping/>
  </p:clrMapOvr>
</p:sld>
</file>

<file path=ppt/theme/theme1.xml><?xml version="1.0" encoding="utf-8"?>
<a:theme xmlns:a="http://schemas.openxmlformats.org/drawingml/2006/main" name="World Usability Day by Slidesgo">
  <a:themeElements>
    <a:clrScheme name="Simple Light">
      <a:dk1>
        <a:srgbClr val="FFFFFF"/>
      </a:dk1>
      <a:lt1>
        <a:srgbClr val="263238"/>
      </a:lt1>
      <a:dk2>
        <a:srgbClr val="595959"/>
      </a:dk2>
      <a:lt2>
        <a:srgbClr val="F3F3F3"/>
      </a:lt2>
      <a:accent1>
        <a:srgbClr val="C52878"/>
      </a:accent1>
      <a:accent2>
        <a:srgbClr val="D36980"/>
      </a:accent2>
      <a:accent3>
        <a:srgbClr val="860CD1"/>
      </a:accent3>
      <a:accent4>
        <a:srgbClr val="63A4D5"/>
      </a:accent4>
      <a:accent5>
        <a:srgbClr val="8BE1E5"/>
      </a:accent5>
      <a:accent6>
        <a:srgbClr val="F7ED8B"/>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FFFFFF"/>
    </a:dk1>
    <a:lt1>
      <a:srgbClr val="263238"/>
    </a:lt1>
    <a:dk2>
      <a:srgbClr val="595959"/>
    </a:dk2>
    <a:lt2>
      <a:srgbClr val="F3F3F3"/>
    </a:lt2>
    <a:accent1>
      <a:srgbClr val="C52878"/>
    </a:accent1>
    <a:accent2>
      <a:srgbClr val="D36980"/>
    </a:accent2>
    <a:accent3>
      <a:srgbClr val="860CD1"/>
    </a:accent3>
    <a:accent4>
      <a:srgbClr val="63A4D5"/>
    </a:accent4>
    <a:accent5>
      <a:srgbClr val="8BE1E5"/>
    </a:accent5>
    <a:accent6>
      <a:srgbClr val="F7ED8B"/>
    </a:accent6>
    <a:hlink>
      <a:srgbClr val="263238"/>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174</TotalTime>
  <Words>1506</Words>
  <Application>Microsoft Office PowerPoint</Application>
  <PresentationFormat>On-screen Show (16:9)</PresentationFormat>
  <Paragraphs>145</Paragraphs>
  <Slides>31</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Quicksand</vt:lpstr>
      <vt:lpstr>Courier New</vt:lpstr>
      <vt:lpstr>Montserrat</vt:lpstr>
      <vt:lpstr>Montserrat Black</vt:lpstr>
      <vt:lpstr>Arial</vt:lpstr>
      <vt:lpstr>Roboto Condensed Light</vt:lpstr>
      <vt:lpstr>World Usability Day by Slidesgo</vt:lpstr>
      <vt:lpstr>Twitter  Semantic  Analysis (NLP)</vt:lpstr>
      <vt:lpstr>INTRODUCTION</vt:lpstr>
      <vt:lpstr>PowerPoint Presentation</vt:lpstr>
      <vt:lpstr>BUSINESS OBJECTIVE</vt:lpstr>
      <vt:lpstr>PowerPoint Presentation</vt:lpstr>
      <vt:lpstr>PowerPoint Presentation</vt:lpstr>
      <vt:lpstr>PROJECT WORKFLOW</vt:lpstr>
      <vt:lpstr>PowerPoint Presentation</vt:lpstr>
      <vt:lpstr>PowerPoint Presentation</vt:lpstr>
      <vt:lpstr>EDA</vt:lpstr>
      <vt:lpstr>#Hashtag Analysis</vt:lpstr>
      <vt:lpstr>@Mention Analysis</vt:lpstr>
      <vt:lpstr>Emoji Analysis</vt:lpstr>
      <vt:lpstr>Word Frequency Analysis</vt:lpstr>
      <vt:lpstr>Word Cloud Analysis</vt:lpstr>
      <vt:lpstr>Sentiment Analysis</vt:lpstr>
      <vt:lpstr>Topic Modelling</vt:lpstr>
      <vt:lpstr>Class wise Analysis</vt:lpstr>
      <vt:lpstr>Model Building</vt:lpstr>
      <vt:lpstr>PowerPoint Presentation</vt:lpstr>
      <vt:lpstr>BERT Model – NLP </vt:lpstr>
      <vt:lpstr>Word2Vec </vt:lpstr>
      <vt:lpstr>LDA </vt:lpstr>
      <vt:lpstr>Model Evaluation</vt:lpstr>
      <vt:lpstr>PowerPoint Presentation</vt:lpstr>
      <vt:lpstr>SVM (Support Vector Machine)</vt:lpstr>
      <vt:lpstr>Accuracy Score of SVM</vt:lpstr>
      <vt:lpstr>Accuracy of all models</vt:lpstr>
      <vt:lpstr>Deployment</vt:lpstr>
      <vt:lpstr>Deployment in Spyder</vt:lpstr>
      <vt:lpstr>Streamlit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Semantic  Analysis (NLP)</dc:title>
  <dc:creator>Rishi</dc:creator>
  <cp:lastModifiedBy>saurav deshmukh</cp:lastModifiedBy>
  <cp:revision>8</cp:revision>
  <dcterms:modified xsi:type="dcterms:W3CDTF">2023-10-10T13:10:43Z</dcterms:modified>
</cp:coreProperties>
</file>