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Members: </a:t>
            </a:r>
            <a:r>
              <a:rPr lang="en-US" dirty="0" err="1" smtClean="0"/>
              <a:t>Gleb</a:t>
            </a:r>
            <a:r>
              <a:rPr lang="en-US" dirty="0" smtClean="0"/>
              <a:t>, Ian and 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1054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counter data to be collected/transferred from the trail counter to a mobile device and then to a web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3700462"/>
            <a:ext cx="3562350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Send/Receive serial data stream across </a:t>
            </a:r>
            <a:r>
              <a:rPr lang="en-US" dirty="0" err="1"/>
              <a:t>bluetooth</a:t>
            </a:r>
            <a:r>
              <a:rPr lang="en-US" dirty="0"/>
              <a:t> channel using SPI </a:t>
            </a:r>
            <a:r>
              <a:rPr lang="en-US" dirty="0" err="1"/>
              <a:t>Bluefruit</a:t>
            </a:r>
            <a:r>
              <a:rPr lang="en-US" dirty="0"/>
              <a:t> module and provided </a:t>
            </a:r>
            <a:r>
              <a:rPr lang="en-US" dirty="0" smtClean="0"/>
              <a:t>app.</a:t>
            </a:r>
          </a:p>
          <a:p>
            <a:r>
              <a:rPr lang="en-US" dirty="0"/>
              <a:t>Collect and analyze open field range test data. Develop operating constraints for wireless connectivity</a:t>
            </a:r>
            <a:r>
              <a:rPr lang="en-US" dirty="0" smtClean="0"/>
              <a:t>.</a:t>
            </a:r>
          </a:p>
          <a:p>
            <a:r>
              <a:rPr lang="en-US" dirty="0"/>
              <a:t>Develop firmware to upload counter data from trail </a:t>
            </a:r>
            <a:r>
              <a:rPr lang="en-US" dirty="0" smtClean="0"/>
              <a:t>counter.</a:t>
            </a:r>
          </a:p>
          <a:p>
            <a:r>
              <a:rPr lang="en-US" dirty="0"/>
              <a:t>Develop data collection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SDEP Protocol</a:t>
            </a:r>
          </a:p>
          <a:p>
            <a:r>
              <a:rPr lang="en-US" dirty="0" smtClean="0"/>
              <a:t>Understanding AT commands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2" y="3550782"/>
            <a:ext cx="5087935" cy="2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 Receiving from STM32 to </a:t>
            </a:r>
            <a:r>
              <a:rPr lang="en-US" dirty="0" err="1" smtClean="0"/>
              <a:t>BlueFruit</a:t>
            </a:r>
            <a:r>
              <a:rPr lang="en-US" dirty="0"/>
              <a:t> </a:t>
            </a:r>
            <a:r>
              <a:rPr lang="en-US" dirty="0" smtClean="0"/>
              <a:t>properly through SPI</a:t>
            </a:r>
          </a:p>
          <a:p>
            <a:r>
              <a:rPr lang="en-US" dirty="0" smtClean="0"/>
              <a:t>Allowing Payload lengths &gt; 16 bytes</a:t>
            </a:r>
          </a:p>
          <a:p>
            <a:r>
              <a:rPr lang="en-US" dirty="0" smtClean="0"/>
              <a:t>Sending a constant stream of data to a device connected via </a:t>
            </a:r>
            <a:r>
              <a:rPr lang="en-US" dirty="0" err="1" smtClean="0"/>
              <a:t>bluetooth</a:t>
            </a:r>
            <a:endParaRPr lang="en-US" dirty="0" smtClean="0"/>
          </a:p>
          <a:p>
            <a:r>
              <a:rPr lang="en-US" dirty="0" smtClean="0"/>
              <a:t>Field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Field Testing Results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89" y="528638"/>
            <a:ext cx="5899192" cy="6015038"/>
          </a:xfrm>
        </p:spPr>
      </p:pic>
    </p:spTree>
    <p:extLst>
      <p:ext uri="{BB962C8B-B14F-4D97-AF65-F5344CB8AC3E}">
        <p14:creationId xmlns:p14="http://schemas.microsoft.com/office/powerpoint/2010/main" val="19672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a connected device</a:t>
            </a:r>
          </a:p>
          <a:p>
            <a:r>
              <a:rPr lang="en-US" dirty="0" smtClean="0"/>
              <a:t>Handling </a:t>
            </a:r>
            <a:r>
              <a:rPr lang="en-US" dirty="0"/>
              <a:t>large payloads (&gt; 256 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Disconnecting/Advertising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11" y="4102944"/>
            <a:ext cx="5319712" cy="25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Milestone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from the trail counter</a:t>
            </a:r>
          </a:p>
          <a:p>
            <a:r>
              <a:rPr lang="en-US" dirty="0" smtClean="0"/>
              <a:t>Write an epoch time to the trail counter</a:t>
            </a:r>
          </a:p>
          <a:p>
            <a:r>
              <a:rPr lang="en-US" dirty="0" smtClean="0"/>
              <a:t>Send the received data to a remote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22" y="1412875"/>
            <a:ext cx="3410778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Work/Improvement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epoch time on STM32</a:t>
            </a:r>
          </a:p>
          <a:p>
            <a:r>
              <a:rPr lang="en-US" dirty="0" smtClean="0"/>
              <a:t>Gracefully handle disconnect from STM32</a:t>
            </a:r>
          </a:p>
          <a:p>
            <a:r>
              <a:rPr lang="en-US" dirty="0" smtClean="0"/>
              <a:t>Bug Fixing (edge cases)</a:t>
            </a:r>
          </a:p>
          <a:p>
            <a:r>
              <a:rPr lang="en-US" dirty="0" smtClean="0"/>
              <a:t>Optimization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</TotalTime>
  <Words>187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Bluetooth</vt:lpstr>
      <vt:lpstr>The Goal</vt:lpstr>
      <vt:lpstr>Milestones</vt:lpstr>
      <vt:lpstr>Milestone 1</vt:lpstr>
      <vt:lpstr>Milestone 2</vt:lpstr>
      <vt:lpstr>Milestone 2 (cont.)</vt:lpstr>
      <vt:lpstr>Milestone 3</vt:lpstr>
      <vt:lpstr>Milestone 4</vt:lpstr>
      <vt:lpstr>Future Work/Improvement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Jordan Gaeta</dc:creator>
  <cp:lastModifiedBy>Jordan Gaeta</cp:lastModifiedBy>
  <cp:revision>17</cp:revision>
  <dcterms:created xsi:type="dcterms:W3CDTF">2016-04-27T17:23:15Z</dcterms:created>
  <dcterms:modified xsi:type="dcterms:W3CDTF">2016-04-27T18:03:36Z</dcterms:modified>
</cp:coreProperties>
</file>