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73" r:id="rId12"/>
    <p:sldId id="274" r:id="rId13"/>
    <p:sldId id="275" r:id="rId14"/>
    <p:sldId id="271" r:id="rId15"/>
    <p:sldId id="277" r:id="rId16"/>
    <p:sldId id="276" r:id="rId17"/>
    <p:sldId id="278" r:id="rId18"/>
    <p:sldId id="283" r:id="rId19"/>
    <p:sldId id="279" r:id="rId20"/>
    <p:sldId id="280" r:id="rId21"/>
    <p:sldId id="286" r:id="rId22"/>
    <p:sldId id="281" r:id="rId23"/>
    <p:sldId id="282" r:id="rId24"/>
    <p:sldId id="284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2" r:id="rId33"/>
    <p:sldId id="295" r:id="rId34"/>
    <p:sldId id="296" r:id="rId35"/>
    <p:sldId id="301" r:id="rId36"/>
    <p:sldId id="297" r:id="rId37"/>
    <p:sldId id="298" r:id="rId38"/>
    <p:sldId id="299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8E1E-51BA-4E3E-94B4-519589A50C3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FEB4-36A2-4BBC-930C-5BDBD9DF2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9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1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2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4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2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4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6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7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43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1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3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3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4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3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8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2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76CE32-78AF-4382-9E63-5803BD0A2BA9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jt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zwfymqz/p/8413523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4800-A478-486F-B0D6-68C972B09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后缀数组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&amp;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5C2F7-C724-43AA-9A5B-F66700BF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Bradley Hand ITC" panose="03070402050302030203" pitchFamily="66" charset="0"/>
                <a:hlinkClick r:id="rId2"/>
              </a:rPr>
              <a:t>hwim</a:t>
            </a:r>
            <a:endParaRPr lang="zh-CN" altLang="en-US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9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3581 Sequence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将一个字符串分成三段，每段翻转后得到一个新字符串，是这个新字符串字典序最小。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8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3581 Sequence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字符串反转，后缀排序，取出最小的作为第一段。剩下如果再次取后缀最小的是不可以的。因为可能取到的第一个是最小的，但是与第二个合起来后，总的字典序不是最小的。所以我们将剩下的复制一遍，然后后缀排序。这时只取前面那一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2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1090 J. Two Prefixes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从第一个串中选一个前缀，从第二个串中选一个前缀，问可以组成多少个不同的串。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31058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1090 J. Two Prefixes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正难则反，用总的减去出现了多次的。枚举第二个串，那么考虑那些串是已经被计算过的，考虑这个前缀的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，如果第一个串可以存在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1~n-bordor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的字符，那么就是以前计算过的。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4340: BJOI2015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隐身术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题意：给定两个串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中有多少个非空子串和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的编辑距离不超过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不同位置的内容相同的子串算作多个。两个串的“编辑距离”指的是把一个串变成另一个串需要的最小的操作次数，每次操作可以插入、删除或者替换一个字符。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9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4340: BJOI2015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隐身术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的一个后缀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，计算这个后缀中多少个前缀是满足的。由于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比较小，考虑能否直接搜索这些位置。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位置，前面已经修改了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次，那么可以直接求出他们的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，然后直接跳到这个位置。此时有三种状态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(x+1,y,z+1),(x,y+1,z+1),(x+1,y+1,z+1)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走完了或者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走完了或者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了，就返回。如果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走完了或者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末尾剩下的可以全部删掉，那么就是找到合法的位置了，合法的位置可能是一段区间（因为可能会剩下一些修改的次数，可以删除一些字符），对于这个区间可以差分。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4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 knowledge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：最大流算法，费用流算法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2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Stage I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7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Pigs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个猪圈，每个猪圈里初始时有若干头猪。一开始所有猪圈都是关闭的。依次来了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顾客，每个顾客分别会打开指定的几个猪圈，从中买若干头猪。每个顾客分别都有他能够买的数量的上限。每个顾客走后，他打开的那些猪圈中的猪，都可以被任意地调换到其它开着的猪圈里，然后所有猪圈重新关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问总共最多能卖出多少头猪。（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&lt;= N &lt;= 100, 1 &lt;= M &lt;= 1000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2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Pigs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朴素的建图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如果几个结点的流量的来源完全相同，则可以把它们合并成一个。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如果几个结点的流量的去向完全相同，则可以把它们合并成一个。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有一条容量为∞的边，并且点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以外没 有别的流量来源，则可以把这两个结点合并成一个。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0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FAQS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后缀数组 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3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Strong Kings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一张竞赛图，一条有向边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(u, v)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(v, u)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。一个选手的得分等于被他打败的选手总数。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一个选手被称为“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当且仅当他打败了所有比他分高的选手。分数最高的选手也是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给出所有人的得分，合理安排每场比赛的结果后最多能有几个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选手总数不超过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0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Strong Kings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的个数，利用流量分配判断是否合法。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77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Glorious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Karlutka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River =)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一条宽为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的河，河中有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块石头，每块石头的坐标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(Xi, Yi)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和每一时刻最大承受人数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个游客，每次最远跳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米，每跳一次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秒。问能否所有人穿越这条河流，如果能，最少需要多长时间。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N,M&lt;=50</a:t>
            </a:r>
          </a:p>
        </p:txBody>
      </p:sp>
    </p:spTree>
    <p:extLst>
      <p:ext uri="{BB962C8B-B14F-4D97-AF65-F5344CB8AC3E}">
        <p14:creationId xmlns:p14="http://schemas.microsoft.com/office/powerpoint/2010/main" val="16551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Glorious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Karlutka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River =)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分析：动态流问题，首先可以通过判断是否联通来得知能否过河（或者利用最差清空的时间是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来判断）。然后按时间拆点，建图跑网络流。每个石头拆成两个点，然后对于一条边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，从上一秒的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到下一秒的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连一条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的边，每秒源点也要连出边。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1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2324: [ZJOI2011]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营救皮卡丘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个人，按顺序经过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所有点，没有经过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，一个点可以经过多次，问最短路。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&lt;= 150, M &lt;= 20000, k &lt;= 10</a:t>
            </a:r>
          </a:p>
        </p:txBody>
      </p:sp>
    </p:spTree>
    <p:extLst>
      <p:ext uri="{BB962C8B-B14F-4D97-AF65-F5344CB8AC3E}">
        <p14:creationId xmlns:p14="http://schemas.microsoft.com/office/powerpoint/2010/main" val="37162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2324: [ZJOI2011]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营救皮卡丘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首先转化为有向图无环图（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）的最小权路径覆盖问题，预处理出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只经过编号小于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的点，最短路。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然后就是一张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的竞赛图了，选小于等于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条路径，覆盖所有点，花费最小。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35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2879: [Noi2012]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美食节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个菜，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个厨师，每个厨师做每到菜花费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个菜需要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份。每个厨师一次只能做一道菜。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确定每道菜让谁做，使得每道菜等待的时间之和最小。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N&lt;=40,m&lt;=400,p&lt;=800</a:t>
            </a:r>
          </a:p>
        </p:txBody>
      </p:sp>
    </p:spTree>
    <p:extLst>
      <p:ext uri="{BB962C8B-B14F-4D97-AF65-F5344CB8AC3E}">
        <p14:creationId xmlns:p14="http://schemas.microsoft.com/office/powerpoint/2010/main" val="29452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2879: [Noi2012]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美食节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分菜被第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个厨师做，这是他的第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份，一共做了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份，那么这份菜的花费就是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(t-k+1)*T[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是未知的，这样建图还是不太行。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换种方法：考虑这个厨师倒数第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份菜是那个，那么它的花费就是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k*T[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边数太多？动态加边？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2175 Evacuation Plan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个建筑物，每个建筑物里有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个避难所，每个避难所可以容纳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个人。给出每个建筑物及避难所的坐标，任意两点间的距离为它们的曼哈顿距离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现在给出一个分配方案（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个建筑物去第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个避难所的人数），问是否存在所有人移动的总距离比当前更小的解。如果存在，输出任意一组更小的解。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100</a:t>
            </a:r>
          </a:p>
        </p:txBody>
      </p:sp>
    </p:spTree>
    <p:extLst>
      <p:ext uri="{BB962C8B-B14F-4D97-AF65-F5344CB8AC3E}">
        <p14:creationId xmlns:p14="http://schemas.microsoft.com/office/powerpoint/2010/main" val="4052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2175 Evacuation Plan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消圈定理：在某个流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中，如果其对应的残余网络没有负圈（剩余流量为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的边视为不存在），那它一定就是当前流量下的最小费用流。反之亦然。即「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是最小费用流等价于其残余网络中没有负圈」。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那么在这道题中，建出残余网络，找一下负圈，如果存在，那么是说明存在更优的方案，然后在圈上增广一下，得到更优的方案。否则，不存在更优的方案。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后缀数组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友情链接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https://www.cnblogs.com/zwfymqz/p/8413523.html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 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奇奇怪怪的做法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RMQ -&gt; O(1)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5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Homework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：在人物集合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中加入一个新的程序员，其代号为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在当前集合中不存在。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：在当前的人物集合中询问程序员的代号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最小的值。 （为什么统计这个？因为拯救 过世界的人太多了，只能取模）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3559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Homework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对权值模数进行分段处理，模数小于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为权值上界），暴力处理。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模数大于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的，设模数是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的倍数，然后查询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[k,2k]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之间的最小的数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个，每次查询，再对权值进行分块，并维护后缀最小值，做到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查询。复杂度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n√V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9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2653 Middle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的序列。多次询问：左端点在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右端点在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之间的子区间中，最大的中位数。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a&lt;b&lt;c&lt;d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。位置也从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开始标号。强制在线。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9901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2653 Middle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对于中位数的经典做法，就是二分一个数，将小于的变成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，大于等于的变成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，然后求和判断。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因为二分的数字只有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个，可以建立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颗只包含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的权值线段树，发现第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小的权值线段树与第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小的权值线段树只有一个位置不同，所以可以类似可持久化的思路，每次只去建立一条链。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3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梦幻布丁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个布丁摆成一行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每次将某个颜色的布丁全部变成另一种颜色的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然后再询问当前一共有多少段颜色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例如颜色分别为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1,2,2,1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的四个布丁一共有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段颜色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梦幻布丁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Trick: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启发式合并，复杂度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链表维护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50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1109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堆积木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在她的生日礼物中有一些积木。那些积木都是相同大小的立方体。每个积木上面都有一个数。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用他的 所有积木垒了一个高塔。妈妈告诉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游戏的目的是建一个塔，使得最多的积木在正确的位置。一个上面写有数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的积木的正确位置是这个塔从下往上数第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决定从现有的高塔中移走一些，使得有最多的积木在正确 的位置。请你告诉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她应该移走哪些积木。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&lt;= 100000</a:t>
            </a:r>
          </a:p>
        </p:txBody>
      </p:sp>
    </p:spTree>
    <p:extLst>
      <p:ext uri="{BB962C8B-B14F-4D97-AF65-F5344CB8AC3E}">
        <p14:creationId xmlns:p14="http://schemas.microsoft.com/office/powerpoint/2010/main" val="32862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1109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堆积木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表示到第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个的最优值，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]=f[j]+1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[j]&lt;a[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],j-a[j]&lt;=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三维偏序，可以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线段树转移。实际上由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a[j]&lt;a[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j-a[j]&lt;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可以推出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所以二维偏序，直接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1178: [APIO2009]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会议中心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有一些形如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 R]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的区间，你要选出尽可能多的区间，并满足区间两两交集为空（注意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[X, X]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非空） 。 求最多能选出的区间数及字典序最小的方案。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1178: [APIO2009]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会议中心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去掉包含的，倍增求出一条线段往后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后到的点。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判断一条线段是否是一定存在的。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3238: [Ahoi2013]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差异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3B291-4854-46BA-AA46-4673C8A65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𝑙𝑐𝑝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&lt;= 100000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3B291-4854-46BA-AA46-4673C8A65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70" t="-17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6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3238: [Ahoi2013]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的性质：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)=min(height[k]) k=i+1,...j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：单调栈维护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是递增的，所以维护单调栈中维护每个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：两遍单调栈求一个点是最小值的区间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7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802 I. Fake News (hard)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求每个串出现次数的平方。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34390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802 I. Fake News (hard)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同样的单调栈维护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heigth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3277: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现在给定你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个字符串，询问每个字符串有多少子串（不包括空串）是所有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个字符串中至少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个字符串的子串（注意包括本身）。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n,k,l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</a:t>
            </a:r>
          </a:p>
        </p:txBody>
      </p:sp>
    </p:spTree>
    <p:extLst>
      <p:ext uri="{BB962C8B-B14F-4D97-AF65-F5344CB8AC3E}">
        <p14:creationId xmlns:p14="http://schemas.microsoft.com/office/powerpoint/2010/main" val="37591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3277: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任何一个子串都是一个后缀的前缀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，考虑枚举每一个后缀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，计算它有多少个前缀是满足的。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这里可以二分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然后判断有多少个串包含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i:j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数组是单调的，所以再次二分一个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，表示向前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个串时候满足之间的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，同样向后也做一次。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这段区间满足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，现在求出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中间有多少不同的串即可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此处可以扫描线预处理出每个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左边第一个满足的包含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个不同串的位置。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8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2581</Words>
  <Application>Microsoft Office PowerPoint</Application>
  <PresentationFormat>宽屏</PresentationFormat>
  <Paragraphs>132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方正舒体</vt:lpstr>
      <vt:lpstr>华文新魏</vt:lpstr>
      <vt:lpstr>华文行楷</vt:lpstr>
      <vt:lpstr>微软雅黑</vt:lpstr>
      <vt:lpstr>Arial</vt:lpstr>
      <vt:lpstr>Bradley Hand ITC</vt:lpstr>
      <vt:lpstr>Cambria Math</vt:lpstr>
      <vt:lpstr>Garamond</vt:lpstr>
      <vt:lpstr>环保</vt:lpstr>
      <vt:lpstr>后缀数组&amp;网络流</vt:lpstr>
      <vt:lpstr>FAQS</vt:lpstr>
      <vt:lpstr>后缀数组</vt:lpstr>
      <vt:lpstr>Bzoj 3238: [Ahoi2013]差异</vt:lpstr>
      <vt:lpstr>Bzoj 3238: [Ahoi2013]差异</vt:lpstr>
      <vt:lpstr>CF 802 I. Fake News (hard)</vt:lpstr>
      <vt:lpstr>CF 802 I. Fake News (hard)</vt:lpstr>
      <vt:lpstr>Bzoj 3277: 串</vt:lpstr>
      <vt:lpstr>Bzoj 3277: 串</vt:lpstr>
      <vt:lpstr>POJ 3581 Sequence</vt:lpstr>
      <vt:lpstr>POJ 3581 Sequence</vt:lpstr>
      <vt:lpstr>CF 1090 J. Two Prefixes</vt:lpstr>
      <vt:lpstr>CF 1090 J. Two Prefixes</vt:lpstr>
      <vt:lpstr>4340: BJOI2015 隐身术</vt:lpstr>
      <vt:lpstr>4340: BJOI2015 隐身术</vt:lpstr>
      <vt:lpstr>网络流</vt:lpstr>
      <vt:lpstr>Stage I</vt:lpstr>
      <vt:lpstr>Pigs </vt:lpstr>
      <vt:lpstr>Pigs</vt:lpstr>
      <vt:lpstr> Strong Kings</vt:lpstr>
      <vt:lpstr> Strong Kings</vt:lpstr>
      <vt:lpstr>The Glorious Karlutka River =)</vt:lpstr>
      <vt:lpstr>The Glorious Karlutka River =)</vt:lpstr>
      <vt:lpstr>2324: [ZJOI2011]营救皮卡丘</vt:lpstr>
      <vt:lpstr>2324: [ZJOI2011]营救皮卡丘</vt:lpstr>
      <vt:lpstr>2879: [Noi2012]美食节</vt:lpstr>
      <vt:lpstr>2879: [Noi2012]美食节</vt:lpstr>
      <vt:lpstr>POJ 2175 Evacuation Plan</vt:lpstr>
      <vt:lpstr>POJ 2175 Evacuation Plan</vt:lpstr>
      <vt:lpstr>Homework</vt:lpstr>
      <vt:lpstr>Homework</vt:lpstr>
      <vt:lpstr>BZOJ 2653 Middle</vt:lpstr>
      <vt:lpstr>BZOJ 2653 Middle</vt:lpstr>
      <vt:lpstr>梦幻布丁</vt:lpstr>
      <vt:lpstr>梦幻布丁</vt:lpstr>
      <vt:lpstr>BZOJ 1109 堆积木</vt:lpstr>
      <vt:lpstr>BZOJ 1109堆积木</vt:lpstr>
      <vt:lpstr>1178: [APIO2009]会议中心</vt:lpstr>
      <vt:lpstr>1178: [APIO2009]会议中心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h'p</dc:creator>
  <cp:lastModifiedBy>SP</cp:lastModifiedBy>
  <cp:revision>49</cp:revision>
  <dcterms:created xsi:type="dcterms:W3CDTF">2019-01-22T12:27:15Z</dcterms:created>
  <dcterms:modified xsi:type="dcterms:W3CDTF">2022-01-03T15:03:17Z</dcterms:modified>
</cp:coreProperties>
</file>