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1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3" r:id="rId14"/>
    <p:sldId id="273" r:id="rId15"/>
    <p:sldId id="274" r:id="rId16"/>
    <p:sldId id="284" r:id="rId17"/>
    <p:sldId id="285" r:id="rId18"/>
    <p:sldId id="286" r:id="rId19"/>
    <p:sldId id="28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6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FFF8942-74E7-481F-9786-55713935C70D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28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9593" r="20" b="134"/>
          <a:stretch>
            <a:fillRect/>
          </a:stretch>
        </p:blipFill>
        <p:spPr>
          <a:xfrm>
            <a:off x="0" y="0"/>
            <a:ext cx="12198096" cy="694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078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9783"/>
            <a:ext cx="9144000" cy="484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971550"/>
            <a:ext cx="12239868" cy="2285999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/>
        </p:nvCxnSpPr>
        <p:spPr>
          <a:xfrm>
            <a:off x="838201" y="2495516"/>
            <a:ext cx="10439399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364161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FFFFFF"/>
                </a:solidFill>
              </a:defRPr>
            </a:lvl1pPr>
            <a:lvl2pPr marL="393700" indent="0">
              <a:buFontTx/>
              <a:buNone/>
              <a:defRPr sz="2000">
                <a:solidFill>
                  <a:srgbClr val="FFFFFF"/>
                </a:solidFill>
              </a:defRPr>
            </a:lvl2pPr>
            <a:lvl3pPr marL="661035" indent="0">
              <a:buFontTx/>
              <a:buNone/>
              <a:defRPr sz="1800">
                <a:solidFill>
                  <a:srgbClr val="FFFFFF"/>
                </a:solidFill>
              </a:defRPr>
            </a:lvl3pPr>
            <a:lvl4pPr marL="851535" indent="0">
              <a:buFontTx/>
              <a:buNone/>
              <a:defRPr sz="1800">
                <a:solidFill>
                  <a:srgbClr val="FFFFFF"/>
                </a:solidFill>
              </a:defRPr>
            </a:lvl4pPr>
            <a:lvl5pPr marL="1054735" indent="0"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294" y="1581150"/>
            <a:ext cx="9724505" cy="4595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-203" r="12496" b="21598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37393" y="1937191"/>
            <a:ext cx="9949590" cy="2640555"/>
            <a:chOff x="58304" y="3059404"/>
            <a:chExt cx="9949590" cy="2640555"/>
          </a:xfrm>
        </p:grpSpPr>
        <p:sp>
          <p:nvSpPr>
            <p:cNvPr id="11" name="任意多边形 10"/>
            <p:cNvSpPr/>
            <p:nvPr>
              <p:custDataLst>
                <p:tags r:id="rId1"/>
              </p:custDataLst>
            </p:nvPr>
          </p:nvSpPr>
          <p:spPr>
            <a:xfrm>
              <a:off x="48624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2"/>
              </p:custDataLst>
            </p:nvPr>
          </p:nvCxnSpPr>
          <p:spPr>
            <a:xfrm flipH="1">
              <a:off x="58304" y="3059404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5" name="任意多边形 14"/>
            <p:cNvSpPr/>
            <p:nvPr>
              <p:custDataLst>
                <p:tags r:id="rId3"/>
              </p:custDataLst>
            </p:nvPr>
          </p:nvSpPr>
          <p:spPr>
            <a:xfrm>
              <a:off x="278321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4"/>
              </p:custDataLst>
            </p:nvPr>
          </p:nvSpPr>
          <p:spPr>
            <a:xfrm>
              <a:off x="5455456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 flipH="1">
              <a:off x="8312603" y="4217678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30" y="2678332"/>
            <a:ext cx="8697770" cy="141400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430" y="4375581"/>
            <a:ext cx="8697770" cy="36270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19304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0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4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089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39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697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01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8938" y="1825625"/>
            <a:ext cx="4470861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2938" y="1825625"/>
            <a:ext cx="447086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84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894" y="1093877"/>
            <a:ext cx="8200211" cy="1998433"/>
          </a:xfrm>
        </p:spPr>
        <p:txBody>
          <a:bodyPr anchor="b" anchorCtr="0">
            <a:no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956" y="4488012"/>
            <a:ext cx="12273782" cy="762114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760">
              <a:solidFill>
                <a:srgbClr val="FFFFFF"/>
              </a:solidFill>
            </a:endParaRPr>
          </a:p>
        </p:txBody>
      </p:sp>
      <p:sp>
        <p:nvSpPr>
          <p:cNvPr id="9" name="椭圆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34648" y="3290724"/>
            <a:ext cx="119199" cy="3771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760">
              <a:solidFill>
                <a:srgbClr val="FFFFFF"/>
              </a:solidFill>
              <a:latin typeface="Arial Narrow" pitchFamily="34" charset="0"/>
              <a:ea typeface="微软雅黑" charset="-122"/>
            </a:endParaRPr>
          </a:p>
        </p:txBody>
      </p:sp>
      <p:cxnSp>
        <p:nvCxnSpPr>
          <p:cNvPr id="10" name="直接连接符 6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1995894" y="3306251"/>
            <a:ext cx="3810873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7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6381727" y="3306251"/>
            <a:ext cx="3814378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995893" y="3636962"/>
            <a:ext cx="8200211" cy="54252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19050"/>
            <a:ext cx="12192000" cy="6877050"/>
            <a:chOff x="0" y="-19050"/>
            <a:chExt cx="12192000" cy="6877050"/>
          </a:xfrm>
        </p:grpSpPr>
        <p:pic>
          <p:nvPicPr>
            <p:cNvPr id="13" name="图片 12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" t="-203" r="12496" b="21598"/>
            <a:stretch>
              <a:fillRect/>
            </a:stretch>
          </p:blipFill>
          <p:spPr>
            <a:xfrm>
              <a:off x="0" y="-19050"/>
              <a:ext cx="12192000" cy="68770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A1B32">
                <a:alpha val="6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7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81150"/>
            <a:ext cx="10515600" cy="459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621D-5B30-4238-B28F-E431F8528004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4566-C8CC-4A47-925E-E11F39F53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nblogs.com/zwfymqz/p/9132189.html#_label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cnblogs.com/zwfymqz/p/9132189.html#_label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nblogs.com/zwfymqz/p/9132189.html#_label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cnblogs.com/zwfymqz/p/9132189.html#_label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cnblogs.com/zwfymqz/p/9132189.html#_label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cnblogs.com/zwfymqz/p/9132189.html#_label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cnblogs.com/zwfymqz/p/9132189.html#_label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cnblogs.com/zwfymqz/p/9132189.html#_label1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 </a:t>
            </a:r>
            <a:r>
              <a:rPr lang="zh-CN" altLang="en-US"/>
              <a:t>自为风月马前卒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快速数论变换</a:t>
            </a:r>
            <a:r>
              <a:rPr lang="en-US" altLang="zh-CN" dirty="0"/>
              <a:t>NTT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562986"/>
            <a:ext cx="10598887" cy="4613977"/>
          </a:xfrm>
        </p:spPr>
        <p:txBody>
          <a:bodyPr/>
          <a:lstStyle/>
          <a:p>
            <a:pPr>
              <a:buNone/>
            </a:pPr>
            <a:r>
              <a:rPr lang="zh-CN" altLang="en-US" sz="1600" dirty="0"/>
              <a:t>优点：比</a:t>
            </a:r>
            <a:r>
              <a:rPr lang="en-US" altLang="zh-CN" sz="1600" dirty="0"/>
              <a:t>FFT</a:t>
            </a:r>
            <a:r>
              <a:rPr lang="zh-CN" altLang="en-US" sz="1600" dirty="0"/>
              <a:t>快</a:t>
            </a:r>
            <a:endParaRPr lang="en-US" altLang="zh-CN" sz="1600" dirty="0"/>
          </a:p>
          <a:p>
            <a:pPr>
              <a:buNone/>
            </a:pPr>
            <a:r>
              <a:rPr lang="zh-CN" altLang="en-US" sz="1600" dirty="0"/>
              <a:t>实现：将单位根替换为原根即可</a:t>
            </a:r>
            <a:endParaRPr lang="en-US" altLang="zh-CN" sz="1600" dirty="0"/>
          </a:p>
          <a:p>
            <a:pPr>
              <a:buNone/>
            </a:pPr>
            <a:r>
              <a:rPr lang="zh-CN" altLang="en-US" sz="1600" dirty="0"/>
              <a:t>具体来说：</a:t>
            </a: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zh-CN" altLang="en-US" sz="1600" dirty="0"/>
              <a:t>在这里我们要求</a:t>
            </a:r>
            <a:r>
              <a:rPr lang="en-US" altLang="zh-CN" sz="1600" dirty="0"/>
              <a:t>P</a:t>
            </a:r>
            <a:r>
              <a:rPr lang="zh-CN" altLang="en-US" sz="1600" dirty="0"/>
              <a:t>为素数且</a:t>
            </a:r>
            <a:r>
              <a:rPr lang="en-US" altLang="zh-CN" sz="1600" dirty="0"/>
              <a:t>N</a:t>
            </a:r>
            <a:r>
              <a:rPr lang="zh-CN" altLang="en-US" sz="1600" dirty="0"/>
              <a:t>为</a:t>
            </a:r>
            <a:r>
              <a:rPr lang="en-US" altLang="zh-CN" sz="1600" dirty="0"/>
              <a:t>P-1</a:t>
            </a:r>
            <a:r>
              <a:rPr lang="zh-CN" altLang="en-US" sz="1600" dirty="0"/>
              <a:t>的因子</a:t>
            </a:r>
            <a:endParaRPr lang="en-US" altLang="zh-CN" sz="1600" dirty="0"/>
          </a:p>
          <a:p>
            <a:pPr>
              <a:buNone/>
            </a:pPr>
            <a:r>
              <a:rPr lang="zh-CN" altLang="en-US" sz="1600" dirty="0"/>
              <a:t>在具体实现时，</a:t>
            </a:r>
            <a:r>
              <a:rPr lang="en-US" altLang="zh-CN" sz="1600" dirty="0"/>
              <a:t>P</a:t>
            </a:r>
            <a:r>
              <a:rPr lang="zh-CN" altLang="en-US" sz="1600" dirty="0"/>
              <a:t>常选取</a:t>
            </a:r>
            <a:r>
              <a:rPr lang="en-US" altLang="zh-CN" sz="1600" dirty="0"/>
              <a:t>998244353</a:t>
            </a:r>
            <a:r>
              <a:rPr lang="zh-CN" altLang="en-US" sz="1600" dirty="0"/>
              <a:t>，它的原根</a:t>
            </a:r>
            <a:r>
              <a:rPr lang="en-US" altLang="zh-CN" sz="1600" dirty="0"/>
              <a:t>G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9458" name="AutoShape 2" descr="https://img-blog.csdn.net/201409031444532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AutoShape 4" descr="https://img-blog.csdn.net/201409031444532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657" y="2687822"/>
            <a:ext cx="2171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508" y="1360968"/>
            <a:ext cx="11695814" cy="486287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// luogu-judger-enable-o2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// luogu-judger-enable-o2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#include&lt;</a:t>
            </a:r>
            <a:r>
              <a:rPr lang="en-US" altLang="zh-CN" sz="1000" dirty="0" err="1">
                <a:solidFill>
                  <a:schemeClr val="bg1"/>
                </a:solidFill>
              </a:rPr>
              <a:t>cstdio</a:t>
            </a:r>
            <a:r>
              <a:rPr lang="en-US" altLang="zh-CN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#include&lt;</a:t>
            </a:r>
            <a:r>
              <a:rPr lang="en-US" altLang="zh-CN" sz="1000" dirty="0" err="1">
                <a:solidFill>
                  <a:schemeClr val="bg1"/>
                </a:solidFill>
              </a:rPr>
              <a:t>cstring</a:t>
            </a:r>
            <a:r>
              <a:rPr lang="en-US" altLang="zh-CN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#include&lt;algorithm&gt;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#define </a:t>
            </a:r>
            <a:r>
              <a:rPr lang="en-US" altLang="zh-CN" sz="1000" dirty="0" err="1">
                <a:solidFill>
                  <a:schemeClr val="bg1"/>
                </a:solidFill>
              </a:rPr>
              <a:t>getchar</a:t>
            </a:r>
            <a:r>
              <a:rPr lang="en-US" altLang="zh-CN" sz="1000" dirty="0">
                <a:solidFill>
                  <a:schemeClr val="bg1"/>
                </a:solidFill>
              </a:rPr>
              <a:t>() (p1 == p2 &amp;&amp; (p2 = (p1 = </a:t>
            </a:r>
            <a:r>
              <a:rPr lang="en-US" altLang="zh-CN" sz="1000" dirty="0" err="1">
                <a:solidFill>
                  <a:schemeClr val="bg1"/>
                </a:solidFill>
              </a:rPr>
              <a:t>buf</a:t>
            </a:r>
            <a:r>
              <a:rPr lang="en-US" altLang="zh-CN" sz="1000" dirty="0">
                <a:solidFill>
                  <a:schemeClr val="bg1"/>
                </a:solidFill>
              </a:rPr>
              <a:t>) + </a:t>
            </a:r>
            <a:r>
              <a:rPr lang="en-US" altLang="zh-CN" sz="1000" dirty="0" err="1">
                <a:solidFill>
                  <a:schemeClr val="bg1"/>
                </a:solidFill>
              </a:rPr>
              <a:t>fread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buf</a:t>
            </a:r>
            <a:r>
              <a:rPr lang="en-US" altLang="zh-CN" sz="1000" dirty="0">
                <a:solidFill>
                  <a:schemeClr val="bg1"/>
                </a:solidFill>
              </a:rPr>
              <a:t>, 1, 1&lt;&lt;21, </a:t>
            </a:r>
            <a:r>
              <a:rPr lang="en-US" altLang="zh-CN" sz="1000" dirty="0" err="1">
                <a:solidFill>
                  <a:schemeClr val="bg1"/>
                </a:solidFill>
              </a:rPr>
              <a:t>stdin</a:t>
            </a:r>
            <a:r>
              <a:rPr lang="en-US" altLang="zh-CN" sz="1000" dirty="0">
                <a:solidFill>
                  <a:schemeClr val="bg1"/>
                </a:solidFill>
              </a:rPr>
              <a:t>), p1 == p2) ? EOF : *p1++)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#define swap(</a:t>
            </a:r>
            <a:r>
              <a:rPr lang="en-US" altLang="zh-CN" sz="1000" dirty="0" err="1">
                <a:solidFill>
                  <a:schemeClr val="bg1"/>
                </a:solidFill>
              </a:rPr>
              <a:t>x,y</a:t>
            </a:r>
            <a:r>
              <a:rPr lang="en-US" altLang="zh-CN" sz="1000" dirty="0">
                <a:solidFill>
                  <a:schemeClr val="bg1"/>
                </a:solidFill>
              </a:rPr>
              <a:t>) (x ^= y, y ^= x, x ^= y)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#define 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(a, b) 1ll * a * b % P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#define add(a, b) (a + b &gt;= P ? a + b - P : a + b)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#define </a:t>
            </a:r>
            <a:r>
              <a:rPr lang="en-US" altLang="zh-CN" sz="1000" dirty="0" err="1">
                <a:solidFill>
                  <a:schemeClr val="bg1"/>
                </a:solidFill>
              </a:rPr>
              <a:t>dec</a:t>
            </a:r>
            <a:r>
              <a:rPr lang="en-US" altLang="zh-CN" sz="1000" dirty="0">
                <a:solidFill>
                  <a:schemeClr val="bg1"/>
                </a:solidFill>
              </a:rPr>
              <a:t>(a, b) (a - b &lt;  0 ? a - b + P : a - b)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#define 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register 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const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MAXN = 4 * 1e6, P = 998244353, </a:t>
            </a:r>
            <a:r>
              <a:rPr lang="en-US" altLang="zh-CN" sz="1000" dirty="0" err="1">
                <a:solidFill>
                  <a:schemeClr val="bg1"/>
                </a:solidFill>
              </a:rPr>
              <a:t>Gi</a:t>
            </a:r>
            <a:r>
              <a:rPr lang="en-US" altLang="zh-CN" sz="1000" dirty="0">
                <a:solidFill>
                  <a:schemeClr val="bg1"/>
                </a:solidFill>
              </a:rPr>
              <a:t> = 3; 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char </a:t>
            </a:r>
            <a:r>
              <a:rPr lang="en-US" altLang="zh-CN" sz="1000" dirty="0" err="1">
                <a:solidFill>
                  <a:schemeClr val="bg1"/>
                </a:solidFill>
              </a:rPr>
              <a:t>buf</a:t>
            </a:r>
            <a:r>
              <a:rPr lang="en-US" altLang="zh-CN" sz="1000" dirty="0">
                <a:solidFill>
                  <a:schemeClr val="bg1"/>
                </a:solidFill>
              </a:rPr>
              <a:t>[1&lt;&lt;21], *p1 = </a:t>
            </a:r>
            <a:r>
              <a:rPr lang="en-US" altLang="zh-CN" sz="1000" dirty="0" err="1">
                <a:solidFill>
                  <a:schemeClr val="bg1"/>
                </a:solidFill>
              </a:rPr>
              <a:t>buf</a:t>
            </a:r>
            <a:r>
              <a:rPr lang="en-US" altLang="zh-CN" sz="1000" dirty="0">
                <a:solidFill>
                  <a:schemeClr val="bg1"/>
                </a:solidFill>
              </a:rPr>
              <a:t>, *p2 = </a:t>
            </a:r>
            <a:r>
              <a:rPr lang="en-US" altLang="zh-CN" sz="1000" dirty="0" err="1">
                <a:solidFill>
                  <a:schemeClr val="bg1"/>
                </a:solidFill>
              </a:rPr>
              <a:t>buf</a:t>
            </a:r>
            <a:r>
              <a:rPr lang="en-US" altLang="zh-CN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inline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read() { 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char c = </a:t>
            </a:r>
            <a:r>
              <a:rPr lang="en-US" altLang="zh-CN" sz="1000" dirty="0" err="1">
                <a:solidFill>
                  <a:schemeClr val="bg1"/>
                </a:solidFill>
              </a:rPr>
              <a:t>getchar</a:t>
            </a:r>
            <a:r>
              <a:rPr lang="en-US" altLang="zh-CN" sz="1000" dirty="0">
                <a:solidFill>
                  <a:schemeClr val="bg1"/>
                </a:solidFill>
              </a:rPr>
              <a:t>();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x = 0, f = 1;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while(c &lt; '0' || c &gt; '9') {if(c == '-') f = -1; c = </a:t>
            </a:r>
            <a:r>
              <a:rPr lang="en-US" altLang="zh-CN" sz="1000" dirty="0" err="1">
                <a:solidFill>
                  <a:schemeClr val="bg1"/>
                </a:solidFill>
              </a:rPr>
              <a:t>getchar</a:t>
            </a:r>
            <a:r>
              <a:rPr lang="en-US" altLang="zh-CN" sz="1000" dirty="0">
                <a:solidFill>
                  <a:schemeClr val="bg1"/>
                </a:solidFill>
              </a:rPr>
              <a:t>();}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while(c &gt;= '0' &amp;&amp; c &lt;= '9') x = x * 10 + c - '0', c = </a:t>
            </a:r>
            <a:r>
              <a:rPr lang="en-US" altLang="zh-CN" sz="1000" dirty="0" err="1">
                <a:solidFill>
                  <a:schemeClr val="bg1"/>
                </a:solidFill>
              </a:rPr>
              <a:t>getchar</a:t>
            </a:r>
            <a:r>
              <a:rPr lang="en-US" altLang="zh-CN" sz="10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return x * f;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char </a:t>
            </a:r>
            <a:r>
              <a:rPr lang="en-US" altLang="zh-CN" sz="1000" dirty="0" err="1">
                <a:solidFill>
                  <a:schemeClr val="bg1"/>
                </a:solidFill>
              </a:rPr>
              <a:t>obuf</a:t>
            </a:r>
            <a:r>
              <a:rPr lang="en-US" altLang="zh-CN" sz="1000" dirty="0">
                <a:solidFill>
                  <a:schemeClr val="bg1"/>
                </a:solidFill>
              </a:rPr>
              <a:t>[1&lt;&lt;24], *O=</a:t>
            </a:r>
            <a:r>
              <a:rPr lang="en-US" altLang="zh-CN" sz="1000" dirty="0" err="1">
                <a:solidFill>
                  <a:schemeClr val="bg1"/>
                </a:solidFill>
              </a:rPr>
              <a:t>obuf</a:t>
            </a:r>
            <a:r>
              <a:rPr lang="en-US" altLang="zh-CN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void print(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x)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if(x &gt; 9) print(x / 10);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*O++= x % 10 + '0';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inline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fastpow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a,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k)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 base = 1;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while(k)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if(k &amp; 1) base = 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(a, base);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a = 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(a, a); k &gt;&gt;= 1;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return base % P;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N, r[MAXN], A[MAXN], B[MAXN], </a:t>
            </a:r>
            <a:r>
              <a:rPr lang="en-US" altLang="zh-CN" sz="1000" dirty="0" err="1">
                <a:solidFill>
                  <a:schemeClr val="bg1"/>
                </a:solidFill>
              </a:rPr>
              <a:t>Og</a:t>
            </a:r>
            <a:r>
              <a:rPr lang="en-US" altLang="zh-CN" sz="1000" dirty="0">
                <a:solidFill>
                  <a:schemeClr val="bg1"/>
                </a:solidFill>
              </a:rPr>
              <a:t>[MAXN], F[MAXN], Q[MAXN], G[MAXN], R[MAXN];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inline void NTT(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 *A,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type,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limit = 1, L = 0;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while(limit &lt;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) limit &lt;&lt;= 1, L++;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 limit;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r[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(r[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&gt;&gt; 1] &gt;&gt; 1) | ((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&amp; 1) &lt;&lt; (L - 1));	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 limit;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if(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 r[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]) swap(A[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], A[r[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]]);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mid = 1; mid &lt; limit; mid &lt;&lt;= 1) {	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 R = mid &lt;&lt; 1;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 W = </a:t>
            </a:r>
            <a:r>
              <a:rPr lang="en-US" altLang="zh-CN" sz="1000" dirty="0" err="1">
                <a:solidFill>
                  <a:schemeClr val="bg1"/>
                </a:solidFill>
              </a:rPr>
              <a:t>fastpow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Gi</a:t>
            </a:r>
            <a:r>
              <a:rPr lang="en-US" altLang="zh-CN" sz="1000" dirty="0">
                <a:solidFill>
                  <a:schemeClr val="bg1"/>
                </a:solidFill>
              </a:rPr>
              <a:t>, (P - 1) / R); </a:t>
            </a:r>
            <a:r>
              <a:rPr lang="en-US" altLang="zh-CN" sz="1000" dirty="0" err="1">
                <a:solidFill>
                  <a:schemeClr val="bg1"/>
                </a:solidFill>
              </a:rPr>
              <a:t>Og</a:t>
            </a:r>
            <a:r>
              <a:rPr lang="en-US" altLang="zh-CN" sz="1000" dirty="0">
                <a:solidFill>
                  <a:schemeClr val="bg1"/>
                </a:solidFill>
              </a:rPr>
              <a:t>[0] = 1;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j = 1; j &lt; mid; j++) </a:t>
            </a:r>
            <a:r>
              <a:rPr lang="en-US" altLang="zh-CN" sz="1000" dirty="0" err="1">
                <a:solidFill>
                  <a:schemeClr val="bg1"/>
                </a:solidFill>
              </a:rPr>
              <a:t>Og</a:t>
            </a:r>
            <a:r>
              <a:rPr lang="en-US" altLang="zh-CN" sz="1000" dirty="0">
                <a:solidFill>
                  <a:schemeClr val="bg1"/>
                </a:solidFill>
              </a:rPr>
              <a:t>[j] = 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Og</a:t>
            </a:r>
            <a:r>
              <a:rPr lang="en-US" altLang="zh-CN" sz="1000" dirty="0">
                <a:solidFill>
                  <a:schemeClr val="bg1"/>
                </a:solidFill>
              </a:rPr>
              <a:t>[j - 1], W);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j = 0; j &lt; limit; j += R)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k = 0; k &lt; mid; k++)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         const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x = A[j + k], y = 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Og</a:t>
            </a:r>
            <a:r>
              <a:rPr lang="en-US" altLang="zh-CN" sz="1000" dirty="0">
                <a:solidFill>
                  <a:schemeClr val="bg1"/>
                </a:solidFill>
              </a:rPr>
              <a:t>[k], A[j + k + mid]);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         A[j + k] = add(x, y), A[j + k + mid] = </a:t>
            </a:r>
            <a:r>
              <a:rPr lang="en-US" altLang="zh-CN" sz="1000" dirty="0" err="1">
                <a:solidFill>
                  <a:schemeClr val="bg1"/>
                </a:solidFill>
              </a:rPr>
              <a:t>dec</a:t>
            </a:r>
            <a:r>
              <a:rPr lang="en-US" altLang="zh-CN" sz="1000" dirty="0">
                <a:solidFill>
                  <a:schemeClr val="bg1"/>
                </a:solidFill>
              </a:rPr>
              <a:t>(x, y);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if(type == -1)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	std::reverse(&amp;A[1], &amp;A[limit]);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	for(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0, inv = </a:t>
            </a:r>
            <a:r>
              <a:rPr lang="en-US" altLang="zh-CN" sz="1000" dirty="0" err="1">
                <a:solidFill>
                  <a:schemeClr val="bg1"/>
                </a:solidFill>
              </a:rPr>
              <a:t>fastpow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, P - 2);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 limit;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		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1ll * 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* inv % P;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void Inv(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*a,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*b,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) {// a</a:t>
            </a:r>
            <a:r>
              <a:rPr lang="zh-CN" altLang="en-US" sz="1000" dirty="0">
                <a:solidFill>
                  <a:schemeClr val="bg1"/>
                </a:solidFill>
              </a:rPr>
              <a:t>要求的多项式 </a:t>
            </a:r>
            <a:r>
              <a:rPr lang="en-US" altLang="zh-CN" sz="1000" dirty="0">
                <a:solidFill>
                  <a:schemeClr val="bg1"/>
                </a:solidFill>
              </a:rPr>
              <a:t>b</a:t>
            </a:r>
            <a:r>
              <a:rPr lang="zh-CN" altLang="en-US" sz="1000" dirty="0">
                <a:solidFill>
                  <a:schemeClr val="bg1"/>
                </a:solidFill>
              </a:rPr>
              <a:t>逆元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zh-CN" altLang="en-US" sz="1000" dirty="0">
                <a:solidFill>
                  <a:schemeClr val="bg1"/>
                </a:solidFill>
              </a:rPr>
              <a:t>：要求的逆元的长度 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    </a:t>
            </a:r>
            <a:r>
              <a:rPr lang="en-US" altLang="zh-CN" sz="1000" dirty="0">
                <a:solidFill>
                  <a:schemeClr val="bg1"/>
                </a:solidFill>
              </a:rPr>
              <a:t>if(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== 1)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b[0] = </a:t>
            </a:r>
            <a:r>
              <a:rPr lang="en-US" altLang="zh-CN" sz="1000" dirty="0" err="1">
                <a:solidFill>
                  <a:schemeClr val="bg1"/>
                </a:solidFill>
              </a:rPr>
              <a:t>fastpow</a:t>
            </a:r>
            <a:r>
              <a:rPr lang="en-US" altLang="zh-CN" sz="1000" dirty="0">
                <a:solidFill>
                  <a:schemeClr val="bg1"/>
                </a:solidFill>
              </a:rPr>
              <a:t>(a[0], P - 2);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    return 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Inv(a, b,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&gt;&gt; 1);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], B[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b[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NTT(A, 1,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&lt;&lt; 1); NTT(B, 1,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&lt;&lt; 1);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 (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&lt;&lt; 1);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], B[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]), B[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]) 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NTT(A, -1,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&lt;&lt; 1);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>
                <a:solidFill>
                  <a:schemeClr val="bg1"/>
                </a:solidFill>
              </a:rPr>
              <a:t>rg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b[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(1ll * (b[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&lt;&lt; 1) % P + P - 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) % P;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void 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*a,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*b,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*c,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N)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= 1;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&lt; N;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 &lt;&lt;= 1);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NTT(a, 1,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); NTT(b, 1,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for(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c[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1ll * a[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* b[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% P;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NTT(c, -1, </a:t>
            </a:r>
            <a:r>
              <a:rPr lang="en-US" altLang="zh-CN" sz="1000" dirty="0" err="1">
                <a:solidFill>
                  <a:schemeClr val="bg1"/>
                </a:solidFill>
              </a:rPr>
              <a:t>len</a:t>
            </a:r>
            <a:r>
              <a:rPr lang="en-US" altLang="zh-CN" sz="10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#</a:t>
            </a:r>
            <a:r>
              <a:rPr lang="en-US" altLang="zh-CN" sz="1000" dirty="0" err="1">
                <a:solidFill>
                  <a:schemeClr val="bg1"/>
                </a:solidFill>
              </a:rPr>
              <a:t>ifdef</a:t>
            </a:r>
            <a:r>
              <a:rPr lang="en-US" altLang="zh-CN" sz="1000" dirty="0">
                <a:solidFill>
                  <a:schemeClr val="bg1"/>
                </a:solidFill>
              </a:rPr>
              <a:t> WIN32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</a:t>
            </a:r>
            <a:r>
              <a:rPr lang="en-US" altLang="zh-CN" sz="1000" dirty="0" err="1">
                <a:solidFill>
                  <a:schemeClr val="bg1"/>
                </a:solidFill>
              </a:rPr>
              <a:t>freopen</a:t>
            </a:r>
            <a:r>
              <a:rPr lang="en-US" altLang="zh-CN" sz="1000" dirty="0">
                <a:solidFill>
                  <a:schemeClr val="bg1"/>
                </a:solidFill>
              </a:rPr>
              <a:t>("</a:t>
            </a:r>
            <a:r>
              <a:rPr lang="en-US" altLang="zh-CN" sz="1000" dirty="0" err="1">
                <a:solidFill>
                  <a:schemeClr val="bg1"/>
                </a:solidFill>
              </a:rPr>
              <a:t>a.in","r",stdin</a:t>
            </a:r>
            <a:r>
              <a:rPr lang="en-US" altLang="zh-CN" sz="10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#</a:t>
            </a:r>
            <a:r>
              <a:rPr lang="en-US" altLang="zh-CN" sz="1000" dirty="0" err="1">
                <a:solidFill>
                  <a:schemeClr val="bg1"/>
                </a:solidFill>
              </a:rPr>
              <a:t>endif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	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N = read(), M = read();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	for(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&lt;= N;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F[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read();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	for(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&lt;= M;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G[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 = read();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	/*reverse(F, F + N + 1); reverse(G, G + M + 1);*/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	</a:t>
            </a:r>
            <a:r>
              <a:rPr lang="en-US" altLang="zh-CN" sz="1000" dirty="0" err="1">
                <a:solidFill>
                  <a:schemeClr val="bg1"/>
                </a:solidFill>
              </a:rPr>
              <a:t>Mul</a:t>
            </a:r>
            <a:r>
              <a:rPr lang="en-US" altLang="zh-CN" sz="1000" dirty="0">
                <a:solidFill>
                  <a:schemeClr val="bg1"/>
                </a:solidFill>
              </a:rPr>
              <a:t>(F, G, R, N + M + 1);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	for(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= 0;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 &lt;= N + M; 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++) print(R[</a:t>
            </a:r>
            <a:r>
              <a:rPr lang="en-US" altLang="zh-CN" sz="1000" dirty="0" err="1">
                <a:solidFill>
                  <a:schemeClr val="bg1"/>
                </a:solidFill>
              </a:rPr>
              <a:t>i</a:t>
            </a:r>
            <a:r>
              <a:rPr lang="en-US" altLang="zh-CN" sz="1000" dirty="0">
                <a:solidFill>
                  <a:schemeClr val="bg1"/>
                </a:solidFill>
              </a:rPr>
              <a:t>]), *O++ = ' ';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</a:t>
            </a:r>
            <a:r>
              <a:rPr lang="en-US" altLang="zh-CN" sz="1000" dirty="0" err="1">
                <a:solidFill>
                  <a:schemeClr val="bg1"/>
                </a:solidFill>
              </a:rPr>
              <a:t>fwrite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en-US" altLang="zh-CN" sz="1000" dirty="0" err="1">
                <a:solidFill>
                  <a:schemeClr val="bg1"/>
                </a:solidFill>
              </a:rPr>
              <a:t>obuf</a:t>
            </a:r>
            <a:r>
              <a:rPr lang="en-US" altLang="zh-CN" sz="1000" dirty="0">
                <a:solidFill>
                  <a:schemeClr val="bg1"/>
                </a:solidFill>
              </a:rPr>
              <a:t>, O-</a:t>
            </a:r>
            <a:r>
              <a:rPr lang="en-US" altLang="zh-CN" sz="1000" dirty="0" err="1">
                <a:solidFill>
                  <a:schemeClr val="bg1"/>
                </a:solidFill>
              </a:rPr>
              <a:t>obuf</a:t>
            </a:r>
            <a:r>
              <a:rPr lang="en-US" altLang="zh-CN" sz="1000" dirty="0">
                <a:solidFill>
                  <a:schemeClr val="bg1"/>
                </a:solidFill>
              </a:rPr>
              <a:t>, 1 , </a:t>
            </a:r>
            <a:r>
              <a:rPr lang="en-US" altLang="zh-CN" sz="1000" dirty="0" err="1">
                <a:solidFill>
                  <a:schemeClr val="bg1"/>
                </a:solidFill>
              </a:rPr>
              <a:t>stdout</a:t>
            </a:r>
            <a:r>
              <a:rPr lang="en-US" altLang="zh-CN" sz="10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}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任意模数</a:t>
            </a:r>
            <a:r>
              <a:rPr lang="en-US" altLang="zh-CN" dirty="0"/>
              <a:t>NTT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526" y="1581150"/>
            <a:ext cx="10790273" cy="4595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/>
              <a:t>直接中国剩余定理合并即可</a:t>
            </a:r>
            <a:endParaRPr lang="en-US" altLang="zh-CN" sz="1400" dirty="0"/>
          </a:p>
          <a:p>
            <a:pPr>
              <a:buNone/>
            </a:pPr>
            <a:endParaRPr lang="zh-CN" altLang="en-US" sz="1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586" y="1949302"/>
            <a:ext cx="3933338" cy="444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4276" y="1487978"/>
            <a:ext cx="10389523" cy="5212080"/>
          </a:xfrm>
        </p:spPr>
        <p:txBody>
          <a:bodyPr numCol="3"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luogu-judger-enable-o2</a:t>
            </a:r>
          </a:p>
          <a:p>
            <a:pPr marL="0" indent="0">
              <a:buNone/>
            </a:pPr>
            <a:r>
              <a:rPr lang="en-US" altLang="zh-CN" dirty="0"/>
              <a:t>// luogu-judger-enable-o2</a:t>
            </a:r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#include&lt;algorithm&gt;</a:t>
            </a:r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#define swap(</a:t>
            </a:r>
            <a:r>
              <a:rPr lang="en-US" altLang="zh-CN" dirty="0" err="1"/>
              <a:t>x,y</a:t>
            </a:r>
            <a:r>
              <a:rPr lang="en-US" altLang="zh-CN" dirty="0"/>
              <a:t>) x ^= y, y ^= x, x ^= y</a:t>
            </a:r>
          </a:p>
          <a:p>
            <a:pPr marL="0" indent="0">
              <a:buNone/>
            </a:pPr>
            <a:r>
              <a:rPr lang="en-US" altLang="zh-CN" dirty="0"/>
              <a:t>#define LL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MAXN = 3 * 1e6 + 10;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inline </a:t>
            </a:r>
            <a:r>
              <a:rPr lang="en-US" altLang="zh-CN" dirty="0" err="1"/>
              <a:t>int</a:t>
            </a:r>
            <a:r>
              <a:rPr lang="en-US" altLang="zh-CN" dirty="0"/>
              <a:t> read() { </a:t>
            </a:r>
          </a:p>
          <a:p>
            <a:pPr marL="0" indent="0">
              <a:buNone/>
            </a:pPr>
            <a:r>
              <a:rPr lang="en-US" altLang="zh-CN" dirty="0"/>
              <a:t>    char c = </a:t>
            </a:r>
            <a:r>
              <a:rPr lang="en-US" altLang="zh-CN" dirty="0" err="1"/>
              <a:t>getchar</a:t>
            </a:r>
            <a:r>
              <a:rPr lang="en-US" altLang="zh-CN" dirty="0"/>
              <a:t>(); </a:t>
            </a:r>
            <a:r>
              <a:rPr lang="en-US" altLang="zh-CN" dirty="0" err="1"/>
              <a:t>int</a:t>
            </a:r>
            <a:r>
              <a:rPr lang="en-US" altLang="zh-CN" dirty="0"/>
              <a:t> x = 0, f = 1;</a:t>
            </a:r>
          </a:p>
          <a:p>
            <a:pPr marL="0" indent="0">
              <a:buNone/>
            </a:pPr>
            <a:r>
              <a:rPr lang="en-US" altLang="zh-CN" dirty="0"/>
              <a:t>    while(c &lt; '0' || c &gt; '9') {if(c == '-') f = -1; c = </a:t>
            </a:r>
            <a:r>
              <a:rPr lang="en-US" altLang="zh-CN" dirty="0" err="1"/>
              <a:t>getchar</a:t>
            </a:r>
            <a:r>
              <a:rPr lang="en-US" altLang="zh-CN" dirty="0"/>
              <a:t>();}</a:t>
            </a:r>
          </a:p>
          <a:p>
            <a:pPr marL="0" indent="0">
              <a:buNone/>
            </a:pPr>
            <a:r>
              <a:rPr lang="en-US" altLang="zh-CN" dirty="0"/>
              <a:t>    while(c &gt;= '0' &amp;&amp; c &lt;= '9') x = x * 10 + c - '0', c = 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return x * f;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P1 = 469762049, P2 = 998244353, P3 = 1004535809, g = 3; </a:t>
            </a:r>
          </a:p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LL PP = 1ll * P1 * P2;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N, M, P, limit = 1, L;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A[MAXN], B[MAXN], C[MAXN], D[MAXN], </a:t>
            </a:r>
            <a:r>
              <a:rPr lang="en-US" altLang="zh-CN" dirty="0" err="1"/>
              <a:t>Ans</a:t>
            </a:r>
            <a:r>
              <a:rPr lang="en-US" altLang="zh-CN" dirty="0"/>
              <a:t>[3][MAXN], r[MAXN];</a:t>
            </a:r>
          </a:p>
          <a:p>
            <a:pPr marL="0" indent="0">
              <a:buNone/>
            </a:pPr>
            <a:r>
              <a:rPr lang="en-US" altLang="zh-CN" dirty="0"/>
              <a:t>LL </a:t>
            </a:r>
            <a:r>
              <a:rPr lang="en-US" altLang="zh-CN" dirty="0" err="1"/>
              <a:t>fastmul</a:t>
            </a:r>
            <a:r>
              <a:rPr lang="en-US" altLang="zh-CN" dirty="0"/>
              <a:t>(LL a, LL b, LL mod) {</a:t>
            </a:r>
          </a:p>
          <a:p>
            <a:pPr marL="0" indent="0">
              <a:buNone/>
            </a:pPr>
            <a:r>
              <a:rPr lang="en-US" altLang="zh-CN" dirty="0"/>
              <a:t>    a %= mod, b %= mod;</a:t>
            </a:r>
          </a:p>
          <a:p>
            <a:pPr marL="0" indent="0">
              <a:buNone/>
            </a:pPr>
            <a:r>
              <a:rPr lang="en-US" altLang="zh-CN" dirty="0"/>
              <a:t>    return ((a * b - (LL)((LL)((long double)a / mod * b + 1e-3) * mod)) % mod + mod) % mod;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fastpow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p, </a:t>
            </a:r>
            <a:r>
              <a:rPr lang="en-US" altLang="zh-CN" dirty="0" err="1"/>
              <a:t>int</a:t>
            </a:r>
            <a:r>
              <a:rPr lang="en-US" altLang="zh-CN" dirty="0"/>
              <a:t> mod)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base = 1;</a:t>
            </a:r>
          </a:p>
          <a:p>
            <a:pPr marL="0" indent="0">
              <a:buNone/>
            </a:pPr>
            <a:r>
              <a:rPr lang="en-US" altLang="zh-CN" dirty="0"/>
              <a:t>    while(p) {</a:t>
            </a:r>
          </a:p>
          <a:p>
            <a:pPr marL="0" indent="0">
              <a:buNone/>
            </a:pPr>
            <a:r>
              <a:rPr lang="en-US" altLang="zh-CN" dirty="0"/>
              <a:t>        if(p &amp; 1) base = 1ll * a * base % mod;</a:t>
            </a:r>
          </a:p>
          <a:p>
            <a:pPr marL="0" indent="0">
              <a:buNone/>
            </a:pPr>
            <a:r>
              <a:rPr lang="en-US" altLang="zh-CN" dirty="0"/>
              <a:t>        a = 1ll * a * a % mod; p &gt;&gt;= 1;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base % mod;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pPr marL="0" indent="0">
              <a:buNone/>
            </a:pPr>
            <a:r>
              <a:rPr lang="en-US" altLang="zh-CN" dirty="0"/>
              <a:t>void NTT(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type,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mod) {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 &lt; r[</a:t>
            </a:r>
            <a:r>
              <a:rPr lang="en-US" altLang="zh-CN" dirty="0" err="1"/>
              <a:t>i</a:t>
            </a:r>
            <a:r>
              <a:rPr lang="en-US" altLang="zh-CN" dirty="0"/>
              <a:t>]) swap(A[</a:t>
            </a:r>
            <a:r>
              <a:rPr lang="en-US" altLang="zh-CN" dirty="0" err="1"/>
              <a:t>i</a:t>
            </a:r>
            <a:r>
              <a:rPr lang="en-US" altLang="zh-CN" dirty="0"/>
              <a:t>], A[r[</a:t>
            </a:r>
            <a:r>
              <a:rPr lang="en-US" altLang="zh-CN" dirty="0" err="1"/>
              <a:t>i</a:t>
            </a:r>
            <a:r>
              <a:rPr lang="en-US" altLang="zh-CN" dirty="0"/>
              <a:t>]]);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mid = 1; mid &lt; n; mid &lt;&lt;= 1)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/>
              <a:t>fastpow</a:t>
            </a:r>
            <a:r>
              <a:rPr lang="en-US" altLang="zh-CN" dirty="0"/>
              <a:t>(type == 1 ? g : </a:t>
            </a:r>
            <a:r>
              <a:rPr lang="en-US" altLang="zh-CN" dirty="0" err="1"/>
              <a:t>fastpow</a:t>
            </a:r>
            <a:r>
              <a:rPr lang="en-US" altLang="zh-CN" dirty="0"/>
              <a:t>(g, mod - 2, mod) , (mod - 1) / (mid &lt;&lt; 1), mod);</a:t>
            </a:r>
          </a:p>
          <a:p>
            <a:pPr marL="0" indent="0">
              <a:buNone/>
            </a:pPr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j = 0; j &lt; n; j += (mid &lt;&lt; 1))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w = 1;</a:t>
            </a:r>
          </a:p>
          <a:p>
            <a:pPr marL="0" indent="0">
              <a:buNone/>
            </a:pPr>
            <a:r>
              <a:rPr lang="en-US" altLang="zh-CN" dirty="0"/>
              <a:t>            for(</a:t>
            </a:r>
            <a:r>
              <a:rPr lang="en-US" altLang="zh-CN" dirty="0" err="1"/>
              <a:t>int</a:t>
            </a:r>
            <a:r>
              <a:rPr lang="en-US" altLang="zh-CN" dirty="0"/>
              <a:t> k = 0; k &lt;mid; k++, w = 1ll * w * W % mod) {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int</a:t>
            </a:r>
            <a:r>
              <a:rPr lang="en-US" altLang="zh-CN" dirty="0"/>
              <a:t> x = A[j + k], y = 1ll * w * A[j + k + mid] % mod;</a:t>
            </a:r>
          </a:p>
          <a:p>
            <a:pPr marL="0" indent="0">
              <a:buNone/>
            </a:pPr>
            <a:r>
              <a:rPr lang="en-US" altLang="zh-CN" dirty="0"/>
              <a:t>                A[j + k] = (x + y) % mod,</a:t>
            </a:r>
          </a:p>
          <a:p>
            <a:pPr marL="0" indent="0">
              <a:buNone/>
            </a:pPr>
            <a:r>
              <a:rPr lang="en-US" altLang="zh-CN" dirty="0"/>
              <a:t>                A[j + k + mid] = (x - y + mod) % mod;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if(type == -1)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inv</a:t>
            </a:r>
            <a:r>
              <a:rPr lang="en-US" altLang="zh-CN" dirty="0"/>
              <a:t> = </a:t>
            </a:r>
            <a:r>
              <a:rPr lang="en-US" altLang="zh-CN" dirty="0" err="1"/>
              <a:t>fastpow</a:t>
            </a:r>
            <a:r>
              <a:rPr lang="en-US" altLang="zh-CN" dirty="0"/>
              <a:t>(n, mod - 2, mod);</a:t>
            </a:r>
          </a:p>
          <a:p>
            <a:pPr marL="0" indent="0">
              <a:buNone/>
            </a:pPr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marL="0" indent="0">
              <a:buNone/>
            </a:pPr>
            <a:r>
              <a:rPr lang="en-US" altLang="zh-CN" dirty="0"/>
              <a:t>            A[</a:t>
            </a:r>
            <a:r>
              <a:rPr lang="en-US" altLang="zh-CN" dirty="0" err="1"/>
              <a:t>i</a:t>
            </a:r>
            <a:r>
              <a:rPr lang="en-US" altLang="zh-CN" dirty="0"/>
              <a:t>] = 1ll * A[</a:t>
            </a:r>
            <a:r>
              <a:rPr lang="en-US" altLang="zh-CN" dirty="0" err="1"/>
              <a:t>i</a:t>
            </a:r>
            <a:r>
              <a:rPr lang="en-US" altLang="zh-CN" dirty="0"/>
              <a:t>] * </a:t>
            </a:r>
            <a:r>
              <a:rPr lang="en-US" altLang="zh-CN" dirty="0" err="1"/>
              <a:t>inv</a:t>
            </a:r>
            <a:r>
              <a:rPr lang="en-US" altLang="zh-CN" dirty="0"/>
              <a:t> % mod;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void solve(</a:t>
            </a:r>
            <a:r>
              <a:rPr lang="en-US" altLang="zh-CN" dirty="0" err="1"/>
              <a:t>int</a:t>
            </a:r>
            <a:r>
              <a:rPr lang="en-US" altLang="zh-CN" dirty="0"/>
              <a:t> opt, </a:t>
            </a:r>
            <a:r>
              <a:rPr lang="en-US" altLang="zh-CN" dirty="0" err="1"/>
              <a:t>int</a:t>
            </a:r>
            <a:r>
              <a:rPr lang="en-US" altLang="zh-CN" dirty="0"/>
              <a:t> mod)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(C, 0, </a:t>
            </a:r>
            <a:r>
              <a:rPr lang="en-US" altLang="zh-CN" dirty="0" err="1"/>
              <a:t>sizeof</a:t>
            </a:r>
            <a:r>
              <a:rPr lang="en-US" altLang="zh-CN" dirty="0"/>
              <a:t>(C)); </a:t>
            </a:r>
            <a:r>
              <a:rPr lang="en-US" altLang="zh-CN" dirty="0" err="1"/>
              <a:t>memset</a:t>
            </a:r>
            <a:r>
              <a:rPr lang="en-US" altLang="zh-CN" dirty="0"/>
              <a:t>(D, 0, </a:t>
            </a:r>
            <a:r>
              <a:rPr lang="en-US" altLang="zh-CN" dirty="0" err="1"/>
              <a:t>sizeof</a:t>
            </a:r>
            <a:r>
              <a:rPr lang="en-US" altLang="zh-CN" dirty="0"/>
              <a:t>(D));</a:t>
            </a:r>
          </a:p>
          <a:p>
            <a:pPr marL="0" indent="0">
              <a:buNone/>
            </a:pPr>
            <a:r>
              <a:rPr lang="en-US" altLang="zh-CN" dirty="0"/>
              <a:t>    copy(A, A + N + 1, C); copy(B, B + M + 1, D);</a:t>
            </a:r>
          </a:p>
          <a:p>
            <a:pPr marL="0" indent="0">
              <a:buNone/>
            </a:pPr>
            <a:r>
              <a:rPr lang="en-US" altLang="zh-CN" dirty="0"/>
              <a:t>    NTT(C, limit, 1, mod); NTT(D, limit, 1, mod);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limit;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err="1"/>
              <a:t>Ans</a:t>
            </a:r>
            <a:r>
              <a:rPr lang="en-US" altLang="zh-CN" dirty="0"/>
              <a:t>[opt][</a:t>
            </a:r>
            <a:r>
              <a:rPr lang="en-US" altLang="zh-CN" dirty="0" err="1"/>
              <a:t>i</a:t>
            </a:r>
            <a:r>
              <a:rPr lang="en-US" altLang="zh-CN" dirty="0"/>
              <a:t>] = 1ll * C[</a:t>
            </a:r>
            <a:r>
              <a:rPr lang="en-US" altLang="zh-CN" dirty="0" err="1"/>
              <a:t>i</a:t>
            </a:r>
            <a:r>
              <a:rPr lang="en-US" altLang="zh-CN" dirty="0"/>
              <a:t>] * D[</a:t>
            </a:r>
            <a:r>
              <a:rPr lang="en-US" altLang="zh-CN" dirty="0" err="1"/>
              <a:t>i</a:t>
            </a:r>
            <a:r>
              <a:rPr lang="en-US" altLang="zh-CN" dirty="0"/>
              <a:t>] % mod;</a:t>
            </a:r>
          </a:p>
          <a:p>
            <a:pPr marL="0" indent="0">
              <a:buNone/>
            </a:pPr>
            <a:r>
              <a:rPr lang="en-US" altLang="zh-CN" dirty="0"/>
              <a:t>    NTT(</a:t>
            </a:r>
            <a:r>
              <a:rPr lang="en-US" altLang="zh-CN" dirty="0" err="1"/>
              <a:t>Ans</a:t>
            </a:r>
            <a:r>
              <a:rPr lang="en-US" altLang="zh-CN" dirty="0"/>
              <a:t>[opt], limit, -1, mod);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#</a:t>
            </a:r>
            <a:r>
              <a:rPr lang="en-US" altLang="zh-CN" dirty="0" err="1"/>
              <a:t>ifdef</a:t>
            </a:r>
            <a:r>
              <a:rPr lang="en-US" altLang="zh-CN" dirty="0"/>
              <a:t> WIN32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freopen</a:t>
            </a:r>
            <a:r>
              <a:rPr lang="en-US" altLang="zh-CN" dirty="0"/>
              <a:t>("a.in", "r", </a:t>
            </a:r>
            <a:r>
              <a:rPr lang="en-US" altLang="zh-CN" dirty="0" err="1"/>
              <a:t>stdin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N = read(), M = read(), P = read();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 A[</a:t>
            </a:r>
            <a:r>
              <a:rPr lang="en-US" altLang="zh-CN" dirty="0" err="1"/>
              <a:t>i</a:t>
            </a:r>
            <a:r>
              <a:rPr lang="en-US" altLang="zh-CN" dirty="0"/>
              <a:t>] = read();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M; </a:t>
            </a:r>
            <a:r>
              <a:rPr lang="en-US" altLang="zh-CN" dirty="0" err="1"/>
              <a:t>i</a:t>
            </a:r>
            <a:r>
              <a:rPr lang="en-US" altLang="zh-CN" dirty="0"/>
              <a:t>++) B[</a:t>
            </a:r>
            <a:r>
              <a:rPr lang="en-US" altLang="zh-CN" dirty="0" err="1"/>
              <a:t>i</a:t>
            </a:r>
            <a:r>
              <a:rPr lang="en-US" altLang="zh-CN" dirty="0"/>
              <a:t>] = read();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while(limit &lt;= N + M) limit &lt;&lt;= 1, L++;</a:t>
            </a:r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limit; </a:t>
            </a:r>
            <a:r>
              <a:rPr lang="en-US" altLang="zh-CN" dirty="0" err="1"/>
              <a:t>i</a:t>
            </a:r>
            <a:r>
              <a:rPr lang="en-US" altLang="zh-CN" dirty="0"/>
              <a:t>++) r[</a:t>
            </a:r>
            <a:r>
              <a:rPr lang="en-US" altLang="zh-CN" dirty="0" err="1"/>
              <a:t>i</a:t>
            </a:r>
            <a:r>
              <a:rPr lang="en-US" altLang="zh-CN" dirty="0"/>
              <a:t>] = (r[</a:t>
            </a:r>
            <a:r>
              <a:rPr lang="en-US" altLang="zh-CN" dirty="0" err="1"/>
              <a:t>i</a:t>
            </a:r>
            <a:r>
              <a:rPr lang="en-US" altLang="zh-CN" dirty="0"/>
              <a:t> &gt;&gt; 1] &gt;&gt; 1) | ((</a:t>
            </a:r>
            <a:r>
              <a:rPr lang="en-US" altLang="zh-CN" dirty="0" err="1"/>
              <a:t>i</a:t>
            </a:r>
            <a:r>
              <a:rPr lang="en-US" altLang="zh-CN" dirty="0"/>
              <a:t> &amp; 1) &lt;&lt; (L - 1));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solve(0, P1); </a:t>
            </a:r>
          </a:p>
          <a:p>
            <a:pPr marL="0" indent="0">
              <a:buNone/>
            </a:pPr>
            <a:r>
              <a:rPr lang="en-US" altLang="zh-CN" dirty="0"/>
              <a:t>    solve(1, P2);</a:t>
            </a:r>
          </a:p>
          <a:p>
            <a:pPr marL="0" indent="0">
              <a:buNone/>
            </a:pPr>
            <a:r>
              <a:rPr lang="en-US" altLang="zh-CN" dirty="0"/>
              <a:t>    solve(2, P3);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N + M;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        LL A = (</a:t>
            </a:r>
            <a:r>
              <a:rPr lang="en-US" altLang="zh-CN" dirty="0" err="1"/>
              <a:t>fastmul</a:t>
            </a:r>
            <a:r>
              <a:rPr lang="en-US" altLang="zh-CN" dirty="0"/>
              <a:t>(1ll * </a:t>
            </a:r>
            <a:r>
              <a:rPr lang="en-US" altLang="zh-CN" dirty="0" err="1"/>
              <a:t>Ans</a:t>
            </a:r>
            <a:r>
              <a:rPr lang="en-US" altLang="zh-CN" dirty="0"/>
              <a:t>[0][</a:t>
            </a:r>
            <a:r>
              <a:rPr lang="en-US" altLang="zh-CN" dirty="0" err="1"/>
              <a:t>i</a:t>
            </a:r>
            <a:r>
              <a:rPr lang="en-US" altLang="zh-CN" dirty="0"/>
              <a:t>] * P2 % PP, </a:t>
            </a:r>
            <a:r>
              <a:rPr lang="en-US" altLang="zh-CN" dirty="0" err="1"/>
              <a:t>fastpow</a:t>
            </a:r>
            <a:r>
              <a:rPr lang="en-US" altLang="zh-CN" dirty="0"/>
              <a:t>(P2 % P1, P1 - 2, P1), PP) + 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fastmul</a:t>
            </a:r>
            <a:r>
              <a:rPr lang="en-US" altLang="zh-CN" dirty="0"/>
              <a:t>(1ll * </a:t>
            </a:r>
            <a:r>
              <a:rPr lang="en-US" altLang="zh-CN" dirty="0" err="1"/>
              <a:t>Ans</a:t>
            </a:r>
            <a:r>
              <a:rPr lang="en-US" altLang="zh-CN" dirty="0"/>
              <a:t>[1][</a:t>
            </a:r>
            <a:r>
              <a:rPr lang="en-US" altLang="zh-CN" dirty="0" err="1"/>
              <a:t>i</a:t>
            </a:r>
            <a:r>
              <a:rPr lang="en-US" altLang="zh-CN" dirty="0"/>
              <a:t>] * P1 % PP, </a:t>
            </a:r>
            <a:r>
              <a:rPr lang="en-US" altLang="zh-CN" dirty="0" err="1"/>
              <a:t>fastpow</a:t>
            </a:r>
            <a:r>
              <a:rPr lang="en-US" altLang="zh-CN" dirty="0"/>
              <a:t>(P1 % P2, P2 - 2, P2), PP) ) % PP;</a:t>
            </a:r>
          </a:p>
          <a:p>
            <a:pPr marL="0" indent="0">
              <a:buNone/>
            </a:pPr>
            <a:r>
              <a:rPr lang="en-US" altLang="zh-CN" dirty="0"/>
              <a:t>        LL K = ((</a:t>
            </a:r>
            <a:r>
              <a:rPr lang="en-US" altLang="zh-CN" dirty="0" err="1"/>
              <a:t>Ans</a:t>
            </a:r>
            <a:r>
              <a:rPr lang="en-US" altLang="zh-CN" dirty="0"/>
              <a:t>[2][</a:t>
            </a:r>
            <a:r>
              <a:rPr lang="en-US" altLang="zh-CN" dirty="0" err="1"/>
              <a:t>i</a:t>
            </a:r>
            <a:r>
              <a:rPr lang="en-US" altLang="zh-CN" dirty="0"/>
              <a:t>] - A) % P3 + P3) % P3 * </a:t>
            </a:r>
            <a:r>
              <a:rPr lang="en-US" altLang="zh-CN" dirty="0" err="1"/>
              <a:t>fastpow</a:t>
            </a:r>
            <a:r>
              <a:rPr lang="en-US" altLang="zh-CN" dirty="0"/>
              <a:t>(PP % P3, P3 - 2, P3) % P3;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 ",(A % P + ((K % P) * (PP % P)) % P ) % P); 		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88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多项式求逆元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564" y="1402474"/>
            <a:ext cx="5780036" cy="53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多项式除法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8088"/>
            <a:ext cx="512307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3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1382" y="1909823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/>
              <a:t>前方高能</a:t>
            </a:r>
          </a:p>
        </p:txBody>
      </p:sp>
    </p:spTree>
    <p:extLst>
      <p:ext uri="{BB962C8B-B14F-4D97-AF65-F5344CB8AC3E}">
        <p14:creationId xmlns:p14="http://schemas.microsoft.com/office/powerpoint/2010/main" val="154584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8457"/>
            <a:ext cx="9724505" cy="942131"/>
          </a:xfrm>
        </p:spPr>
        <p:txBody>
          <a:bodyPr/>
          <a:lstStyle/>
          <a:p>
            <a:r>
              <a:rPr lang="zh-CN" altLang="en-US" dirty="0"/>
              <a:t>一阶导数：斜率</a:t>
            </a:r>
            <a:endParaRPr lang="en-US" altLang="zh-CN" dirty="0"/>
          </a:p>
          <a:p>
            <a:r>
              <a:rPr lang="zh-CN" altLang="en-US" dirty="0"/>
              <a:t>二阶导数：凹凸性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7410" name="Picture 2" descr="https://images2018.cnblogs.com/blog/1101696/201806/1101696-20180604170832220-15785230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39" y="1481560"/>
            <a:ext cx="85725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2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8" y="408146"/>
            <a:ext cx="2971800" cy="6067425"/>
          </a:xfrm>
          <a:prstGeom prst="rect">
            <a:avLst/>
          </a:prstGeom>
        </p:spPr>
      </p:pic>
      <p:pic>
        <p:nvPicPr>
          <p:cNvPr id="18434" name="Picture 2" descr="https://images2018.cnblogs.com/blog/1101696/201806/1101696-20180604180040711-7921225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94" y="1397642"/>
            <a:ext cx="52197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images2018.cnblogs.com/blog/1101696/201806/1101696-20180604164141202-4508883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94" y="2670557"/>
            <a:ext cx="14573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94" y="3441858"/>
            <a:ext cx="82486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泰勒展开</a:t>
            </a:r>
          </a:p>
        </p:txBody>
      </p:sp>
      <p:sp>
        <p:nvSpPr>
          <p:cNvPr id="4" name="AutoShape 2" descr="https://www.zhihu.com/equation?tex=g%28x%29%3Dg%28x_%7B0%7D%29%2B%5Cfrac%7Bf%5E%7B1%7D%28x_%7B0%7D%29%7D%7B1%21%7D%EF%BC%88x-x_%7B0%7D%EF%BC%89%2B%5Cfrac%7Bf%5E%7B2%7D%28x_%7B0%7D%29%7D%7B2%21%7D%EF%BC%88x-x_%7B0%7D%EF%BC%89%5E%7B2%7D%2B%E2%80%A6%E2%80%A6%2B%5Cfrac%7Bf%5E%7Bn%7D%28x_%7B0%7D%29%7D%7Bn%21%7D%EF%BC%88x-x_%7B0%7D%EF%BC%89%5E%7Bn%7D"/>
          <p:cNvSpPr>
            <a:spLocks noChangeAspect="1" noChangeArrowheads="1"/>
          </p:cNvSpPr>
          <p:nvPr/>
        </p:nvSpPr>
        <p:spPr bwMode="auto">
          <a:xfrm>
            <a:off x="155574" y="-144463"/>
            <a:ext cx="3941863" cy="394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065"/>
            <a:ext cx="4410075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480"/>
            <a:ext cx="3600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要讲的东西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3060" cy="5289550"/>
          </a:xfrm>
        </p:spPr>
        <p:txBody>
          <a:bodyPr>
            <a:normAutofit/>
          </a:bodyPr>
          <a:lstStyle/>
          <a:p>
            <a:r>
              <a:rPr lang="en-US" altLang="zh-CN" dirty="0"/>
              <a:t>FFT</a:t>
            </a:r>
          </a:p>
          <a:p>
            <a:r>
              <a:rPr lang="en-US" altLang="zh-CN" dirty="0"/>
              <a:t>NTT+</a:t>
            </a:r>
            <a:r>
              <a:rPr lang="zh-CN" altLang="en-US" dirty="0"/>
              <a:t>任意模数</a:t>
            </a:r>
            <a:r>
              <a:rPr lang="en-US" altLang="zh-CN" dirty="0"/>
              <a:t>NTT</a:t>
            </a:r>
          </a:p>
          <a:p>
            <a:r>
              <a:rPr lang="en-US" altLang="zh-CN" dirty="0" err="1"/>
              <a:t>多项式逆元</a:t>
            </a:r>
            <a:endParaRPr lang="en-US" altLang="zh-CN" dirty="0"/>
          </a:p>
          <a:p>
            <a:r>
              <a:rPr lang="en-US" altLang="zh-CN" dirty="0" err="1"/>
              <a:t>多项式除法</a:t>
            </a:r>
            <a:endParaRPr lang="en-US" altLang="zh-CN" dirty="0"/>
          </a:p>
          <a:p>
            <a:r>
              <a:rPr lang="en-US" altLang="zh-CN" strike="sngStrike" dirty="0" err="1"/>
              <a:t>多项式牛顿迭代法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多项式对数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多项式指数函数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多项式幂函数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多项式三角函数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多项式多点求值</a:t>
            </a:r>
            <a:endParaRPr lang="en-US" altLang="zh-CN" strike="sngStrike" dirty="0"/>
          </a:p>
          <a:p>
            <a:r>
              <a:rPr lang="en-US" altLang="zh-CN" strike="sngStrike" dirty="0" err="1"/>
              <a:t>多项式快速插值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914400" imgH="215640" progId="Equation.3">
                  <p:embed/>
                </p:oleObj>
              </mc:Choice>
              <mc:Fallback>
                <p:oleObj r:id="rId4" imgW="914400" imgH="2156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>
                <a:hlinkClick r:id="rId2"/>
              </a:rPr>
            </a:br>
            <a:r>
              <a:rPr lang="zh-CN" altLang="en-US" dirty="0">
                <a:hlinkClick r:id="rId2"/>
              </a:rPr>
              <a:t>多项式牛顿迭代法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431" y="1388433"/>
            <a:ext cx="5438775" cy="819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31" y="2357766"/>
            <a:ext cx="4806918" cy="4468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528" y="2459832"/>
            <a:ext cx="65817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9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hlinkClick r:id="rId2"/>
              </a:rPr>
              <a:t>多项式开根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01009"/>
            <a:ext cx="5305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多项式对数与多项式</a:t>
            </a:r>
            <a:r>
              <a:rPr lang="en-US" altLang="zh-CN" dirty="0" err="1">
                <a:hlinkClick r:id="rId2"/>
              </a:rPr>
              <a:t>exp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625" y="1238250"/>
            <a:ext cx="5286375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3930978"/>
            <a:ext cx="6010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4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2"/>
              </a:rPr>
              <a:t>多项式幂函数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76975"/>
            <a:ext cx="5162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00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多项式三角函数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2501"/>
            <a:ext cx="5362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多项式的快速差值与多点求值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4504"/>
            <a:ext cx="50863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1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171"/>
            <a:ext cx="410366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2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67" y="141233"/>
            <a:ext cx="4906502" cy="64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椭圆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76591" y="3290725"/>
            <a:ext cx="37710" cy="3771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760">
              <a:solidFill>
                <a:srgbClr val="FFFFFF"/>
              </a:solidFill>
              <a:latin typeface="Arial Narrow" pitchFamily="34" charset="0"/>
              <a:ea typeface="微软雅黑" charset="-122"/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4798872" y="3306251"/>
            <a:ext cx="1205625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6186394" y="3306251"/>
            <a:ext cx="1206734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谢谢聆听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/>
              <a:t>THANK YOU FOR YOUR ATTENTION</a:t>
            </a:r>
          </a:p>
        </p:txBody>
      </p:sp>
      <p:sp>
        <p:nvSpPr>
          <p:cNvPr id="22530" name="AutoShape 2" descr="https://img-blog.csdn.net/201409031444532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基本定义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4410" y="1581150"/>
            <a:ext cx="10359390" cy="487616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多项式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“</a:t>
            </a:r>
            <a:r>
              <a:rPr lang="en-US" altLang="zh-CN" dirty="0" err="1">
                <a:sym typeface="+mn-ea"/>
              </a:rPr>
              <a:t>在数学中，由若干个单项式相加组成的代数式叫做多项式</a:t>
            </a:r>
            <a:r>
              <a:rPr lang="en-US" altLang="zh-CN" dirty="0">
                <a:sym typeface="+mn-ea"/>
              </a:rPr>
              <a:t>”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多项式乘法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000" dirty="0"/>
              <a:t>系数表示下的多项式乘法：对应系数分别相乘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000" dirty="0"/>
              <a:t>点值表示下的多项式乘法：对于相同的</a:t>
            </a:r>
            <a:r>
              <a:rPr lang="en-US" altLang="zh-CN" sz="2000" dirty="0"/>
              <a:t>x</a:t>
            </a:r>
            <a:r>
              <a:rPr lang="zh-CN" altLang="en-US" sz="2000" dirty="0"/>
              <a:t>，将</a:t>
            </a:r>
            <a:r>
              <a:rPr lang="en-US" altLang="zh-CN" sz="2000" dirty="0"/>
              <a:t>y</a:t>
            </a:r>
            <a:r>
              <a:rPr lang="zh-CN" altLang="en-US" sz="2000" dirty="0"/>
              <a:t>相同</a:t>
            </a:r>
            <a:endParaRPr lang="zh-CN" altLang="en-US" dirty="0"/>
          </a:p>
          <a:p>
            <a:pPr>
              <a:buFont typeface="Wingdings" panose="05000000000000000000" charset="0"/>
              <a:buChar char="Ø"/>
            </a:pPr>
            <a:endParaRPr lang="zh-CN" altLang="en-US" dirty="0"/>
          </a:p>
          <a:p>
            <a:pPr marL="0" indent="0">
              <a:buFont typeface="Wingdings" panose="05000000000000000000" charset="0"/>
              <a:buNone/>
            </a:pPr>
            <a:endParaRPr lang="zh-CN" altLang="en-US" dirty="0"/>
          </a:p>
          <a:p>
            <a:pPr marL="0" indent="0">
              <a:buFont typeface="Wingdings" panose="05000000000000000000" charset="0"/>
              <a:buNone/>
            </a:pPr>
            <a:endParaRPr lang="zh-CN" altLang="en-US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10" y="2493645"/>
            <a:ext cx="3075940" cy="809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FFT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975" y="1511935"/>
            <a:ext cx="10664825" cy="1004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直接通过系数表示法或者点值表示法做多项式乘法的复杂度都是</a:t>
            </a:r>
            <a:r>
              <a:rPr lang="en-US" altLang="zh-CN" sz="1800" dirty="0"/>
              <a:t>N^2</a:t>
            </a:r>
            <a:r>
              <a:rPr lang="zh-CN" altLang="en-US" sz="1800" dirty="0"/>
              <a:t>的</a:t>
            </a:r>
          </a:p>
          <a:p>
            <a:pPr marL="0" indent="0">
              <a:buNone/>
            </a:pPr>
            <a:r>
              <a:rPr lang="zh-CN" altLang="en-US" sz="1800" dirty="0"/>
              <a:t>通过单位根可以优化为</a:t>
            </a:r>
            <a:r>
              <a:rPr lang="en-US" altLang="zh-CN" sz="1800" dirty="0" err="1"/>
              <a:t>NlogN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88975" y="2286000"/>
            <a:ext cx="93129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单位根：在复平面上，以原点为圆心，1为半径作圆，所得的圆叫单位圆。以圆点为起点，圆的n等分点为终点，做n个向量，设幅角为正且最小的向量对应的复数为ωn，称为n次单位根。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" y="3516630"/>
            <a:ext cx="2496185" cy="2250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单位根的性质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355"/>
            <a:ext cx="8257540" cy="250063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/>
              <a:t>欧拉公式</a:t>
            </a:r>
          </a:p>
          <a:p>
            <a:pPr>
              <a:buFont typeface="Wingdings" panose="05000000000000000000" charset="0"/>
              <a:buChar char="Ø"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性质</a:t>
            </a:r>
            <a:r>
              <a:rPr lang="en-US" altLang="zh-CN"/>
              <a:t>1</a:t>
            </a:r>
          </a:p>
          <a:p>
            <a:pPr>
              <a:buFont typeface="Wingdings" panose="05000000000000000000" charset="0"/>
              <a:buChar char="Ø"/>
            </a:pPr>
            <a:endParaRPr lang="en-US" altLang="zh-CN"/>
          </a:p>
          <a:p>
            <a:pPr>
              <a:buFont typeface="Wingdings" panose="05000000000000000000" charset="0"/>
              <a:buChar char="Ø"/>
            </a:pP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性质</a:t>
            </a:r>
            <a:r>
              <a:rPr lang="en-US" altLang="zh-CN"/>
              <a:t>2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endParaRPr lang="zh-CN" altLang="en-US" i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1905635"/>
            <a:ext cx="3416935" cy="636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780" y="3061970"/>
            <a:ext cx="120015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80" y="4145280"/>
            <a:ext cx="1323975" cy="542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快速傅里叶变换</a:t>
            </a:r>
            <a:r>
              <a:rPr lang="en-US" altLang="zh-CN" dirty="0"/>
              <a:t>(DFT)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110" y="1581150"/>
            <a:ext cx="10854690" cy="45961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设多项式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将其下标按照奇偶性分类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设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" y="1864360"/>
            <a:ext cx="6962140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" y="2850515"/>
            <a:ext cx="5133340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15" y="4103370"/>
            <a:ext cx="5171440" cy="1000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" y="5330190"/>
            <a:ext cx="2704465" cy="40005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8" imgW="114120" imgH="215640" progId="Equation.3">
                  <p:embed/>
                </p:oleObj>
              </mc:Choice>
              <mc:Fallback>
                <p:oleObj name="公式" r:id="rId8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快速傅里叶变换</a:t>
            </a:r>
            <a:r>
              <a:rPr lang="en-US" altLang="zh-CN" dirty="0"/>
              <a:t>(DFT)</a:t>
            </a:r>
            <a:endParaRPr lang="zh-CN" alt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3319" y="1347290"/>
            <a:ext cx="53244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88828" y="4795284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不难发现</a:t>
            </a:r>
            <a:r>
              <a:rPr lang="en-US" altLang="zh-CN" dirty="0">
                <a:solidFill>
                  <a:schemeClr val="bg1"/>
                </a:solidFill>
              </a:rPr>
              <a:t>A1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A2</a:t>
            </a:r>
            <a:r>
              <a:rPr lang="zh-CN" altLang="en-US" dirty="0">
                <a:solidFill>
                  <a:schemeClr val="bg1"/>
                </a:solidFill>
              </a:rPr>
              <a:t>只有常数项不同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因此我们可以通过分治的方法解决这件事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快速傅里叶逆变换</a:t>
            </a:r>
            <a:r>
              <a:rPr lang="en-US" altLang="zh-CN" dirty="0"/>
              <a:t>(IDFT)</a:t>
            </a:r>
            <a:endParaRPr lang="zh-CN" alt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10800000" flipH="1" flipV="1">
            <a:off x="1243590" y="1619193"/>
            <a:ext cx="342631" cy="28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157361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       带入后对所有点值除以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即可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73630"/>
            <a:ext cx="11908972" cy="5584370"/>
          </a:xfrm>
        </p:spPr>
        <p:txBody>
          <a:bodyPr numCol="3">
            <a:normAutofit fontScale="40000" lnSpcReduction="20000"/>
          </a:bodyPr>
          <a:lstStyle/>
          <a:p>
            <a:pPr>
              <a:buNone/>
            </a:pPr>
            <a:r>
              <a:rPr lang="en-US" altLang="zh-CN" dirty="0"/>
              <a:t>// luogu-judger-enable-o2</a:t>
            </a:r>
          </a:p>
          <a:p>
            <a:pPr>
              <a:buNone/>
            </a:pPr>
            <a:r>
              <a:rPr lang="en-US" altLang="zh-CN" dirty="0"/>
              <a:t>// luogu-judger-enable-o2</a:t>
            </a:r>
          </a:p>
          <a:p>
            <a:pPr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pPr>
              <a:buNone/>
            </a:pPr>
            <a:r>
              <a:rPr lang="en-US" altLang="zh-CN" dirty="0"/>
              <a:t>#include&lt;algorithm&gt;</a:t>
            </a:r>
          </a:p>
          <a:p>
            <a:pPr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pPr>
              <a:buNone/>
            </a:pPr>
            <a:r>
              <a:rPr lang="en-US" altLang="zh-CN" dirty="0"/>
              <a:t>#define Pi </a:t>
            </a:r>
            <a:r>
              <a:rPr lang="en-US" altLang="zh-CN" dirty="0" err="1"/>
              <a:t>acos</a:t>
            </a:r>
            <a:r>
              <a:rPr lang="en-US" altLang="zh-CN" dirty="0"/>
              <a:t>(-1)</a:t>
            </a:r>
          </a:p>
          <a:p>
            <a:pPr>
              <a:buNone/>
            </a:pPr>
            <a:r>
              <a:rPr lang="en-US" altLang="zh-CN" dirty="0"/>
              <a:t>#define </a:t>
            </a:r>
            <a:r>
              <a:rPr lang="en-US" altLang="zh-CN" dirty="0" err="1"/>
              <a:t>getchar</a:t>
            </a:r>
            <a:r>
              <a:rPr lang="en-US" altLang="zh-CN" dirty="0"/>
              <a:t>() (p1 == p2 &amp;&amp; (p2 = (p1 = </a:t>
            </a:r>
            <a:r>
              <a:rPr lang="en-US" altLang="zh-CN" dirty="0" err="1"/>
              <a:t>buf</a:t>
            </a:r>
            <a:r>
              <a:rPr lang="en-US" altLang="zh-CN" dirty="0"/>
              <a:t>) + </a:t>
            </a:r>
            <a:r>
              <a:rPr lang="en-US" altLang="zh-CN" dirty="0" err="1"/>
              <a:t>fread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, 1, 1 &lt;&lt; 21, </a:t>
            </a:r>
            <a:r>
              <a:rPr lang="en-US" altLang="zh-CN" dirty="0" err="1"/>
              <a:t>stdin</a:t>
            </a:r>
            <a:r>
              <a:rPr lang="en-US" altLang="zh-CN" dirty="0"/>
              <a:t>), p1 == p2) ? EOF : *p1++)</a:t>
            </a:r>
          </a:p>
          <a:p>
            <a:pPr>
              <a:buNone/>
            </a:pPr>
            <a:r>
              <a:rPr lang="en-US" altLang="zh-CN" dirty="0"/>
              <a:t>using namespace std;</a:t>
            </a:r>
          </a:p>
          <a:p>
            <a:pPr>
              <a:buNone/>
            </a:pPr>
            <a:r>
              <a:rPr lang="en-US" altLang="zh-CN" dirty="0"/>
              <a:t>const </a:t>
            </a:r>
            <a:r>
              <a:rPr lang="en-US" altLang="zh-CN" dirty="0" err="1"/>
              <a:t>int</a:t>
            </a:r>
            <a:r>
              <a:rPr lang="en-US" altLang="zh-CN" dirty="0"/>
              <a:t> MAXN = 4 * 1e6 + 10;</a:t>
            </a:r>
          </a:p>
          <a:p>
            <a:pPr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buf</a:t>
            </a:r>
            <a:r>
              <a:rPr lang="en-US" altLang="zh-CN" dirty="0"/>
              <a:t>[1 &lt;&lt; 21], *p1 = </a:t>
            </a:r>
            <a:r>
              <a:rPr lang="en-US" altLang="zh-CN" dirty="0" err="1"/>
              <a:t>buf</a:t>
            </a:r>
            <a:r>
              <a:rPr lang="en-US" altLang="zh-CN" dirty="0"/>
              <a:t>, *p2 = </a:t>
            </a:r>
            <a:r>
              <a:rPr lang="en-US" altLang="zh-CN" dirty="0" err="1"/>
              <a:t>buf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obuf</a:t>
            </a:r>
            <a:r>
              <a:rPr lang="en-US" altLang="zh-CN" dirty="0"/>
              <a:t>[1&lt;&lt;24], *O=</a:t>
            </a:r>
            <a:r>
              <a:rPr lang="en-US" altLang="zh-CN" dirty="0" err="1"/>
              <a:t>obuf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void print(</a:t>
            </a:r>
            <a:r>
              <a:rPr lang="en-US" altLang="zh-CN" dirty="0" err="1"/>
              <a:t>int</a:t>
            </a:r>
            <a:r>
              <a:rPr lang="en-US" altLang="zh-CN" dirty="0"/>
              <a:t> x) {</a:t>
            </a:r>
          </a:p>
          <a:p>
            <a:pPr>
              <a:buNone/>
            </a:pPr>
            <a:r>
              <a:rPr lang="en-US" altLang="zh-CN" dirty="0"/>
              <a:t>    if(x &gt; 9) print(x / 10);</a:t>
            </a:r>
          </a:p>
          <a:p>
            <a:pPr>
              <a:buNone/>
            </a:pPr>
            <a:r>
              <a:rPr lang="en-US" altLang="zh-CN" dirty="0"/>
              <a:t>    *O++ = x % 10 + '0';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inline </a:t>
            </a:r>
            <a:r>
              <a:rPr lang="en-US" altLang="zh-CN" dirty="0" err="1"/>
              <a:t>int</a:t>
            </a:r>
            <a:r>
              <a:rPr lang="en-US" altLang="zh-CN" dirty="0"/>
              <a:t> read() { </a:t>
            </a:r>
          </a:p>
          <a:p>
            <a:pPr>
              <a:buNone/>
            </a:pPr>
            <a:r>
              <a:rPr lang="en-US" altLang="zh-CN" dirty="0"/>
              <a:t>    char c = </a:t>
            </a:r>
            <a:r>
              <a:rPr lang="en-US" altLang="zh-CN" dirty="0" err="1"/>
              <a:t>getchar</a:t>
            </a:r>
            <a:r>
              <a:rPr lang="en-US" altLang="zh-CN" dirty="0"/>
              <a:t>(); </a:t>
            </a:r>
            <a:r>
              <a:rPr lang="en-US" altLang="zh-CN" dirty="0" err="1"/>
              <a:t>int</a:t>
            </a:r>
            <a:r>
              <a:rPr lang="en-US" altLang="zh-CN" dirty="0"/>
              <a:t> x = 0, f = 1;</a:t>
            </a:r>
          </a:p>
          <a:p>
            <a:pPr>
              <a:buNone/>
            </a:pPr>
            <a:r>
              <a:rPr lang="en-US" altLang="zh-CN" dirty="0"/>
              <a:t>    while(c &lt; '0' || c &gt; '9') {if(c == '-') f = -1; c = </a:t>
            </a:r>
            <a:r>
              <a:rPr lang="en-US" altLang="zh-CN" dirty="0" err="1"/>
              <a:t>getchar</a:t>
            </a:r>
            <a:r>
              <a:rPr lang="en-US" altLang="zh-CN" dirty="0"/>
              <a:t>();}</a:t>
            </a:r>
          </a:p>
          <a:p>
            <a:pPr>
              <a:buNone/>
            </a:pPr>
            <a:r>
              <a:rPr lang="en-US" altLang="zh-CN" dirty="0"/>
              <a:t>    while(c &gt;= '0' &amp;&amp; c &lt;= '9') x = x * 10 + c - '0', c = 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return x * f;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N, M, limit = 1, L;</a:t>
            </a:r>
          </a:p>
          <a:p>
            <a:pPr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complex {</a:t>
            </a:r>
          </a:p>
          <a:p>
            <a:pPr>
              <a:buNone/>
            </a:pPr>
            <a:r>
              <a:rPr lang="en-US" altLang="zh-CN" dirty="0"/>
              <a:t>    double x, y;</a:t>
            </a:r>
          </a:p>
          <a:p>
            <a:pPr>
              <a:buNone/>
            </a:pPr>
            <a:r>
              <a:rPr lang="en-US" altLang="zh-CN" dirty="0"/>
              <a:t>    complex(double xx = 0, double </a:t>
            </a:r>
            <a:r>
              <a:rPr lang="en-US" altLang="zh-CN" dirty="0" err="1"/>
              <a:t>yy</a:t>
            </a:r>
            <a:r>
              <a:rPr lang="en-US" altLang="zh-CN" dirty="0"/>
              <a:t> = 0) {x = xx, y = </a:t>
            </a:r>
            <a:r>
              <a:rPr lang="en-US" altLang="zh-CN" dirty="0" err="1"/>
              <a:t>yy</a:t>
            </a:r>
            <a:r>
              <a:rPr lang="en-US" altLang="zh-CN" dirty="0"/>
              <a:t>;}</a:t>
            </a:r>
          </a:p>
          <a:p>
            <a:pPr>
              <a:buNone/>
            </a:pPr>
            <a:r>
              <a:rPr lang="en-US" altLang="zh-CN" dirty="0"/>
              <a:t>    complex operator + (const complex &amp;</a:t>
            </a:r>
            <a:r>
              <a:rPr lang="en-US" altLang="zh-CN" dirty="0" err="1"/>
              <a:t>rhs</a:t>
            </a:r>
            <a:r>
              <a:rPr lang="en-US" altLang="zh-CN" dirty="0"/>
              <a:t>) {</a:t>
            </a:r>
          </a:p>
          <a:p>
            <a:pPr>
              <a:buNone/>
            </a:pPr>
            <a:r>
              <a:rPr lang="en-US" altLang="zh-CN" dirty="0"/>
              <a:t>        return complex(x + </a:t>
            </a:r>
            <a:r>
              <a:rPr lang="en-US" altLang="zh-CN" dirty="0" err="1"/>
              <a:t>rhs.x</a:t>
            </a:r>
            <a:r>
              <a:rPr lang="en-US" altLang="zh-CN" dirty="0"/>
              <a:t>, y + </a:t>
            </a:r>
            <a:r>
              <a:rPr lang="en-US" altLang="zh-CN" dirty="0" err="1"/>
              <a:t>rhs.y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complex operator - (const complex &amp;</a:t>
            </a:r>
            <a:r>
              <a:rPr lang="en-US" altLang="zh-CN" dirty="0" err="1"/>
              <a:t>rhs</a:t>
            </a:r>
            <a:r>
              <a:rPr lang="en-US" altLang="zh-CN" dirty="0"/>
              <a:t>) {</a:t>
            </a:r>
          </a:p>
          <a:p>
            <a:pPr>
              <a:buNone/>
            </a:pPr>
            <a:r>
              <a:rPr lang="en-US" altLang="zh-CN" dirty="0"/>
              <a:t>        return complex(x - </a:t>
            </a:r>
            <a:r>
              <a:rPr lang="en-US" altLang="zh-CN" dirty="0" err="1"/>
              <a:t>rhs.x</a:t>
            </a:r>
            <a:r>
              <a:rPr lang="en-US" altLang="zh-CN" dirty="0"/>
              <a:t>, y - </a:t>
            </a:r>
            <a:r>
              <a:rPr lang="en-US" altLang="zh-CN" dirty="0" err="1"/>
              <a:t>rhs.y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    complex operator * (const complex &amp;</a:t>
            </a:r>
            <a:r>
              <a:rPr lang="en-US" altLang="zh-CN" dirty="0" err="1"/>
              <a:t>rhs</a:t>
            </a:r>
            <a:r>
              <a:rPr lang="en-US" altLang="zh-CN" dirty="0"/>
              <a:t>) {</a:t>
            </a:r>
          </a:p>
          <a:p>
            <a:pPr>
              <a:buNone/>
            </a:pPr>
            <a:r>
              <a:rPr lang="en-US" altLang="zh-CN" dirty="0"/>
              <a:t>        return complex(x * </a:t>
            </a:r>
            <a:r>
              <a:rPr lang="en-US" altLang="zh-CN" dirty="0" err="1"/>
              <a:t>rhs.x</a:t>
            </a:r>
            <a:r>
              <a:rPr lang="en-US" altLang="zh-CN" dirty="0"/>
              <a:t> - y * </a:t>
            </a:r>
            <a:r>
              <a:rPr lang="en-US" altLang="zh-CN" dirty="0" err="1"/>
              <a:t>rhs.y</a:t>
            </a:r>
            <a:r>
              <a:rPr lang="en-US" altLang="zh-CN" dirty="0"/>
              <a:t>, x * </a:t>
            </a:r>
            <a:r>
              <a:rPr lang="en-US" altLang="zh-CN" dirty="0" err="1"/>
              <a:t>rhs.y</a:t>
            </a:r>
            <a:r>
              <a:rPr lang="en-US" altLang="zh-CN" dirty="0"/>
              <a:t> + y * </a:t>
            </a:r>
            <a:r>
              <a:rPr lang="en-US" altLang="zh-CN" dirty="0" err="1"/>
              <a:t>rhs.x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}a[MAXN], b[MAXN];</a:t>
            </a:r>
          </a:p>
          <a:p>
            <a:pPr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r[MAXN];</a:t>
            </a:r>
          </a:p>
          <a:p>
            <a:pPr>
              <a:buNone/>
            </a:pPr>
            <a:r>
              <a:rPr lang="en-US" altLang="zh-CN" dirty="0"/>
              <a:t>void FFT(complex *A, </a:t>
            </a:r>
            <a:r>
              <a:rPr lang="en-US" altLang="zh-CN" dirty="0" err="1"/>
              <a:t>int</a:t>
            </a:r>
            <a:r>
              <a:rPr lang="en-US" altLang="zh-CN" dirty="0"/>
              <a:t> type) {</a:t>
            </a:r>
          </a:p>
          <a:p>
            <a:pPr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limit;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>
              <a:buNone/>
            </a:pPr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 &lt; r[</a:t>
            </a:r>
            <a:r>
              <a:rPr lang="en-US" altLang="zh-CN" dirty="0" err="1"/>
              <a:t>i</a:t>
            </a:r>
            <a:r>
              <a:rPr lang="en-US" altLang="zh-CN" dirty="0"/>
              <a:t>]) swap(A[</a:t>
            </a:r>
            <a:r>
              <a:rPr lang="en-US" altLang="zh-CN" dirty="0" err="1"/>
              <a:t>i</a:t>
            </a:r>
            <a:r>
              <a:rPr lang="en-US" altLang="zh-CN" dirty="0"/>
              <a:t>], A[r[</a:t>
            </a:r>
            <a:r>
              <a:rPr lang="en-US" altLang="zh-CN" dirty="0" err="1"/>
              <a:t>i</a:t>
            </a:r>
            <a:r>
              <a:rPr lang="en-US" altLang="zh-CN" dirty="0"/>
              <a:t>]]);</a:t>
            </a:r>
          </a:p>
          <a:p>
            <a:pPr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mid = 1; mid &lt; limit; mid &lt;&lt;= 1) {</a:t>
            </a:r>
          </a:p>
          <a:p>
            <a:pPr>
              <a:buNone/>
            </a:pPr>
            <a:r>
              <a:rPr lang="en-US" altLang="zh-CN" dirty="0"/>
              <a:t>        complex </a:t>
            </a:r>
            <a:r>
              <a:rPr lang="en-US" altLang="zh-CN" dirty="0" err="1"/>
              <a:t>Wn</a:t>
            </a:r>
            <a:r>
              <a:rPr lang="en-US" altLang="zh-CN" dirty="0"/>
              <a:t> = complex(</a:t>
            </a:r>
            <a:r>
              <a:rPr lang="en-US" altLang="zh-CN" dirty="0" err="1"/>
              <a:t>cos</a:t>
            </a:r>
            <a:r>
              <a:rPr lang="en-US" altLang="zh-CN" dirty="0"/>
              <a:t>(Pi / mid), type * sin(Pi / mid));</a:t>
            </a:r>
          </a:p>
          <a:p>
            <a:pPr>
              <a:buNone/>
            </a:pPr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j = 0; j &lt; limit; j += mid &lt;&lt; 1) {</a:t>
            </a:r>
          </a:p>
          <a:p>
            <a:pPr>
              <a:buNone/>
            </a:pPr>
            <a:r>
              <a:rPr lang="en-US" altLang="zh-CN" dirty="0"/>
              <a:t>            complex w = complex(1, 0);</a:t>
            </a:r>
          </a:p>
          <a:p>
            <a:pPr>
              <a:buNone/>
            </a:pPr>
            <a:r>
              <a:rPr lang="en-US" altLang="zh-CN" dirty="0"/>
              <a:t>            for(</a:t>
            </a:r>
            <a:r>
              <a:rPr lang="en-US" altLang="zh-CN" dirty="0" err="1"/>
              <a:t>int</a:t>
            </a:r>
            <a:r>
              <a:rPr lang="en-US" altLang="zh-CN" dirty="0"/>
              <a:t> k = 0; k &lt; mid; k++, w = w * </a:t>
            </a:r>
            <a:r>
              <a:rPr lang="en-US" altLang="zh-CN" dirty="0" err="1"/>
              <a:t>Wn</a:t>
            </a:r>
            <a:r>
              <a:rPr lang="en-US" altLang="zh-CN" dirty="0"/>
              <a:t>) {</a:t>
            </a:r>
          </a:p>
          <a:p>
            <a:pPr>
              <a:buNone/>
            </a:pPr>
            <a:r>
              <a:rPr lang="en-US" altLang="zh-CN" dirty="0"/>
              <a:t>                 complex x = A[j + k], y = w * A[j + k +mid];</a:t>
            </a:r>
          </a:p>
          <a:p>
            <a:pPr>
              <a:buNone/>
            </a:pPr>
            <a:r>
              <a:rPr lang="en-US" altLang="zh-CN" dirty="0"/>
              <a:t>                 A[j + k] = x + y,</a:t>
            </a:r>
          </a:p>
          <a:p>
            <a:pPr>
              <a:buNone/>
            </a:pPr>
            <a:r>
              <a:rPr lang="en-US" altLang="zh-CN" dirty="0"/>
              <a:t>                 A[j + k + mid] = x - y;</a:t>
            </a:r>
          </a:p>
          <a:p>
            <a:pPr>
              <a:buNone/>
            </a:pPr>
            <a:r>
              <a:rPr lang="en-US" altLang="zh-CN" dirty="0"/>
              <a:t>            }</a:t>
            </a:r>
          </a:p>
          <a:p>
            <a:pPr>
              <a:buNone/>
            </a:pPr>
            <a:r>
              <a:rPr lang="en-US" altLang="zh-CN" dirty="0"/>
              <a:t>        }</a:t>
            </a:r>
          </a:p>
          <a:p>
            <a:pPr>
              <a:buNone/>
            </a:pPr>
            <a:r>
              <a:rPr lang="en-US" altLang="zh-CN" dirty="0"/>
              <a:t>  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>
              <a:buNone/>
            </a:pPr>
            <a:r>
              <a:rPr lang="en-US" altLang="zh-CN" dirty="0"/>
              <a:t>    #</a:t>
            </a:r>
            <a:r>
              <a:rPr lang="en-US" altLang="zh-CN" dirty="0" err="1"/>
              <a:t>ifdef</a:t>
            </a:r>
            <a:r>
              <a:rPr lang="en-US" altLang="zh-CN" dirty="0"/>
              <a:t> WIN32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freopen</a:t>
            </a:r>
            <a:r>
              <a:rPr lang="en-US" altLang="zh-CN" dirty="0"/>
              <a:t>("</a:t>
            </a:r>
            <a:r>
              <a:rPr lang="en-US" altLang="zh-CN" dirty="0" err="1"/>
              <a:t>a.in</a:t>
            </a:r>
            <a:r>
              <a:rPr lang="en-US" altLang="zh-CN" dirty="0"/>
              <a:t>", "r", </a:t>
            </a:r>
            <a:r>
              <a:rPr lang="en-US" altLang="zh-CN" dirty="0" err="1"/>
              <a:t>stdin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N = read(); M = read();</a:t>
            </a:r>
          </a:p>
          <a:p>
            <a:pPr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 a[</a:t>
            </a:r>
            <a:r>
              <a:rPr lang="en-US" altLang="zh-CN" dirty="0" err="1"/>
              <a:t>i</a:t>
            </a:r>
            <a:r>
              <a:rPr lang="en-US" altLang="zh-CN" dirty="0"/>
              <a:t>].x = read();</a:t>
            </a:r>
          </a:p>
          <a:p>
            <a:pPr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M; </a:t>
            </a:r>
            <a:r>
              <a:rPr lang="en-US" altLang="zh-CN" dirty="0" err="1"/>
              <a:t>i</a:t>
            </a:r>
            <a:r>
              <a:rPr lang="en-US" altLang="zh-CN" dirty="0"/>
              <a:t>++) b[</a:t>
            </a:r>
            <a:r>
              <a:rPr lang="en-US" altLang="zh-CN" dirty="0" err="1"/>
              <a:t>i</a:t>
            </a:r>
            <a:r>
              <a:rPr lang="en-US" altLang="zh-CN" dirty="0"/>
              <a:t>].x = read();</a:t>
            </a:r>
          </a:p>
          <a:p>
            <a:pPr>
              <a:buNone/>
            </a:pPr>
            <a:r>
              <a:rPr lang="en-US" altLang="zh-CN" dirty="0"/>
              <a:t>    while(limit &lt;= N + M) </a:t>
            </a:r>
          </a:p>
          <a:p>
            <a:pPr>
              <a:buNone/>
            </a:pPr>
            <a:r>
              <a:rPr lang="en-US" altLang="zh-CN" dirty="0"/>
              <a:t>        limit &lt;&lt;= 1, L++;</a:t>
            </a:r>
          </a:p>
          <a:p>
            <a:pPr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limit;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buNone/>
            </a:pPr>
            <a:r>
              <a:rPr lang="en-US" altLang="zh-CN" dirty="0"/>
              <a:t>        r[</a:t>
            </a:r>
            <a:r>
              <a:rPr lang="en-US" altLang="zh-CN" dirty="0" err="1"/>
              <a:t>i</a:t>
            </a:r>
            <a:r>
              <a:rPr lang="en-US" altLang="zh-CN" dirty="0"/>
              <a:t>] = (r[</a:t>
            </a:r>
            <a:r>
              <a:rPr lang="en-US" altLang="zh-CN" dirty="0" err="1"/>
              <a:t>i</a:t>
            </a:r>
            <a:r>
              <a:rPr lang="en-US" altLang="zh-CN" dirty="0"/>
              <a:t> &gt;&gt; 1] &gt;&gt; 1) | ((</a:t>
            </a:r>
            <a:r>
              <a:rPr lang="en-US" altLang="zh-CN" dirty="0" err="1"/>
              <a:t>i</a:t>
            </a:r>
            <a:r>
              <a:rPr lang="en-US" altLang="zh-CN" dirty="0"/>
              <a:t> &amp; 1) &lt;&lt; (L - 1));	</a:t>
            </a:r>
          </a:p>
          <a:p>
            <a:pPr>
              <a:buNone/>
            </a:pPr>
            <a:r>
              <a:rPr lang="en-US" altLang="zh-CN" dirty="0"/>
              <a:t>    FFT(a, 1);FFT(b, 1);</a:t>
            </a:r>
          </a:p>
          <a:p>
            <a:pPr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limit; </a:t>
            </a:r>
            <a:r>
              <a:rPr lang="en-US" altLang="zh-CN" dirty="0" err="1"/>
              <a:t>i</a:t>
            </a:r>
            <a:r>
              <a:rPr lang="en-US" altLang="zh-CN" dirty="0"/>
              <a:t>++) a[</a:t>
            </a:r>
            <a:r>
              <a:rPr lang="en-US" altLang="zh-CN" dirty="0" err="1"/>
              <a:t>i</a:t>
            </a:r>
            <a:r>
              <a:rPr lang="en-US" altLang="zh-CN" dirty="0"/>
              <a:t>] = a[</a:t>
            </a:r>
            <a:r>
              <a:rPr lang="en-US" altLang="zh-CN" dirty="0" err="1"/>
              <a:t>i</a:t>
            </a:r>
            <a:r>
              <a:rPr lang="en-US" altLang="zh-CN" dirty="0"/>
              <a:t>] * b[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buNone/>
            </a:pPr>
            <a:r>
              <a:rPr lang="en-US" altLang="zh-CN" dirty="0"/>
              <a:t>    FFT(a, -1);	</a:t>
            </a:r>
          </a:p>
          <a:p>
            <a:pPr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N + M;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buNone/>
            </a:pPr>
            <a:r>
              <a:rPr lang="en-US" altLang="zh-CN" dirty="0"/>
              <a:t>        print((</a:t>
            </a:r>
            <a:r>
              <a:rPr lang="en-US" altLang="zh-CN" dirty="0" err="1"/>
              <a:t>int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].x / limit + 0.5))), *O ++ = ' ';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fwrite</a:t>
            </a:r>
            <a:r>
              <a:rPr lang="en-US" altLang="zh-CN" dirty="0"/>
              <a:t>(</a:t>
            </a:r>
            <a:r>
              <a:rPr lang="en-US" altLang="zh-CN" dirty="0" err="1"/>
              <a:t>obuf</a:t>
            </a:r>
            <a:r>
              <a:rPr lang="en-US" altLang="zh-CN" dirty="0"/>
              <a:t>, O-</a:t>
            </a:r>
            <a:r>
              <a:rPr lang="en-US" altLang="zh-CN" dirty="0" err="1"/>
              <a:t>obuf</a:t>
            </a:r>
            <a:r>
              <a:rPr lang="en-US" altLang="zh-CN" dirty="0"/>
              <a:t>, 1 , </a:t>
            </a:r>
            <a:r>
              <a:rPr lang="en-US" altLang="zh-CN" dirty="0" err="1"/>
              <a:t>stdout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 return 0;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直接连接符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直接连接符 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4、17、22、27、28、29"/>
  <p:tag name="KSO_WM_TEMPLATE_CATEGORY" val="custom"/>
  <p:tag name="KSO_WM_TEMPLATE_INDEX" val="160547"/>
  <p:tag name="KSO_WM_TAG_VERSION" val="1.0"/>
  <p:tag name="KSO_WM_SLIDE_ID" val="custom1605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a"/>
  <p:tag name="KSO_WM_UNIT_INDEX" val="1"/>
  <p:tag name="KSO_WM_UNIT_ID" val="custom160547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b"/>
  <p:tag name="KSO_WM_UNIT_INDEX" val="1"/>
  <p:tag name="KSO_WM_UNIT_ID" val="custom16054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4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KSO_WM_TEMPLATE_CATEGORY" val="custom"/>
  <p:tag name="KSO_WM_TEMPLATE_INDEX" val="160547"/>
  <p:tag name="KSO_WM_TAG_VERSION" val="1.0"/>
  <p:tag name="KSO_WM_SLIDE_ID" val="custom160547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  <p:tag name="KSO_WM_SLIDE_POSITION" val="32*361"/>
  <p:tag name="KSO_WM_SLIDE_SIZE" val="344*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椭圆 4"/>
  <p:tag name="KSO_WM_TAG_VERSION" val="1.0"/>
  <p:tag name="KSO_WM_BEAUTIFY_FLAG" val="#wm#"/>
  <p:tag name="KSO_WM_UNIT_TYPE" val="i"/>
  <p:tag name="KSO_WM_UNIT_ID" val="custom160547_29*i*0"/>
  <p:tag name="KSO_WM_TEMPLATE_CATEGORY" val="custom"/>
  <p:tag name="KSO_WM_TEMPLATE_INDEX" val="160547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直接连接符 6"/>
  <p:tag name="KSO_WM_TAG_VERSION" val="1.0"/>
  <p:tag name="KSO_WM_BEAUTIFY_FLAG" val="#wm#"/>
  <p:tag name="KSO_WM_UNIT_TYPE" val="i"/>
  <p:tag name="KSO_WM_UNIT_ID" val="custom160547_29*i*1"/>
  <p:tag name="KSO_WM_TEMPLATE_CATEGORY" val="custom"/>
  <p:tag name="KSO_WM_TEMPLATE_INDEX" val="160547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直接连接符 7"/>
  <p:tag name="KSO_WM_TAG_VERSION" val="1.0"/>
  <p:tag name="KSO_WM_BEAUTIFY_FLAG" val="#wm#"/>
  <p:tag name="KSO_WM_UNIT_TYPE" val="i"/>
  <p:tag name="KSO_WM_UNIT_ID" val="custom160547_29*i*2"/>
  <p:tag name="KSO_WM_TEMPLATE_CATEGORY" val="custom"/>
  <p:tag name="KSO_WM_TEMPLATE_INDEX" val="160547"/>
  <p:tag name="KSO_WM_UNIT_INDEX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a"/>
  <p:tag name="KSO_WM_UNIT_INDEX" val="1"/>
  <p:tag name="KSO_WM_UNIT_ID" val="custom160547_29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谢谢聆听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b"/>
  <p:tag name="KSO_WM_UNIT_INDEX" val="1"/>
  <p:tag name="KSO_WM_UNIT_ID" val="custom160547_29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THANK YOU FOR YOUR ATTEN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Freeform 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Straight Connector 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Freeform 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Freeform 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70028"/>
  <p:tag name="MH_LIBRARY" val="GRAPHIC"/>
  <p:tag name="MH_ORDER" val="Straight Connector 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矩形 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61915"/>
  <p:tag name="MH_LIBRARY" val="GRAPHIC"/>
  <p:tag name="MH_ORDER" val="椭圆 4"/>
</p:tagLst>
</file>

<file path=ppt/theme/theme1.xml><?xml version="1.0" encoding="utf-8"?>
<a:theme xmlns:a="http://schemas.openxmlformats.org/drawingml/2006/main" name="Office 主题">
  <a:themeElements>
    <a:clrScheme name="16054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8886E"/>
      </a:accent1>
      <a:accent2>
        <a:srgbClr val="A59183"/>
      </a:accent2>
      <a:accent3>
        <a:srgbClr val="AC8282"/>
      </a:accent3>
      <a:accent4>
        <a:srgbClr val="E79747"/>
      </a:accent4>
      <a:accent5>
        <a:srgbClr val="7F723D"/>
      </a:accent5>
      <a:accent6>
        <a:srgbClr val="CA4A62"/>
      </a:accent6>
      <a:hlink>
        <a:srgbClr val="868B57"/>
      </a:hlink>
      <a:folHlink>
        <a:srgbClr val="657A56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2557</Words>
  <Application>Microsoft Office PowerPoint</Application>
  <PresentationFormat>宽屏</PresentationFormat>
  <Paragraphs>328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Arial Narrow</vt:lpstr>
      <vt:lpstr>Calibri</vt:lpstr>
      <vt:lpstr>Wingdings</vt:lpstr>
      <vt:lpstr>Office 主题</vt:lpstr>
      <vt:lpstr>Equation.3</vt:lpstr>
      <vt:lpstr>公式</vt:lpstr>
      <vt:lpstr>多项式</vt:lpstr>
      <vt:lpstr>要讲的东西</vt:lpstr>
      <vt:lpstr>基本定义</vt:lpstr>
      <vt:lpstr>FFT</vt:lpstr>
      <vt:lpstr>单位根的性质</vt:lpstr>
      <vt:lpstr>快速傅里叶变换(DFT)</vt:lpstr>
      <vt:lpstr>快速傅里叶变换(DFT)</vt:lpstr>
      <vt:lpstr>快速傅里叶逆变换(IDFT)</vt:lpstr>
      <vt:lpstr>代码实现</vt:lpstr>
      <vt:lpstr>快速数论变换NTT</vt:lpstr>
      <vt:lpstr>代码实现</vt:lpstr>
      <vt:lpstr>任意模数NTT</vt:lpstr>
      <vt:lpstr>代码实现</vt:lpstr>
      <vt:lpstr>多项式求逆元</vt:lpstr>
      <vt:lpstr>多项式除法</vt:lpstr>
      <vt:lpstr>PowerPoint 演示文稿</vt:lpstr>
      <vt:lpstr>导数</vt:lpstr>
      <vt:lpstr>PowerPoint 演示文稿</vt:lpstr>
      <vt:lpstr>泰勒展开</vt:lpstr>
      <vt:lpstr> 多项式牛顿迭代法 </vt:lpstr>
      <vt:lpstr>多项式开根 </vt:lpstr>
      <vt:lpstr>多项式对数与多项式exp</vt:lpstr>
      <vt:lpstr>多项式幂函数</vt:lpstr>
      <vt:lpstr>多项式三角函数</vt:lpstr>
      <vt:lpstr>多项式的快速差值与多点求值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</dc:title>
  <dc:creator/>
  <cp:lastModifiedBy>SP</cp:lastModifiedBy>
  <cp:revision>20</cp:revision>
  <dcterms:created xsi:type="dcterms:W3CDTF">2015-05-05T08:02:00Z</dcterms:created>
  <dcterms:modified xsi:type="dcterms:W3CDTF">2022-01-03T15:00:03Z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