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5" r:id="rId20"/>
    <p:sldId id="296" r:id="rId21"/>
    <p:sldId id="291" r:id="rId22"/>
    <p:sldId id="292" r:id="rId23"/>
    <p:sldId id="270" r:id="rId24"/>
    <p:sldId id="274" r:id="rId25"/>
    <p:sldId id="265" r:id="rId26"/>
    <p:sldId id="272" r:id="rId27"/>
    <p:sldId id="273" r:id="rId28"/>
    <p:sldId id="266" r:id="rId29"/>
    <p:sldId id="261" r:id="rId30"/>
    <p:sldId id="262" r:id="rId31"/>
    <p:sldId id="297" r:id="rId32"/>
    <p:sldId id="298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060BE-5323-4ADD-AD19-A99A82CD361D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50AD1C-B7F2-4A77-86F5-BB7238A958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jt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82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065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生成函数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入门超经典，简单快乐入门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84707" y="46874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radley Hand ITC" panose="03070402050302030203" pitchFamily="66" charset="0"/>
                <a:ea typeface="隶书" panose="02010509060101010101" pitchFamily="49" charset="-122"/>
                <a:hlinkClick r:id="rId2"/>
              </a:rPr>
              <a:t>hwim</a:t>
            </a:r>
            <a:endParaRPr lang="zh-CN" altLang="en-US" dirty="0">
              <a:latin typeface="Bradley Hand ITC" panose="03070402050302030203" pitchFamily="66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279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得到通项公式：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16" y="2936888"/>
            <a:ext cx="5390476" cy="1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6" y="4426368"/>
            <a:ext cx="5219048" cy="8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16" y="5489170"/>
            <a:ext cx="4714286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类似的可以求出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也可以是两个递推式，相当于解一个方程。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37" y="2459704"/>
            <a:ext cx="2971429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取水果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685519"/>
            <a:ext cx="9601200" cy="1144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取水果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分别构造它们的生成函数，乘起就是答案的生成函数。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                              =          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其对应的序列就是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{1,2,3,4,5…},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个就是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05" y="3429000"/>
            <a:ext cx="7733333" cy="8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58" y="3330686"/>
            <a:ext cx="1380952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普通型生成函数常用来解决无标号的问题，指数型生成函数则是解决有标号的问题。例如求排列。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形如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77" y="3326079"/>
            <a:ext cx="6590476" cy="809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37" y="2631037"/>
            <a:ext cx="5142857" cy="885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普通型生成函数与指数型生成函数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给定一些数字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可以拿三次，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可以拿两次，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可以拿一次，拿三个数出来的方案数。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)(1+x)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的系数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拿出三个数构成的排列数。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/2!+x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/3!)(1+x+x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/2!)(1+x)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19/6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，*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3!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为答案，那么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为其答案。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骨牌，（不同的骨牌可能长度相等），每个可以无限使用，求用这些骨牌填充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1*m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的方格的方案数。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取一个的话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 = (x0+a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+…)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为集合中出现的长度，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为这个长度出现的次数。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取两个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 *A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答案为加起来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A+A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1/(1-A)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有一些骨牌，每个骨牌有其长度（不同的骨牌可能长度相等），每个可以无限使用，求构成长度为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的方案数 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与上面相比，要求的是从排列变成了集合，除以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n!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即答案。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例如在上面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(3,4,5)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(4,3,5)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是两种情况，现在则是一种。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62" y="4430012"/>
            <a:ext cx="2961905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开心题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沙发放到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sfafd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HDU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 2065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红色病毒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HDU 2065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红色病毒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902" y="2495320"/>
            <a:ext cx="4937829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3771  Triple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个斧头，每个斧头的价值都不同，可以取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个斧头组成不同的价值，求每种价值有多少种组成方案（顺序不同算一种）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b,a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算一种。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3771  Triple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31" y="2603575"/>
            <a:ext cx="8476190" cy="29238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个点的有标号无向联通图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无重边，自环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58" y="2556932"/>
            <a:ext cx="6695238" cy="3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3456: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城市规划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另一种解法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6" y="0"/>
            <a:ext cx="763061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给出一个大小为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的集合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；定义神犇二叉树为节点权值都在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中，定义一个二叉树的权值为所有节点的权值和。 求出权值和为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的，有多少个形态不同的神犇二叉树。对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998244353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取模；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0" y="3887120"/>
            <a:ext cx="7732450" cy="19887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一个单点的生成函数，即判断一个权值是否可以独立存在。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B(x),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即答案函数，其中的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次方项权值和，系数就是的二叉树的个数。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一个二叉树可以有一个点和两个树组成，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为根节点权值生成函数，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为两个子树的生成函数。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x^0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即空树也是存在的。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71" y="2468155"/>
            <a:ext cx="3238095" cy="5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50" y="4313211"/>
            <a:ext cx="3209524" cy="3904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3625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小朋友和二叉树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多项式开根（牛顿迭代），多项式求逆。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56" y="2556932"/>
            <a:ext cx="3685714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泰勒展开：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麦克劳林公式：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多项式乘法，牛顿迭代，多项式取对数，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，开根，除法等。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27" y="2556932"/>
            <a:ext cx="5695238" cy="485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78" y="3042646"/>
            <a:ext cx="5438095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没超链接的题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Dd = 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十进制数，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位十进制数中求出现偶数个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的个数。</a:t>
            </a:r>
            <a:endParaRPr lang="zh-CN" altLang="en-US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没超链接的题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位十进制中出现偶数个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为奇数的个数。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9a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+ 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 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 9b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+ a</a:t>
            </a:r>
            <a:r>
              <a:rPr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n-1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线性递推。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THANSK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常见的泰勒展开式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2" y="2556932"/>
            <a:ext cx="7451322" cy="3281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对于一个序列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{a0,a1,a2,a3…}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，把它们放到多项式里表示出来，使它们可以利用多项式的优美的性质进行一系列的操作。（个人口胡）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对于上述序列，构造其生成函数为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所以生成函数是可以表示序列的。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487238"/>
            <a:ext cx="3371429" cy="3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证明：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或者通过泰勒公式的展开，也能得到证明：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8" y="2556932"/>
            <a:ext cx="4390476" cy="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0" y="3483868"/>
            <a:ext cx="5533333" cy="1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70" y="5572669"/>
            <a:ext cx="7800000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常见的普通型生成函数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77" y="2484118"/>
            <a:ext cx="8276190" cy="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77" y="4143084"/>
            <a:ext cx="8276190" cy="8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77" y="3324036"/>
            <a:ext cx="8761905" cy="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665" y="5007094"/>
            <a:ext cx="8666667" cy="828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序列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前面知道生成函数可以表示序列，现在给定一个序列，求生成函数。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{1,0,1,0,1,0…}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{0,2,4,6,8…}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求序列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{1,3,5,7,9…}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的生成函数。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17" y="3009952"/>
            <a:ext cx="1095238" cy="8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27" y="3862972"/>
            <a:ext cx="1209524" cy="8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4F771F-805A-4FD8-9118-09DE3E0F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84" y="3377257"/>
            <a:ext cx="1266667" cy="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线性递推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Fibonacci  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1" y="3031107"/>
            <a:ext cx="2771429" cy="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93" y="3507297"/>
            <a:ext cx="6266254" cy="244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0</TotalTime>
  <Words>906</Words>
  <Application>Microsoft Office PowerPoint</Application>
  <PresentationFormat>宽屏</PresentationFormat>
  <Paragraphs>100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方正舒体</vt:lpstr>
      <vt:lpstr>华文楷体</vt:lpstr>
      <vt:lpstr>华文新魏</vt:lpstr>
      <vt:lpstr>华文行楷</vt:lpstr>
      <vt:lpstr>隶书</vt:lpstr>
      <vt:lpstr>宋体</vt:lpstr>
      <vt:lpstr>Arial</vt:lpstr>
      <vt:lpstr>Bradley Hand ITC</vt:lpstr>
      <vt:lpstr>Calibri</vt:lpstr>
      <vt:lpstr>Calibri Light</vt:lpstr>
      <vt:lpstr>Garamond</vt:lpstr>
      <vt:lpstr>Wingdings 2</vt:lpstr>
      <vt:lpstr>HDOfficeLightV0</vt:lpstr>
      <vt:lpstr>环保</vt:lpstr>
      <vt:lpstr>生成函数</vt:lpstr>
      <vt:lpstr>生成函数</vt:lpstr>
      <vt:lpstr>前置知识</vt:lpstr>
      <vt:lpstr>常见的泰勒展开式</vt:lpstr>
      <vt:lpstr>普通型生成函数</vt:lpstr>
      <vt:lpstr>常见的普通型生成函数</vt:lpstr>
      <vt:lpstr>常见的普通型生成函数</vt:lpstr>
      <vt:lpstr>序列-&gt;生成函数</vt:lpstr>
      <vt:lpstr>线性递推 </vt:lpstr>
      <vt:lpstr>线性递推</vt:lpstr>
      <vt:lpstr>线性递推</vt:lpstr>
      <vt:lpstr>取水果</vt:lpstr>
      <vt:lpstr>取水果</vt:lpstr>
      <vt:lpstr>指数型生成函数</vt:lpstr>
      <vt:lpstr>常见的指数型生成函数</vt:lpstr>
      <vt:lpstr>普通型生成函数与指数型生成函数</vt:lpstr>
      <vt:lpstr>常见模型</vt:lpstr>
      <vt:lpstr>常见模型</vt:lpstr>
      <vt:lpstr>开心题</vt:lpstr>
      <vt:lpstr>HDU 2065 红色病毒</vt:lpstr>
      <vt:lpstr>HDU 2065 红色病毒</vt:lpstr>
      <vt:lpstr>Bzoj 3771  Triple</vt:lpstr>
      <vt:lpstr>Bzoj 3771  Triple</vt:lpstr>
      <vt:lpstr>Bzoj 3456: 城市规划</vt:lpstr>
      <vt:lpstr>Bzoj 3456: 城市规划</vt:lpstr>
      <vt:lpstr>Bzoj 3456: 城市规划</vt:lpstr>
      <vt:lpstr>Bzoj 3625 小朋友和二叉树</vt:lpstr>
      <vt:lpstr>Bzoj 3625 小朋友和二叉树</vt:lpstr>
      <vt:lpstr>Bzoj 3625 小朋友和二叉树</vt:lpstr>
      <vt:lpstr>没超链接的题</vt:lpstr>
      <vt:lpstr>没超链接的题</vt:lpstr>
      <vt:lpstr>THANSK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生成函数</dc:title>
  <dc:creator>hp</dc:creator>
  <cp:lastModifiedBy>SP</cp:lastModifiedBy>
  <cp:revision>42</cp:revision>
  <dcterms:created xsi:type="dcterms:W3CDTF">2018-06-06T12:21:00Z</dcterms:created>
  <dcterms:modified xsi:type="dcterms:W3CDTF">2022-01-03T15:03:09Z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