
<file path=[Content_Types].xml><?xml version="1.0" encoding="utf-8"?>
<Types xmlns="http://schemas.openxmlformats.org/package/2006/content-types">
  <Override PartName="/ppt/slides/slide94.xml" ContentType="application/vnd.openxmlformats-officedocument.presentationml.slide+xml"/>
  <Override PartName="/ppt/tags/tag8.xml" ContentType="application/vnd.openxmlformats-officedocument.presentationml.tags+xml"/>
  <Override PartName="/ppt/tags/tag238.xml" ContentType="application/vnd.openxmlformats-officedocument.presentationml.tags+xml"/>
  <Override PartName="/ppt/tags/tag569.xml" ContentType="application/vnd.openxmlformats-officedocument.presentationml.tags+xml"/>
  <Override PartName="/ppt/tags/tag916.xml" ContentType="application/vnd.openxmlformats-officedocument.presentationml.tags+xml"/>
  <Override PartName="/ppt/tags/tag424.xml" ContentType="application/vnd.openxmlformats-officedocument.presentationml.tags+xml"/>
  <Override PartName="/ppt/tags/tag610.xml" ContentType="application/vnd.openxmlformats-officedocument.presentationml.tags+xml"/>
  <Override PartName="/ppt/tags/tag755.xml" ContentType="application/vnd.openxmlformats-officedocument.presentationml.tags+xml"/>
  <Override PartName="/ppt/tags/tag941.xml" ContentType="application/vnd.openxmlformats-officedocument.presentationml.tags+xml"/>
  <Override PartName="/ppt/slides/slide25.xml" ContentType="application/vnd.openxmlformats-officedocument.presentationml.slide+xml"/>
  <Override PartName="/ppt/slideLayouts/slideLayout2.xml" ContentType="application/vnd.openxmlformats-officedocument.presentationml.slideLayout+xml"/>
  <Override PartName="/ppt/tags/tag263.xml" ContentType="application/vnd.openxmlformats-officedocument.presentationml.tags+xml"/>
  <Override PartName="/ppt/tags/tag594.xml" ContentType="application/vnd.openxmlformats-officedocument.presentationml.tags+xml"/>
  <Override PartName="/ppt/tags/tag780.xml" ContentType="application/vnd.openxmlformats-officedocument.presentationml.tags+xml"/>
  <Default Extension="xml" ContentType="application/xml"/>
  <Override PartName="/ppt/slides/slide50.xml" ContentType="application/vnd.openxmlformats-officedocument.presentationml.slide+xml"/>
  <Override PartName="/ppt/tags/tag38.xml" ContentType="application/vnd.openxmlformats-officedocument.presentationml.tags+xml"/>
  <Override PartName="/ppt/tags/tag339.xml" ContentType="application/vnd.openxmlformats-officedocument.presentationml.tags+xml"/>
  <Override PartName="/ppt/tags/tag525.xml" ContentType="application/vnd.openxmlformats-officedocument.presentationml.tags+xml"/>
  <Override PartName="/ppt/tags/tag63.xml" ContentType="application/vnd.openxmlformats-officedocument.presentationml.tags+xml"/>
  <Override PartName="/ppt/tags/tag178.xml" ContentType="application/vnd.openxmlformats-officedocument.presentationml.tags+xml"/>
  <Override PartName="/ppt/tags/tag364.xml" ContentType="application/vnd.openxmlformats-officedocument.presentationml.tags+xml"/>
  <Override PartName="/ppt/tags/tag711.xml" ContentType="application/vnd.openxmlformats-officedocument.presentationml.tags+xml"/>
  <Override PartName="/ppt/tags/tag856.xml" ContentType="application/vnd.openxmlformats-officedocument.presentationml.tags+xml"/>
  <Override PartName="/ppt/tags/tag109.xml" ContentType="application/vnd.openxmlformats-officedocument.presentationml.tags+xml"/>
  <Override PartName="/ppt/tags/tag550.xml" ContentType="application/vnd.openxmlformats-officedocument.presentationml.tags+xml"/>
  <Override PartName="/ppt/tags/tag695.xml" ContentType="application/vnd.openxmlformats-officedocument.presentationml.tags+xml"/>
  <Override PartName="/ppt/tags/tag881.xml" ContentType="application/vnd.openxmlformats-officedocument.presentationml.tags+xml"/>
  <Override PartName="/ppt/tags/tag279.xml" ContentType="application/vnd.openxmlformats-officedocument.presentationml.tags+xml"/>
  <Override PartName="/ppt/tags/tag626.xml" ContentType="application/vnd.openxmlformats-officedocument.presentationml.tags+xml"/>
  <Override PartName="/ppt/tags/tag957.xml" ContentType="application/vnd.openxmlformats-officedocument.presentationml.tags+xml"/>
  <Override PartName="/ppt/tags/tag134.xml" ContentType="application/vnd.openxmlformats-officedocument.presentationml.tags+xml"/>
  <Override PartName="/ppt/tags/tag320.xml" ContentType="application/vnd.openxmlformats-officedocument.presentationml.tags+xml"/>
  <Override PartName="/ppt/tags/tag465.xml" ContentType="application/vnd.openxmlformats-officedocument.presentationml.tags+xml"/>
  <Override PartName="/ppt/tags/tag796.xml" ContentType="application/vnd.openxmlformats-officedocument.presentationml.tags+xml"/>
  <Override PartName="/ppt/tags/tag812.xml" ContentType="application/vnd.openxmlformats-officedocument.presentationml.tags+xml"/>
  <Override PartName="/ppt/slides/slide66.xml" ContentType="application/vnd.openxmlformats-officedocument.presentationml.slide+xml"/>
  <Override PartName="/ppt/tags/tag651.xml" ContentType="application/vnd.openxmlformats-officedocument.presentationml.tags+xml"/>
  <Default Extension="png" ContentType="image/png"/>
  <Override PartName="/ppt/tags/tag5.xml" ContentType="application/vnd.openxmlformats-officedocument.presentationml.tags+xml"/>
  <Override PartName="/ppt/tags/tag79.xml" ContentType="application/vnd.openxmlformats-officedocument.presentationml.tags+xml"/>
  <Override PartName="/ppt/tags/tag490.xml" ContentType="application/vnd.openxmlformats-officedocument.presentationml.tags+xml"/>
  <Override PartName="/ppt/tags/tag727.xml" ContentType="application/vnd.openxmlformats-officedocument.presentationml.tags+xml"/>
  <Override PartName="/ppt/tags/tag913.xml" ContentType="application/vnd.openxmlformats-officedocument.presentationml.tags+xml"/>
  <Override PartName="/ppt/slides/slide91.xml" ContentType="application/vnd.openxmlformats-officedocument.presentationml.slide+xml"/>
  <Override PartName="/ppt/tags/tag235.xml" ContentType="application/vnd.openxmlformats-officedocument.presentationml.tags+xml"/>
  <Override PartName="/ppt/tags/tag421.xml" ContentType="application/vnd.openxmlformats-officedocument.presentationml.tags+xml"/>
  <Override PartName="/ppt/tags/tag566.xml" ContentType="application/vnd.openxmlformats-officedocument.presentationml.tags+xml"/>
  <Override PartName="/ppt/tags/tag752.xml" ContentType="application/vnd.openxmlformats-officedocument.presentationml.tags+xml"/>
  <Override PartName="/ppt/tags/tag897.xml" ContentType="application/vnd.openxmlformats-officedocument.presentationml.tags+xml"/>
  <Override PartName="/ppt/slides/slide22.xml" ContentType="application/vnd.openxmlformats-officedocument.presentationml.slide+xml"/>
  <Override PartName="/ppt/tags/tag260.xml" ContentType="application/vnd.openxmlformats-officedocument.presentationml.tags+xml"/>
  <Override PartName="/ppt/tags/tag591.xml" ContentType="application/vnd.openxmlformats-officedocument.presentationml.tags+xml"/>
  <Override PartName="/ppt/tags/tag828.xml" ContentType="application/vnd.openxmlformats-officedocument.presentationml.tags+xml"/>
  <Override PartName="/ppt/tags/tag35.xml" ContentType="application/vnd.openxmlformats-officedocument.presentationml.tags+xml"/>
  <Override PartName="/ppt/tags/tag336.xml" ContentType="application/vnd.openxmlformats-officedocument.presentationml.tags+xml"/>
  <Override PartName="/ppt/tags/tag667.xml" ContentType="application/vnd.openxmlformats-officedocument.presentationml.tags+xml"/>
  <Override PartName="/ppt/tags/tag175.xml" ContentType="application/vnd.openxmlformats-officedocument.presentationml.tags+xml"/>
  <Override PartName="/ppt/tags/tag522.xml" ContentType="application/vnd.openxmlformats-officedocument.presentationml.tags+xml"/>
  <Override PartName="/ppt/tags/tag853.xml" ContentType="application/vnd.openxmlformats-officedocument.presentationml.tags+xml"/>
  <Override PartName="/ppt/tags/tag60.xml" ContentType="application/vnd.openxmlformats-officedocument.presentationml.tags+xml"/>
  <Override PartName="/ppt/tags/tag361.xml" ContentType="application/vnd.openxmlformats-officedocument.presentationml.tags+xml"/>
  <Override PartName="/ppt/tags/tag692.xml" ContentType="application/vnd.openxmlformats-officedocument.presentationml.tags+xml"/>
  <Override PartName="/ppt/tags/tag929.xml" ContentType="application/vnd.openxmlformats-officedocument.presentationml.tags+xml"/>
  <Override PartName="/ppt/tags/tag106.xml" ContentType="application/vnd.openxmlformats-officedocument.presentationml.tags+xml"/>
  <Override PartName="/ppt/tags/tag437.xml" ContentType="application/vnd.openxmlformats-officedocument.presentationml.tags+xml"/>
  <Override PartName="/ppt/tags/tag623.xml" ContentType="application/vnd.openxmlformats-officedocument.presentationml.tags+xml"/>
  <Override PartName="/ppt/tags/tag768.xml" ContentType="application/vnd.openxmlformats-officedocument.presentationml.tags+xml"/>
  <Override PartName="/ppt/slides/slide38.xml" ContentType="application/vnd.openxmlformats-officedocument.presentationml.slide+xml"/>
  <Override PartName="/ppt/tags/tag131.xml" ContentType="application/vnd.openxmlformats-officedocument.presentationml.tags+xml"/>
  <Override PartName="/ppt/tags/tag276.xml" ContentType="application/vnd.openxmlformats-officedocument.presentationml.tags+xml"/>
  <Override PartName="/ppt/tags/tag462.xml" ContentType="application/vnd.openxmlformats-officedocument.presentationml.tags+xml"/>
  <Override PartName="/ppt/tags/tag954.xml" ContentType="application/vnd.openxmlformats-officedocument.presentationml.tags+xml"/>
  <Override PartName="/ppt/tags/tag207.xml" ContentType="application/vnd.openxmlformats-officedocument.presentationml.tags+xml"/>
  <Override PartName="/ppt/tags/tag793.xml" ContentType="application/vnd.openxmlformats-officedocument.presentationml.tags+xml"/>
  <Override PartName="/ppt/slides/slide63.xml" ContentType="application/vnd.openxmlformats-officedocument.presentationml.slide+xml"/>
  <Override PartName="/ppt/tags/tag2.xml" ContentType="application/vnd.openxmlformats-officedocument.presentationml.tags+xml"/>
  <Override PartName="/ppt/tags/tag538.xml" ContentType="application/vnd.openxmlformats-officedocument.presentationml.tags+xml"/>
  <Override PartName="/ppt/tags/tag724.xml" ContentType="application/vnd.openxmlformats-officedocument.presentationml.tags+xml"/>
  <Override PartName="/ppt/tags/tag869.xml" ContentType="application/vnd.openxmlformats-officedocument.presentationml.tags+xml"/>
  <Override PartName="/ppt/tags/tag76.xml" ContentType="application/vnd.openxmlformats-officedocument.presentationml.tags+xml"/>
  <Override PartName="/ppt/tags/tag232.xml" ContentType="application/vnd.openxmlformats-officedocument.presentationml.tags+xml"/>
  <Override PartName="/ppt/tags/tag377.xml" ContentType="application/vnd.openxmlformats-officedocument.presentationml.tags+xml"/>
  <Override PartName="/ppt/tags/tag563.xml" ContentType="application/vnd.openxmlformats-officedocument.presentationml.tags+xml"/>
  <Override PartName="/ppt/tags/tag894.xml" ContentType="application/vnd.openxmlformats-officedocument.presentationml.tags+xml"/>
  <Override PartName="/ppt/tags/tag910.xml" ContentType="application/vnd.openxmlformats-officedocument.presentationml.tags+xml"/>
  <Override PartName="/ppt/tags/tag308.xml" ContentType="application/vnd.openxmlformats-officedocument.presentationml.tags+xml"/>
  <Override PartName="/ppt/tags/tag639.xml" ContentType="application/vnd.openxmlformats-officedocument.presentationml.tags+xml"/>
  <Override PartName="/ppt/tags/tag147.xml" ContentType="application/vnd.openxmlformats-officedocument.presentationml.tags+xml"/>
  <Override PartName="/ppt/tags/tag478.xml" ContentType="application/vnd.openxmlformats-officedocument.presentationml.tags+xml"/>
  <Override PartName="/ppt/tags/tag825.xml" ContentType="application/vnd.openxmlformats-officedocument.presentationml.tags+xml"/>
  <Override PartName="/ppt/slides/slide79.xml" ContentType="application/vnd.openxmlformats-officedocument.presentationml.slide+xml"/>
  <Override PartName="/ppt/tags/tag32.xml" ContentType="application/vnd.openxmlformats-officedocument.presentationml.tags+xml"/>
  <Override PartName="/ppt/tags/tag333.xml" ContentType="application/vnd.openxmlformats-officedocument.presentationml.tags+xml"/>
  <Override PartName="/ppt/tags/tag664.xml" ContentType="application/vnd.openxmlformats-officedocument.presentationml.tags+xml"/>
  <Override PartName="/ppt/tags/tag850.xml" ContentType="application/vnd.openxmlformats-officedocument.presentationml.tags+xml"/>
  <Override PartName="/ppt/tags/tag172.xml" ContentType="application/vnd.openxmlformats-officedocument.presentationml.tags+xml"/>
  <Override PartName="/ppt/tags/tag409.xml" ContentType="application/vnd.openxmlformats-officedocument.presentationml.tags+xml"/>
  <Override PartName="/ppt/tags/tag103.xml" ContentType="application/vnd.openxmlformats-officedocument.presentationml.tags+xml"/>
  <Override PartName="/ppt/notesSlides/notesSlide1.xml" ContentType="application/vnd.openxmlformats-officedocument.presentationml.notesSlide+xml"/>
  <Override PartName="/ppt/tags/tag248.xml" ContentType="application/vnd.openxmlformats-officedocument.presentationml.tags+xml"/>
  <Override PartName="/ppt/tags/tag434.xml" ContentType="application/vnd.openxmlformats-officedocument.presentationml.tags+xml"/>
  <Override PartName="/ppt/tags/tag579.xml" ContentType="application/vnd.openxmlformats-officedocument.presentationml.tags+xml"/>
  <Override PartName="/ppt/tags/tag926.xml" ContentType="application/vnd.openxmlformats-officedocument.presentationml.tags+xml"/>
  <Override PartName="/ppt/tags/tag273.xml" ContentType="application/vnd.openxmlformats-officedocument.presentationml.tags+xml"/>
  <Override PartName="/ppt/tags/tag620.xml" ContentType="application/vnd.openxmlformats-officedocument.presentationml.tags+xml"/>
  <Override PartName="/ppt/tags/tag765.xml" ContentType="application/vnd.openxmlformats-officedocument.presentationml.tags+xml"/>
  <Override PartName="/ppt/tags/tag951.xml" ContentType="application/vnd.openxmlformats-officedocument.presentationml.tags+xml"/>
  <Override PartName="/ppt/slides/slide35.xml" ContentType="application/vnd.openxmlformats-officedocument.presentationml.slide+xml"/>
  <Override PartName="/ppt/tags/tag790.xml" ContentType="application/vnd.openxmlformats-officedocument.presentationml.tags+xml"/>
  <Override PartName="/ppt/slides/slide60.xml" ContentType="application/vnd.openxmlformats-officedocument.presentationml.slide+xml"/>
  <Override PartName="/ppt/tags/tag48.xml" ContentType="application/vnd.openxmlformats-officedocument.presentationml.tags+xml"/>
  <Override PartName="/ppt/tags/tag188.xml" ContentType="application/vnd.openxmlformats-officedocument.presentationml.tags+xml"/>
  <Override PartName="/ppt/tags/tag204.xml" ContentType="application/vnd.openxmlformats-officedocument.presentationml.tags+xml"/>
  <Override PartName="/ppt/tags/tag349.xml" ContentType="application/vnd.openxmlformats-officedocument.presentationml.tags+xml"/>
  <Override PartName="/ppt/tags/tag535.xml" ContentType="application/vnd.openxmlformats-officedocument.presentationml.tags+xml"/>
  <Override PartName="/ppt/tags/tag866.xml" ContentType="application/vnd.openxmlformats-officedocument.presentationml.tags+xml"/>
  <Override PartName="/ppt/tags/tag73.xml" ContentType="application/vnd.openxmlformats-officedocument.presentationml.tags+xml"/>
  <Override PartName="/ppt/tags/tag374.xml" ContentType="application/vnd.openxmlformats-officedocument.presentationml.tags+xml"/>
  <Override PartName="/ppt/tags/tag721.xml" ContentType="application/vnd.openxmlformats-officedocument.presentationml.tags+xml"/>
  <Override PartName="/ppt/tags/tag119.xml" ContentType="application/vnd.openxmlformats-officedocument.presentationml.tags+xml"/>
  <Override PartName="/ppt/tags/tag560.xml" ContentType="application/vnd.openxmlformats-officedocument.presentationml.tags+xml"/>
  <Override PartName="/ppt/tags/tag891.xml" ContentType="application/vnd.openxmlformats-officedocument.presentationml.tags+xml"/>
  <Override PartName="/ppt/tags/tag289.xml" ContentType="application/vnd.openxmlformats-officedocument.presentationml.tags+xml"/>
  <Override PartName="/ppt/tags/tag305.xml" ContentType="application/vnd.openxmlformats-officedocument.presentationml.tags+xml"/>
  <Override PartName="/ppt/tags/tag636.xml" ContentType="application/vnd.openxmlformats-officedocument.presentationml.tags+xml"/>
  <Override PartName="/ppt/tags/tag822.xml" ContentType="application/vnd.openxmlformats-officedocument.presentationml.tags+xml"/>
  <Override PartName="/ppt/tags/tag144.xml" ContentType="application/vnd.openxmlformats-officedocument.presentationml.tags+xml"/>
  <Override PartName="/ppt/tags/tag330.xml" ContentType="application/vnd.openxmlformats-officedocument.presentationml.tags+xml"/>
  <Override PartName="/ppt/tags/tag475.xml" ContentType="application/vnd.openxmlformats-officedocument.presentationml.tags+xml"/>
  <Override PartName="/ppt/tags/tag661.xml" ContentType="application/vnd.openxmlformats-officedocument.presentationml.tags+xml"/>
  <Override PartName="/ppt/slides/slide76.xml" ContentType="application/vnd.openxmlformats-officedocument.presentationml.slide+xml"/>
  <Override PartName="/ppt/tags/tag406.xml" ContentType="application/vnd.openxmlformats-officedocument.presentationml.tags+xml"/>
  <Override PartName="/ppt/tags/tag737.xml" ContentType="application/vnd.openxmlformats-officedocument.presentationml.tags+xml"/>
  <Override PartName="/ppt/tags/tag89.xml" ContentType="application/vnd.openxmlformats-officedocument.presentationml.tags+xml"/>
  <Override PartName="/ppt/tags/tag245.xml" ContentType="application/vnd.openxmlformats-officedocument.presentationml.tags+xml"/>
  <Override PartName="/ppt/tags/tag576.xml" ContentType="application/vnd.openxmlformats-officedocument.presentationml.tags+xml"/>
  <Override PartName="/ppt/tags/tag923.xml" ContentType="application/vnd.openxmlformats-officedocument.presentationml.tags+xml"/>
  <Override PartName="/ppt/tags/tag100.xml" ContentType="application/vnd.openxmlformats-officedocument.presentationml.tags+xml"/>
  <Override PartName="/ppt/tags/tag431.xml" ContentType="application/vnd.openxmlformats-officedocument.presentationml.tags+xml"/>
  <Override PartName="/ppt/tags/tag762.xml" ContentType="application/vnd.openxmlformats-officedocument.presentationml.tags+xml"/>
  <Override PartName="/ppt/slides/slide32.xml" ContentType="application/vnd.openxmlformats-officedocument.presentationml.slide+xml"/>
  <Override PartName="/ppt/tags/tag270.xml" ContentType="application/vnd.openxmlformats-officedocument.presentationml.tags+xml"/>
  <Override PartName="/ppt/tags/tag507.xml" ContentType="application/vnd.openxmlformats-officedocument.presentationml.tags+xml"/>
  <Override PartName="/ppt/tags/tag838.xml" ContentType="application/vnd.openxmlformats-officedocument.presentationml.tags+xml"/>
  <Override PartName="/ppt/tags/tag45.xml" ContentType="application/vnd.openxmlformats-officedocument.presentationml.tags+xml"/>
  <Override PartName="/ppt/tags/tag201.xml" ContentType="application/vnd.openxmlformats-officedocument.presentationml.tags+xml"/>
  <Override PartName="/ppt/tags/tag346.xml" ContentType="application/vnd.openxmlformats-officedocument.presentationml.tags+xml"/>
  <Override PartName="/ppt/tags/tag532.xml" ContentType="application/vnd.openxmlformats-officedocument.presentationml.tags+xml"/>
  <Override PartName="/ppt/tags/tag677.xml" ContentType="application/vnd.openxmlformats-officedocument.presentationml.tags+xml"/>
  <Override PartName="/ppt/tags/tag185.xml" ContentType="application/vnd.openxmlformats-officedocument.presentationml.tags+xml"/>
  <Override PartName="/ppt/tags/tag371.xml" ContentType="application/vnd.openxmlformats-officedocument.presentationml.tags+xml"/>
  <Override PartName="/ppt/tags/tag86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608.xml" ContentType="application/vnd.openxmlformats-officedocument.presentationml.tags+xml"/>
  <Override PartName="/ppt/tags/tag939.xml" ContentType="application/vnd.openxmlformats-officedocument.presentationml.tags+xml"/>
  <Override PartName="/ppt/tags/tag302.xml" ContentType="application/vnd.openxmlformats-officedocument.presentationml.tags+xml"/>
  <Override PartName="/ppt/tags/tag447.xml" ContentType="application/vnd.openxmlformats-officedocument.presentationml.tags+xml"/>
  <Override PartName="/ppt/tags/tag633.xml" ContentType="application/vnd.openxmlformats-officedocument.presentationml.tags+xml"/>
  <Override PartName="/ppt/tags/tag778.xml" ContentType="application/vnd.openxmlformats-officedocument.presentationml.tags+xml"/>
  <Override PartName="/ppt/tags/tag964.xml" ContentType="application/vnd.openxmlformats-officedocument.presentationml.tags+xml"/>
  <Override PartName="/ppt/slides/slide48.xml" ContentType="application/vnd.openxmlformats-officedocument.presentationml.slide+xml"/>
  <Override PartName="/ppt/tags/tag141.xml" ContentType="application/vnd.openxmlformats-officedocument.presentationml.tags+xml"/>
  <Override PartName="/ppt/tags/tag286.xml" ContentType="application/vnd.openxmlformats-officedocument.presentationml.tags+xml"/>
  <Override PartName="/ppt/tags/tag472.xml" ContentType="application/vnd.openxmlformats-officedocument.presentationml.tags+xml"/>
  <Override PartName="/ppt/tags/tag709.xml" ContentType="application/vnd.openxmlformats-officedocument.presentationml.tags+xml"/>
  <Override PartName="/ppt/slides/slide73.xml" ContentType="application/vnd.openxmlformats-officedocument.presentationml.slide+xml"/>
  <Override PartName="/ppt/tags/tag217.xml" ContentType="application/vnd.openxmlformats-officedocument.presentationml.tags+xml"/>
  <Override PartName="/ppt/tags/tag548.xml" ContentType="application/vnd.openxmlformats-officedocument.presentationml.tags+xml"/>
  <Override PartName="/ppt/tags/tag86.xml" ContentType="application/vnd.openxmlformats-officedocument.presentationml.tags+xml"/>
  <Override PartName="/ppt/tags/tag387.xml" ContentType="application/vnd.openxmlformats-officedocument.presentationml.tags+xml"/>
  <Override PartName="/ppt/tags/tag403.xml" ContentType="application/vnd.openxmlformats-officedocument.presentationml.tags+xml"/>
  <Override PartName="/ppt/tags/tag734.xml" ContentType="application/vnd.openxmlformats-officedocument.presentationml.tags+xml"/>
  <Override PartName="/ppt/tags/tag879.xml" ContentType="application/vnd.openxmlformats-officedocument.presentationml.tags+xml"/>
  <Override PartName="/ppt/tags/tag920.xml" ContentType="application/vnd.openxmlformats-officedocument.presentationml.tags+xml"/>
  <Override PartName="/ppt/tags/tag242.xml" ContentType="application/vnd.openxmlformats-officedocument.presentationml.tags+xml"/>
  <Override PartName="/ppt/tags/tag573.xml" ContentType="application/vnd.openxmlformats-officedocument.presentationml.tags+xml"/>
  <Override PartName="/ppt/tags/tag17.xml" ContentType="application/vnd.openxmlformats-officedocument.presentationml.tags+xml"/>
  <Override PartName="/ppt/tags/tag318.xml" ContentType="application/vnd.openxmlformats-officedocument.presentationml.tags+xml"/>
  <Override PartName="/ppt/tags/tag504.xml" ContentType="application/vnd.openxmlformats-officedocument.presentationml.tags+xml"/>
  <Override PartName="/ppt/tags/tag649.xml" ContentType="application/vnd.openxmlformats-officedocument.presentationml.tags+xml"/>
  <Override PartName="/ppt/tags/tag157.xml" ContentType="application/vnd.openxmlformats-officedocument.presentationml.tags+xml"/>
  <Override PartName="/ppt/tags/tag343.xml" ContentType="application/vnd.openxmlformats-officedocument.presentationml.tags+xml"/>
  <Override PartName="/ppt/tags/tag488.xml" ContentType="application/vnd.openxmlformats-officedocument.presentationml.tags+xml"/>
  <Override PartName="/ppt/tags/tag835.xml" ContentType="application/vnd.openxmlformats-officedocument.presentationml.tags+xml"/>
  <Override PartName="/ppt/slides/slide89.xml" ContentType="application/vnd.openxmlformats-officedocument.presentationml.slide+xml"/>
  <Override PartName="/ppt/tags/tag42.xml" ContentType="application/vnd.openxmlformats-officedocument.presentationml.tags+xml"/>
  <Override PartName="/ppt/tags/tag182.xml" ContentType="application/vnd.openxmlformats-officedocument.presentationml.tags+xml"/>
  <Override PartName="/ppt/tags/tag674.xml" ContentType="application/vnd.openxmlformats-officedocument.presentationml.tags+xml"/>
  <Override PartName="/ppt/tags/tag860.xml" ContentType="application/vnd.openxmlformats-officedocument.presentationml.tags+xml"/>
  <Override PartName="/ppt/tags/tag419.xml" ContentType="application/vnd.openxmlformats-officedocument.presentationml.tags+xml"/>
  <Override PartName="/ppt/tags/tag605.xml" ContentType="application/vnd.openxmlformats-officedocument.presentationml.tags+xml"/>
  <Override PartName="/ppt/tags/tag936.xml" ContentType="application/vnd.openxmlformats-officedocument.presentationml.tags+xml"/>
  <Override PartName="/ppt/tags/tag113.xml" ContentType="application/vnd.openxmlformats-officedocument.presentationml.tags+xml"/>
  <Override PartName="/ppt/tags/tag258.xml" ContentType="application/vnd.openxmlformats-officedocument.presentationml.tags+xml"/>
  <Override PartName="/ppt/tags/tag444.xml" ContentType="application/vnd.openxmlformats-officedocument.presentationml.tags+xml"/>
  <Override PartName="/ppt/tags/tag589.xml" ContentType="application/vnd.openxmlformats-officedocument.presentationml.tags+xml"/>
  <Override PartName="/ppt/tags/tag775.xml" ContentType="application/vnd.openxmlformats-officedocument.presentationml.tags+xml"/>
  <Override PartName="/ppt/slides/slide45.xml" ContentType="application/vnd.openxmlformats-officedocument.presentationml.slide+xml"/>
  <Override PartName="/ppt/tags/tag283.xml" ContentType="application/vnd.openxmlformats-officedocument.presentationml.tags+xml"/>
  <Override PartName="/ppt/tags/tag630.xml" ContentType="application/vnd.openxmlformats-officedocument.presentationml.tags+xml"/>
  <Override PartName="/ppt/tags/tag961.xml" ContentType="application/vnd.openxmlformats-officedocument.presentationml.tags+xml"/>
  <Override PartName="/ppt/tags/tag58.xml" ContentType="application/vnd.openxmlformats-officedocument.presentationml.tags+xml"/>
  <Override PartName="/ppt/tags/tag359.xml" ContentType="application/vnd.openxmlformats-officedocument.presentationml.tags+xml"/>
  <Override PartName="/ppt/tags/tag706.xml" ContentType="application/vnd.openxmlformats-officedocument.presentationml.tags+xml"/>
  <Override PartName="/ppt/slides/slide70.xml" ContentType="application/vnd.openxmlformats-officedocument.presentationml.slide+xml"/>
  <Override PartName="/ppt/tags/tag198.xml" ContentType="application/vnd.openxmlformats-officedocument.presentationml.tags+xml"/>
  <Override PartName="/ppt/tags/tag214.xml" ContentType="application/vnd.openxmlformats-officedocument.presentationml.tags+xml"/>
  <Override PartName="/ppt/tags/tag400.xml" ContentType="application/vnd.openxmlformats-officedocument.presentationml.tags+xml"/>
  <Override PartName="/ppt/tags/tag545.xml" ContentType="application/vnd.openxmlformats-officedocument.presentationml.tags+xml"/>
  <Override PartName="/ppt/tags/tag731.xml" ContentType="application/vnd.openxmlformats-officedocument.presentationml.tags+xml"/>
  <Override PartName="/ppt/tags/tag876.xml" ContentType="application/vnd.openxmlformats-officedocument.presentationml.tags+xml"/>
  <Override PartName="/ppt/tags/tag83.xml" ContentType="application/vnd.openxmlformats-officedocument.presentationml.tags+xml"/>
  <Override PartName="/ppt/tags/tag384.xml" ContentType="application/vnd.openxmlformats-officedocument.presentationml.tags+xml"/>
  <Override PartName="/ppt/tags/tag570.xml" ContentType="application/vnd.openxmlformats-officedocument.presentationml.tags+xml"/>
  <Override PartName="/ppt/tags/tag807.xml" ContentType="application/vnd.openxmlformats-officedocument.presentationml.tags+xml"/>
  <Override PartName="/ppt/tags/tag14.xml" ContentType="application/vnd.openxmlformats-officedocument.presentationml.tags+xml"/>
  <Override PartName="/ppt/tags/tag129.xml" ContentType="application/vnd.openxmlformats-officedocument.presentationml.tags+xml"/>
  <Override PartName="/ppt/tags/tag315.xml" ContentType="application/vnd.openxmlformats-officedocument.presentationml.tags+xml"/>
  <Override PartName="/ppt/tags/tag646.xml" ContentType="application/vnd.openxmlformats-officedocument.presentationml.tags+xml"/>
  <Override PartName="/ppt/tags/tag154.xml" ContentType="application/vnd.openxmlformats-officedocument.presentationml.tags+xml"/>
  <Override PartName="/ppt/tags/tag299.xml" ContentType="application/vnd.openxmlformats-officedocument.presentationml.tags+xml"/>
  <Override PartName="/ppt/tags/tag485.xml" ContentType="application/vnd.openxmlformats-officedocument.presentationml.tags+xml"/>
  <Override PartName="/ppt/tags/tag501.xml" ContentType="application/vnd.openxmlformats-officedocument.presentationml.tags+xml"/>
  <Override PartName="/ppt/tags/tag832.xml" ContentType="application/vnd.openxmlformats-officedocument.presentationml.tags+xml"/>
  <Override PartName="/ppt/tags/tag277.xml" ContentType="application/vnd.openxmlformats-officedocument.presentationml.tags+xml"/>
  <Override PartName="/ppt/tags/tag340.xml" ContentType="application/vnd.openxmlformats-officedocument.presentationml.tags+xml"/>
  <Override PartName="/ppt/tags/tag624.xml" ContentType="application/vnd.openxmlformats-officedocument.presentationml.tags+xml"/>
  <Override PartName="/ppt/tags/tag671.xml" ContentType="application/vnd.openxmlformats-officedocument.presentationml.tags+xml"/>
  <Override PartName="/ppt/tags/tag769.xml" ContentType="application/vnd.openxmlformats-officedocument.presentationml.tags+xml"/>
  <Override PartName="/ppt/tags/tag908.xml" ContentType="application/vnd.openxmlformats-officedocument.presentationml.tags+xml"/>
  <Override PartName="/ppt/tags/tag955.xml" ContentType="application/vnd.openxmlformats-officedocument.presentationml.tags+xml"/>
  <Override PartName="/ppt/slides/slide39.xml" ContentType="application/vnd.openxmlformats-officedocument.presentationml.slide+xml"/>
  <Override PartName="/ppt/slides/slide86.xml" ContentType="application/vnd.openxmlformats-officedocument.presentationml.slide+xml"/>
  <Override PartName="/ppt/tags/tag132.xml" ContentType="application/vnd.openxmlformats-officedocument.presentationml.tags+xml"/>
  <Override PartName="/ppt/tags/tag416.xml" ContentType="application/vnd.openxmlformats-officedocument.presentationml.tags+xml"/>
  <Override PartName="/ppt/tags/tag463.xml" ContentType="application/vnd.openxmlformats-officedocument.presentationml.tags+xml"/>
  <Override PartName="/ppt/tags/tag747.xml" ContentType="application/vnd.openxmlformats-officedocument.presentationml.tags+xml"/>
  <Override PartName="/ppt/tags/tag794.xml" ContentType="application/vnd.openxmlformats-officedocument.presentationml.tags+xml"/>
  <Override PartName="/ppt/tags/tag810.xml" ContentType="application/vnd.openxmlformats-officedocument.presentationml.tags+xml"/>
  <Override PartName="/ppt/slides/slide17.xml" ContentType="application/vnd.openxmlformats-officedocument.presentationml.slide+xml"/>
  <Override PartName="/ppt/slides/slide64.xml" ContentType="application/vnd.openxmlformats-officedocument.presentationml.slide+xml"/>
  <Override PartName="/ppt/tags/tag99.xml" ContentType="application/vnd.openxmlformats-officedocument.presentationml.tags+xml"/>
  <Override PartName="/ppt/tags/tag110.xml" ContentType="application/vnd.openxmlformats-officedocument.presentationml.tags+xml"/>
  <Override PartName="/ppt/tags/tag208.xml" ContentType="application/vnd.openxmlformats-officedocument.presentationml.tags+xml"/>
  <Override PartName="/ppt/tags/tag255.xml" ContentType="application/vnd.openxmlformats-officedocument.presentationml.tags+xml"/>
  <Override PartName="/ppt/tags/tag539.xml" ContentType="application/vnd.openxmlformats-officedocument.presentationml.tags+xml"/>
  <Override PartName="/ppt/tags/tag586.xml" ContentType="application/vnd.openxmlformats-officedocument.presentationml.tags+xml"/>
  <Override PartName="/ppt/tags/tag602.xml" ContentType="application/vnd.openxmlformats-officedocument.presentationml.tags+xml"/>
  <Override PartName="/ppt/tags/tag933.xml" ContentType="application/vnd.openxmlformats-officedocument.presentationml.tags+xml"/>
  <Override PartName="/ppt/tags/tag3.xml" ContentType="application/vnd.openxmlformats-officedocument.presentationml.tags+xml"/>
  <Override PartName="/ppt/tags/tag77.xml" ContentType="application/vnd.openxmlformats-officedocument.presentationml.tags+xml"/>
  <Override PartName="/ppt/tags/tag233.xml" ContentType="application/vnd.openxmlformats-officedocument.presentationml.tags+xml"/>
  <Override PartName="/ppt/tags/tag280.xml" ContentType="application/vnd.openxmlformats-officedocument.presentationml.tags+xml"/>
  <Override PartName="/ppt/tags/tag378.xml" ContentType="application/vnd.openxmlformats-officedocument.presentationml.tags+xml"/>
  <Override PartName="/ppt/tags/tag441.xml" ContentType="application/vnd.openxmlformats-officedocument.presentationml.tags+xml"/>
  <Override PartName="/ppt/tags/tag725.xml" ContentType="application/vnd.openxmlformats-officedocument.presentationml.tags+xml"/>
  <Override PartName="/ppt/tags/tag772.xml" ContentType="application/vnd.openxmlformats-officedocument.presentationml.tags+xml"/>
  <Override PartName="/ppt/tags/tag911.xml" ContentType="application/vnd.openxmlformats-officedocument.presentationml.tags+xml"/>
  <Override PartName="/ppt/slides/slide42.xml" ContentType="application/vnd.openxmlformats-officedocument.presentationml.slide+xml"/>
  <Override PartName="/ppt/tags/tag517.xml" ContentType="application/vnd.openxmlformats-officedocument.presentationml.tags+xml"/>
  <Override PartName="/ppt/tags/tag564.xml" ContentType="application/vnd.openxmlformats-officedocument.presentationml.tags+xml"/>
  <Override PartName="/ppt/tags/tag703.xml" ContentType="application/vnd.openxmlformats-officedocument.presentationml.tags+xml"/>
  <Override PartName="/ppt/tags/tag750.xml" ContentType="application/vnd.openxmlformats-officedocument.presentationml.tags+xml"/>
  <Override PartName="/ppt/tags/tag848.xml" ContentType="application/vnd.openxmlformats-officedocument.presentationml.tags+xml"/>
  <Override PartName="/ppt/tags/tag895.xml" ContentType="application/vnd.openxmlformats-officedocument.presentationml.tags+xml"/>
  <Override PartName="/ppt/slides/slide20.xml" ContentType="application/vnd.openxmlformats-officedocument.presentationml.slide+xml"/>
  <Override PartName="/ppt/tags/tag55.xml" ContentType="application/vnd.openxmlformats-officedocument.presentationml.tags+xml"/>
  <Override PartName="/ppt/tags/tag211.xml" ContentType="application/vnd.openxmlformats-officedocument.presentationml.tags+xml"/>
  <Override PartName="/ppt/tags/tag309.xml" ContentType="application/vnd.openxmlformats-officedocument.presentationml.tags+xml"/>
  <Override PartName="/ppt/tags/tag356.xml" ContentType="application/vnd.openxmlformats-officedocument.presentationml.tags+xml"/>
  <Override PartName="/ppt/tags/tag542.xml" ContentType="application/vnd.openxmlformats-officedocument.presentationml.tags+xml"/>
  <Override PartName="/ppt/tags/tag687.xml" ContentType="application/vnd.openxmlformats-officedocument.presentationml.tags+xml"/>
  <Override PartName="/ppt/tags/tag826.xml" ContentType="application/vnd.openxmlformats-officedocument.presentationml.tags+xml"/>
  <Override PartName="/ppt/tags/tag873.xml" ContentType="application/vnd.openxmlformats-officedocument.presentationml.tags+xml"/>
  <Override PartName="/ppt/tags/tag33.xml" ContentType="application/vnd.openxmlformats-officedocument.presentationml.tags+xml"/>
  <Override PartName="/ppt/tags/tag80.xml" ContentType="application/vnd.openxmlformats-officedocument.presentationml.tags+xml"/>
  <Override PartName="/ppt/tags/tag148.xml" ContentType="application/vnd.openxmlformats-officedocument.presentationml.tags+xml"/>
  <Override PartName="/ppt/tags/tag195.xml" ContentType="application/vnd.openxmlformats-officedocument.presentationml.tags+xml"/>
  <Override PartName="/ppt/tags/tag334.xml" ContentType="application/vnd.openxmlformats-officedocument.presentationml.tags+xml"/>
  <Override PartName="/ppt/tags/tag381.xml" ContentType="application/vnd.openxmlformats-officedocument.presentationml.tags+xml"/>
  <Override PartName="/ppt/tags/tag479.xml" ContentType="application/vnd.openxmlformats-officedocument.presentationml.tags+xml"/>
  <Override PartName="/ppt/tags/tag618.xml" ContentType="application/vnd.openxmlformats-officedocument.presentationml.tags+xml"/>
  <Override PartName="/ppt/tags/tag665.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tags/tag457.xml" ContentType="application/vnd.openxmlformats-officedocument.presentationml.tags+xml"/>
  <Override PartName="/ppt/tags/tag520.xml" ContentType="application/vnd.openxmlformats-officedocument.presentationml.tags+xml"/>
  <Override PartName="/ppt/tags/tag804.xml" ContentType="application/vnd.openxmlformats-officedocument.presentationml.tags+xml"/>
  <Override PartName="/ppt/tags/tag851.xml" ContentType="application/vnd.openxmlformats-officedocument.presentationml.tags+xml"/>
  <Override PartName="/ppt/tags/tag949.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249.xml" ContentType="application/vnd.openxmlformats-officedocument.presentationml.tags+xml"/>
  <Override PartName="/ppt/tags/tag296.xml" ContentType="application/vnd.openxmlformats-officedocument.presentationml.tags+xml"/>
  <Override PartName="/ppt/tags/tag312.xml" ContentType="application/vnd.openxmlformats-officedocument.presentationml.tags+xml"/>
  <Override PartName="/ppt/tags/tag643.xml" ContentType="application/vnd.openxmlformats-officedocument.presentationml.tags+xml"/>
  <Override PartName="/ppt/tags/tag690.xml" ContentType="application/vnd.openxmlformats-officedocument.presentationml.tags+xml"/>
  <Override PartName="/ppt/tags/tag788.xml" ContentType="application/vnd.openxmlformats-officedocument.presentationml.tags+xml"/>
  <Override PartName="/ppt/tags/tag927.xml" ContentType="application/vnd.openxmlformats-officedocument.presentationml.tags+xml"/>
  <Override PartName="/ppt/slides/slide58.xml" ContentType="application/vnd.openxmlformats-officedocument.presentationml.slide+xml"/>
  <Override PartName="/ppt/tags/tag104.xml" ContentType="application/vnd.openxmlformats-officedocument.presentationml.tags+xml"/>
  <Override PartName="/ppt/tags/tag151.xml" ContentType="application/vnd.openxmlformats-officedocument.presentationml.tags+xml"/>
  <Override PartName="/ppt/notesSlides/notesSlide2.xml" ContentType="application/vnd.openxmlformats-officedocument.presentationml.notesSlide+xml"/>
  <Override PartName="/ppt/tags/tag435.xml" ContentType="application/vnd.openxmlformats-officedocument.presentationml.tags+xml"/>
  <Override PartName="/ppt/tags/tag482.xml" ContentType="application/vnd.openxmlformats-officedocument.presentationml.tags+xml"/>
  <Override PartName="/ppt/tags/tag621.xml" ContentType="application/vnd.openxmlformats-officedocument.presentationml.tags+xml"/>
  <Override PartName="/ppt/tags/tag719.xml" ContentType="application/vnd.openxmlformats-officedocument.presentationml.tags+xml"/>
  <Override PartName="/ppt/tags/tag766.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tags/tag227.xml" ContentType="application/vnd.openxmlformats-officedocument.presentationml.tags+xml"/>
  <Override PartName="/ppt/tags/tag274.xml" ContentType="application/vnd.openxmlformats-officedocument.presentationml.tags+xml"/>
  <Override PartName="/ppt/tags/tag413.xml" ContentType="application/vnd.openxmlformats-officedocument.presentationml.tags+xml"/>
  <Override PartName="/ppt/tags/tag460.xml" ContentType="application/vnd.openxmlformats-officedocument.presentationml.tags+xml"/>
  <Override PartName="/ppt/tags/tag558.xml" ContentType="application/vnd.openxmlformats-officedocument.presentationml.tags+xml"/>
  <Override PartName="/ppt/tags/tag889.xml" ContentType="application/vnd.openxmlformats-officedocument.presentationml.tags+xml"/>
  <Override PartName="/ppt/tags/tag905.xml" ContentType="application/vnd.openxmlformats-officedocument.presentationml.tags+xml"/>
  <Override PartName="/ppt/tags/tag952.xml" ContentType="application/vnd.openxmlformats-officedocument.presentationml.tags+xml"/>
  <Override PartName="/ppt/tags/tag49.xml" ContentType="application/vnd.openxmlformats-officedocument.presentationml.tags+xml"/>
  <Override PartName="/ppt/tags/tag96.xml" ContentType="application/vnd.openxmlformats-officedocument.presentationml.tags+xml"/>
  <Override PartName="/ppt/tags/tag205.xml" ContentType="application/vnd.openxmlformats-officedocument.presentationml.tags+xml"/>
  <Override PartName="/ppt/tags/tag252.xml" ContentType="application/vnd.openxmlformats-officedocument.presentationml.tags+xml"/>
  <Override PartName="/ppt/tags/tag397.xml" ContentType="application/vnd.openxmlformats-officedocument.presentationml.tags+xml"/>
  <Override PartName="/ppt/tags/tag744.xml" ContentType="application/vnd.openxmlformats-officedocument.presentationml.tags+xml"/>
  <Override PartName="/ppt/tags/tag791.xml" ContentType="application/vnd.openxmlformats-officedocument.presentationml.tags+xml"/>
  <Override PartName="/ppt/tags/tag930.xml" ContentType="application/vnd.openxmlformats-officedocument.presentationml.tags+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89.xml" ContentType="application/vnd.openxmlformats-officedocument.presentationml.tags+xml"/>
  <Override PartName="/ppt/tags/tag536.xml" ContentType="application/vnd.openxmlformats-officedocument.presentationml.tags+xml"/>
  <Override PartName="/ppt/tags/tag583.xml" ContentType="application/vnd.openxmlformats-officedocument.presentationml.tags+xml"/>
  <Override PartName="/ppt/tags/tag722.xml" ContentType="application/vnd.openxmlformats-officedocument.presentationml.tags+xml"/>
  <Override PartName="/ppt/tags/tag867.xml" ContentType="application/vnd.openxmlformats-officedocument.presentationml.tags+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tags/tag230.xml" ContentType="application/vnd.openxmlformats-officedocument.presentationml.tags+xml"/>
  <Override PartName="/ppt/tags/tag328.xml" ContentType="application/vnd.openxmlformats-officedocument.presentationml.tags+xml"/>
  <Override PartName="/ppt/tags/tag375.xml" ContentType="application/vnd.openxmlformats-officedocument.presentationml.tags+xml"/>
  <Override PartName="/ppt/tags/tag514.xml" ContentType="application/vnd.openxmlformats-officedocument.presentationml.tags+xml"/>
  <Override PartName="/ppt/tags/tag561.xml" ContentType="application/vnd.openxmlformats-officedocument.presentationml.tags+xml"/>
  <Override PartName="/ppt/tags/tag659.xml" ContentType="application/vnd.openxmlformats-officedocument.presentationml.tags+xml"/>
  <Override PartName="/ppt/tags/tag845.xml" ContentType="application/vnd.openxmlformats-officedocument.presentationml.tags+xml"/>
  <Override PartName="/ppt/tags/tag892.xml" ContentType="application/vnd.openxmlformats-officedocument.presentationml.tags+xml"/>
  <Override PartName="/ppt/tags/tag52.xml" ContentType="application/vnd.openxmlformats-officedocument.presentationml.tags+xml"/>
  <Override PartName="/ppt/tags/tag167.xml" ContentType="application/vnd.openxmlformats-officedocument.presentationml.tags+xml"/>
  <Override PartName="/ppt/tags/tag306.xml" ContentType="application/vnd.openxmlformats-officedocument.presentationml.tags+xml"/>
  <Override PartName="/ppt/tags/tag353.xml" ContentType="application/vnd.openxmlformats-officedocument.presentationml.tags+xml"/>
  <Override PartName="/ppt/tags/tag498.xml" ContentType="application/vnd.openxmlformats-officedocument.presentationml.tags+xml"/>
  <Override PartName="/ppt/tags/tag637.xml" ContentType="application/vnd.openxmlformats-officedocument.presentationml.tags+xml"/>
  <Override PartName="/ppt/tags/tag684.xml" ContentType="application/vnd.openxmlformats-officedocument.presentationml.tags+xml"/>
  <Override PartName="/ppt/tags/tag700.xml" ContentType="application/vnd.openxmlformats-officedocument.presentationml.tags+xml"/>
  <Override PartName="/ppt/slides/slide99.xml" ContentType="application/vnd.openxmlformats-officedocument.presentationml.slide+xml"/>
  <Override PartName="/ppt/tags/tag145.xml" ContentType="application/vnd.openxmlformats-officedocument.presentationml.tags+xml"/>
  <Override PartName="/ppt/tags/tag192.xml" ContentType="application/vnd.openxmlformats-officedocument.presentationml.tags+xml"/>
  <Override PartName="/ppt/tags/tag429.xml" ContentType="application/vnd.openxmlformats-officedocument.presentationml.tags+xml"/>
  <Override PartName="/ppt/tags/tag476.xml" ContentType="application/vnd.openxmlformats-officedocument.presentationml.tags+xml"/>
  <Override PartName="/ppt/tags/tag823.xml" ContentType="application/vnd.openxmlformats-officedocument.presentationml.tags+xml"/>
  <Override PartName="/ppt/tags/tag870.xml" ContentType="application/vnd.openxmlformats-officedocument.presentationml.tags+xml"/>
  <Override PartName="/ppt/slides/slide77.xml" ContentType="application/vnd.openxmlformats-officedocument.presentationml.slide+xml"/>
  <Override PartName="/ppt/tags/tag30.xml" ContentType="application/vnd.openxmlformats-officedocument.presentationml.tags+xml"/>
  <Override PartName="/ppt/tags/tag268.xml" ContentType="application/vnd.openxmlformats-officedocument.presentationml.tags+xml"/>
  <Override PartName="/ppt/tags/tag331.xml" ContentType="application/vnd.openxmlformats-officedocument.presentationml.tags+xml"/>
  <Override PartName="/ppt/tags/tag599.xml" ContentType="application/vnd.openxmlformats-officedocument.presentationml.tags+xml"/>
  <Override PartName="/ppt/tags/tag615.xml" ContentType="application/vnd.openxmlformats-officedocument.presentationml.tags+xml"/>
  <Override PartName="/ppt/tags/tag662.xml" ContentType="application/vnd.openxmlformats-officedocument.presentationml.tags+xml"/>
  <Override PartName="/ppt/tags/tag801.xml" ContentType="application/vnd.openxmlformats-officedocument.presentationml.tags+xml"/>
  <Override PartName="/ppt/tags/tag946.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Override PartName="/ppt/tags/tag123.xml" ContentType="application/vnd.openxmlformats-officedocument.presentationml.tags+xml"/>
  <Override PartName="/ppt/tags/tag170.xml" ContentType="application/vnd.openxmlformats-officedocument.presentationml.tags+xml"/>
  <Override PartName="/ppt/tags/tag407.xml" ContentType="application/vnd.openxmlformats-officedocument.presentationml.tags+xml"/>
  <Override PartName="/ppt/tags/tag454.xml" ContentType="application/vnd.openxmlformats-officedocument.presentationml.tags+xml"/>
  <Override PartName="/ppt/tags/tag640.xml" ContentType="application/vnd.openxmlformats-officedocument.presentationml.tags+xml"/>
  <Override PartName="/ppt/tags/tag738.xml" ContentType="application/vnd.openxmlformats-officedocument.presentationml.tags+xml"/>
  <Override PartName="/ppt/tags/tag785.xml" ContentType="application/vnd.openxmlformats-officedocument.presentationml.tags+xml"/>
  <Override PartName="/ppt/slides/slide55.xml" ContentType="application/vnd.openxmlformats-officedocument.presentationml.slide+xml"/>
  <Override PartName="/ppt/tags/tag101.xml" ContentType="application/vnd.openxmlformats-officedocument.presentationml.tags+xml"/>
  <Override PartName="/ppt/tags/tag246.xml" ContentType="application/vnd.openxmlformats-officedocument.presentationml.tags+xml"/>
  <Override PartName="/ppt/tags/tag293.xml" ContentType="application/vnd.openxmlformats-officedocument.presentationml.tags+xml"/>
  <Override PartName="/ppt/tags/tag432.xml" ContentType="application/vnd.openxmlformats-officedocument.presentationml.tags+xml"/>
  <Override PartName="/ppt/tags/tag577.xml" ContentType="application/vnd.openxmlformats-officedocument.presentationml.tags+xml"/>
  <Override PartName="/ppt/tags/tag716.xml" ContentType="application/vnd.openxmlformats-officedocument.presentationml.tags+xml"/>
  <Override PartName="/ppt/tags/tag924.xml" ContentType="application/vnd.openxmlformats-officedocument.presentationml.tags+xml"/>
  <Override PartName="/ppt/slides/slide33.xml" ContentType="application/vnd.openxmlformats-officedocument.presentationml.slide+xml"/>
  <Override PartName="/ppt/slides/slide80.xml" ContentType="application/vnd.openxmlformats-officedocument.presentationml.slide+xml"/>
  <Override PartName="/ppt/tags/tag68.xml" ContentType="application/vnd.openxmlformats-officedocument.presentationml.tags+xml"/>
  <Override PartName="/ppt/tags/tag224.xml" ContentType="application/vnd.openxmlformats-officedocument.presentationml.tags+xml"/>
  <Override PartName="/ppt/tags/tag271.xml" ContentType="application/vnd.openxmlformats-officedocument.presentationml.tags+xml"/>
  <Override PartName="/ppt/tags/tag369.xml" ContentType="application/vnd.openxmlformats-officedocument.presentationml.tags+xml"/>
  <Override PartName="/ppt/tags/tag508.xml" ContentType="application/vnd.openxmlformats-officedocument.presentationml.tags+xml"/>
  <Override PartName="/ppt/tags/tag555.xml" ContentType="application/vnd.openxmlformats-officedocument.presentationml.tags+xml"/>
  <Override PartName="/ppt/tags/tag763.xml" ContentType="application/vnd.openxmlformats-officedocument.presentationml.tags+xml"/>
  <Override PartName="/ppt/tags/tag902.xml" ContentType="application/vnd.openxmlformats-officedocument.presentationml.tags+xml"/>
  <Override PartName="/ppt/presentation.xml" ContentType="application/vnd.openxmlformats-officedocument.presentationml.presentation.main+xml"/>
  <Override PartName="/ppt/tags/tag347.xml" ContentType="application/vnd.openxmlformats-officedocument.presentationml.tags+xml"/>
  <Override PartName="/ppt/tags/tag394.xml" ContentType="application/vnd.openxmlformats-officedocument.presentationml.tags+xml"/>
  <Override PartName="/ppt/tags/tag410.xml" ContentType="application/vnd.openxmlformats-officedocument.presentationml.tags+xml"/>
  <Override PartName="/ppt/tags/tag741.xml" ContentType="application/vnd.openxmlformats-officedocument.presentationml.tags+xml"/>
  <Override PartName="/ppt/tags/tag839.xml" ContentType="application/vnd.openxmlformats-officedocument.presentationml.tags+xml"/>
  <Override PartName="/ppt/tags/tag886.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46.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202.xml" ContentType="application/vnd.openxmlformats-officedocument.presentationml.tags+xml"/>
  <Override PartName="/ppt/tags/tag533.xml" ContentType="application/vnd.openxmlformats-officedocument.presentationml.tags+xml"/>
  <Override PartName="/ppt/tags/tag580.xml" ContentType="application/vnd.openxmlformats-officedocument.presentationml.tags+xml"/>
  <Override PartName="/ppt/tags/tag678.xml" ContentType="application/vnd.openxmlformats-officedocument.presentationml.tags+xml"/>
  <Override PartName="/ppt/tags/tag817.xml" ContentType="application/vnd.openxmlformats-officedocument.presentationml.tags+xml"/>
  <Override PartName="/ppt/tags/tag864.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325.xml" ContentType="application/vnd.openxmlformats-officedocument.presentationml.tags+xml"/>
  <Override PartName="/ppt/tags/tag372.xml" ContentType="application/vnd.openxmlformats-officedocument.presentationml.tags+xml"/>
  <Override PartName="/ppt/tags/tag609.xml" ContentType="application/vnd.openxmlformats-officedocument.presentationml.tags+xml"/>
  <Override PartName="/ppt/tags/tag656.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tags/tag448.xml" ContentType="application/vnd.openxmlformats-officedocument.presentationml.tags+xml"/>
  <Override PartName="/ppt/tags/tag495.xml" ContentType="application/vnd.openxmlformats-officedocument.presentationml.tags+xml"/>
  <Override PartName="/ppt/tags/tag511.xml" ContentType="application/vnd.openxmlformats-officedocument.presentationml.tags+xml"/>
  <Override PartName="/ppt/tags/tag779.xml" ContentType="application/vnd.openxmlformats-officedocument.presentationml.tags+xml"/>
  <Override PartName="/ppt/tags/tag842.xml" ContentType="application/vnd.openxmlformats-officedocument.presentationml.tags+xml"/>
  <Override PartName="/ppt/slides/slide49.xml" ContentType="application/vnd.openxmlformats-officedocument.presentationml.slide+xml"/>
  <Override PartName="/ppt/slides/slide96.xml" ContentType="application/vnd.openxmlformats-officedocument.presentationml.slide+xml"/>
  <Override PartName="/ppt/tags/tag142.xml" ContentType="application/vnd.openxmlformats-officedocument.presentationml.tags+xml"/>
  <Override PartName="/ppt/tags/tag287.xml" ContentType="application/vnd.openxmlformats-officedocument.presentationml.tags+xml"/>
  <Override PartName="/ppt/tags/tag303.xml" ContentType="application/vnd.openxmlformats-officedocument.presentationml.tags+xml"/>
  <Override PartName="/ppt/tags/tag350.xml" ContentType="application/vnd.openxmlformats-officedocument.presentationml.tags+xml"/>
  <Override PartName="/ppt/tags/tag634.xml" ContentType="application/vnd.openxmlformats-officedocument.presentationml.tags+xml"/>
  <Override PartName="/ppt/tags/tag681.xml" ContentType="application/vnd.openxmlformats-officedocument.presentationml.tags+xml"/>
  <Override PartName="/ppt/tags/tag820.xml" ContentType="application/vnd.openxmlformats-officedocument.presentationml.tags+xml"/>
  <Override PartName="/ppt/tags/tag918.xml" ContentType="application/vnd.openxmlformats-officedocument.presentationml.tags+xml"/>
  <Override PartName="/ppt/tags/tag965.xml" ContentType="application/vnd.openxmlformats-officedocument.presentationml.tags+xml"/>
  <Override PartName="/ppt/tags/tag426.xml" ContentType="application/vnd.openxmlformats-officedocument.presentationml.tags+xml"/>
  <Override PartName="/ppt/tags/tag473.xml" ContentType="application/vnd.openxmlformats-officedocument.presentationml.tags+xml"/>
  <Override PartName="/ppt/tags/tag612.xml" ContentType="application/vnd.openxmlformats-officedocument.presentationml.tags+xml"/>
  <Override PartName="/ppt/tags/tag757.xml" ContentType="application/vnd.openxmlformats-officedocument.presentationml.tags+xml"/>
  <Override PartName="/ppt/tags/tag943.xml" ContentType="application/vnd.openxmlformats-officedocument.presentationml.tags+xml"/>
  <Override PartName="/ppt/slides/slide27.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ags/tag120.xml" ContentType="application/vnd.openxmlformats-officedocument.presentationml.tags+xml"/>
  <Override PartName="/ppt/tags/tag218.xml" ContentType="application/vnd.openxmlformats-officedocument.presentationml.tags+xml"/>
  <Override PartName="/ppt/tags/tag265.xml" ContentType="application/vnd.openxmlformats-officedocument.presentationml.tags+xml"/>
  <Override PartName="/ppt/tags/tag404.xml" ContentType="application/vnd.openxmlformats-officedocument.presentationml.tags+xml"/>
  <Override PartName="/ppt/tags/tag451.xml" ContentType="application/vnd.openxmlformats-officedocument.presentationml.tags+xml"/>
  <Override PartName="/ppt/tags/tag549.xml" ContentType="application/vnd.openxmlformats-officedocument.presentationml.tags+xml"/>
  <Override PartName="/ppt/tags/tag596.xml" ContentType="application/vnd.openxmlformats-officedocument.presentationml.tags+xml"/>
  <Override PartName="/ppt/tags/tag735.xml" ContentType="application/vnd.openxmlformats-officedocument.presentationml.tags+xml"/>
  <Override PartName="/ppt/tags/tag782.xml" ContentType="application/vnd.openxmlformats-officedocument.presentationml.tags+xml"/>
  <Override PartName="/ppt/slides/slide2.xml" ContentType="application/vnd.openxmlformats-officedocument.presentationml.slide+xml"/>
  <Override PartName="/ppt/slides/slide52.xml" ContentType="application/vnd.openxmlformats-officedocument.presentationml.slide+xml"/>
  <Override PartName="/ppt/slides/slide100.xml" ContentType="application/vnd.openxmlformats-officedocument.presentationml.slide+xml"/>
  <Override PartName="/ppt/tags/tag87.xml" ContentType="application/vnd.openxmlformats-officedocument.presentationml.tags+xml"/>
  <Override PartName="/ppt/tags/tag243.xml" ContentType="application/vnd.openxmlformats-officedocument.presentationml.tags+xml"/>
  <Override PartName="/ppt/tags/tag290.xml" ContentType="application/vnd.openxmlformats-officedocument.presentationml.tags+xml"/>
  <Override PartName="/ppt/tags/tag388.xml" ContentType="application/vnd.openxmlformats-officedocument.presentationml.tags+xml"/>
  <Override PartName="/ppt/tags/tag527.xml" ContentType="application/vnd.openxmlformats-officedocument.presentationml.tags+xml"/>
  <Override PartName="/ppt/tags/tag574.xml" ContentType="application/vnd.openxmlformats-officedocument.presentationml.tags+xml"/>
  <Override PartName="/ppt/tags/tag921.xml" ContentType="application/vnd.openxmlformats-officedocument.presentationml.tags+xml"/>
  <Override PartName="/ppt/tags/tag319.xml" ContentType="application/vnd.openxmlformats-officedocument.presentationml.tags+xml"/>
  <Override PartName="/ppt/tags/tag366.xml" ContentType="application/vnd.openxmlformats-officedocument.presentationml.tags+xml"/>
  <Override PartName="/ppt/tags/tag713.xml" ContentType="application/vnd.openxmlformats-officedocument.presentationml.tags+xml"/>
  <Override PartName="/ppt/tags/tag760.xml" ContentType="application/vnd.openxmlformats-officedocument.presentationml.tags+xml"/>
  <Override PartName="/ppt/tags/tag858.xml" ContentType="application/vnd.openxmlformats-officedocument.presentationml.tags+xml"/>
  <Override PartName="/ppt/slides/slide30.xml" ContentType="application/vnd.openxmlformats-officedocument.presentationml.slide+xml"/>
  <Override PartName="/ppt/tags/tag18.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221.xml" ContentType="application/vnd.openxmlformats-officedocument.presentationml.tags+xml"/>
  <Override PartName="/ppt/tags/tag505.xml" ContentType="application/vnd.openxmlformats-officedocument.presentationml.tags+xml"/>
  <Override PartName="/ppt/tags/tag552.xml" ContentType="application/vnd.openxmlformats-officedocument.presentationml.tags+xml"/>
  <Override PartName="/ppt/tags/tag697.xml" ContentType="application/vnd.openxmlformats-officedocument.presentationml.tags+xml"/>
  <Override PartName="/ppt/tags/tag836.xml" ContentType="application/vnd.openxmlformats-officedocument.presentationml.tags+xml"/>
  <Override PartName="/ppt/tags/tag883.xml" ContentType="application/vnd.openxmlformats-officedocument.presentationml.tags+xml"/>
  <Override PartName="/ppt/tags/tag43.xml" ContentType="application/vnd.openxmlformats-officedocument.presentationml.tags+xml"/>
  <Override PartName="/ppt/tags/tag90.xml" ContentType="application/vnd.openxmlformats-officedocument.presentationml.tags+xml"/>
  <Override PartName="/ppt/tags/tag344.xml" ContentType="application/vnd.openxmlformats-officedocument.presentationml.tags+xml"/>
  <Override PartName="/ppt/tags/tag391.xml" ContentType="application/vnd.openxmlformats-officedocument.presentationml.tags+xml"/>
  <Override PartName="/ppt/tags/tag489.xml" ContentType="application/vnd.openxmlformats-officedocument.presentationml.tags+xml"/>
  <Override PartName="/ppt/tags/tag530.xml" ContentType="application/vnd.openxmlformats-officedocument.presentationml.tags+xml"/>
  <Override PartName="/ppt/tags/tag628.xml" ContentType="application/vnd.openxmlformats-officedocument.presentationml.tags+xml"/>
  <Override PartName="/ppt/tags/tag675.xml" ContentType="application/vnd.openxmlformats-officedocument.presentationml.tags+xml"/>
  <Override PartName="/ppt/tags/tag959.xml" ContentType="application/vnd.openxmlformats-officedocument.presentationml.tags+xml"/>
  <Override PartName="/ppt/tags/tag136.xml" ContentType="application/vnd.openxmlformats-officedocument.presentationml.tags+xml"/>
  <Override PartName="/ppt/tags/tag183.xml" ContentType="application/vnd.openxmlformats-officedocument.presentationml.tags+xml"/>
  <Override PartName="/ppt/tags/tag322.xml" ContentType="application/vnd.openxmlformats-officedocument.presentationml.tags+xml"/>
  <Override PartName="/ppt/tags/tag467.xml" ContentType="application/vnd.openxmlformats-officedocument.presentationml.tags+xml"/>
  <Override PartName="/ppt/tags/tag798.xml" ContentType="application/vnd.openxmlformats-officedocument.presentationml.tags+xml"/>
  <Override PartName="/ppt/tags/tag814.xml" ContentType="application/vnd.openxmlformats-officedocument.presentationml.tags+xml"/>
  <Override PartName="/ppt/tags/tag861.xml" ContentType="application/vnd.openxmlformats-officedocument.presentationml.tags+xml"/>
  <Override PartName="/ppt/slides/slide68.xml" ContentType="application/vnd.openxmlformats-officedocument.presentationml.slide+xml"/>
  <Override PartName="/ppt/tags/tag21.xml" ContentType="application/vnd.openxmlformats-officedocument.presentationml.tags+xml"/>
  <Override PartName="/ppt/tags/tag114.xml" ContentType="application/vnd.openxmlformats-officedocument.presentationml.tags+xml"/>
  <Override PartName="/ppt/tags/tag161.xml" ContentType="application/vnd.openxmlformats-officedocument.presentationml.tags+xml"/>
  <Override PartName="/ppt/tags/tag259.xml" ContentType="application/vnd.openxmlformats-officedocument.presentationml.tags+xml"/>
  <Override PartName="/ppt/tags/tag606.xml" ContentType="application/vnd.openxmlformats-officedocument.presentationml.tags+xml"/>
  <Override PartName="/ppt/tags/tag653.xml" ContentType="application/vnd.openxmlformats-officedocument.presentationml.tags+xml"/>
  <Override PartName="/ppt/tags/tag937.xml" ContentType="application/vnd.openxmlformats-officedocument.presentationml.tags+xml"/>
  <Override PartName="/ppt/tags/tag7.xml" ContentType="application/vnd.openxmlformats-officedocument.presentationml.tags+xml"/>
  <Override PartName="/ppt/tags/tag300.xml" ContentType="application/vnd.openxmlformats-officedocument.presentationml.tags+xml"/>
  <Override PartName="/ppt/tags/tag445.xml" ContentType="application/vnd.openxmlformats-officedocument.presentationml.tags+xml"/>
  <Override PartName="/ppt/tags/tag492.xml" ContentType="application/vnd.openxmlformats-officedocument.presentationml.tags+xml"/>
  <Override PartName="/ppt/tags/tag631.xml" ContentType="application/vnd.openxmlformats-officedocument.presentationml.tags+xml"/>
  <Override PartName="/ppt/tags/tag729.xml" ContentType="application/vnd.openxmlformats-officedocument.presentationml.tags+xml"/>
  <Override PartName="/ppt/tags/tag776.xml" ContentType="application/vnd.openxmlformats-officedocument.presentationml.tags+xml"/>
  <Override PartName="/ppt/tags/tag915.xml" ContentType="application/vnd.openxmlformats-officedocument.presentationml.tags+xml"/>
  <Override PartName="/ppt/tags/tag962.xml" ContentType="application/vnd.openxmlformats-officedocument.presentationml.tags+xml"/>
  <Override PartName="/ppt/slides/slide46.xml" ContentType="application/vnd.openxmlformats-officedocument.presentationml.slide+xml"/>
  <Override PartName="/ppt/slides/slide93.xml" ContentType="application/vnd.openxmlformats-officedocument.presentationml.slide+xml"/>
  <Override PartName="/ppt/tags/tag237.xml" ContentType="application/vnd.openxmlformats-officedocument.presentationml.tags+xml"/>
  <Override PartName="/ppt/tags/tag284.xml" ContentType="application/vnd.openxmlformats-officedocument.presentationml.tags+xml"/>
  <Override PartName="/ppt/tags/tag423.xml" ContentType="application/vnd.openxmlformats-officedocument.presentationml.tags+xml"/>
  <Override PartName="/ppt/tags/tag470.xml" ContentType="application/vnd.openxmlformats-officedocument.presentationml.tags+xml"/>
  <Override PartName="/ppt/tags/tag568.xml" ContentType="application/vnd.openxmlformats-officedocument.presentationml.tags+xml"/>
  <Override PartName="/ppt/tags/tag707.xml" ContentType="application/vnd.openxmlformats-officedocument.presentationml.tags+xml"/>
  <Override PartName="/ppt/tags/tag754.xml" ContentType="application/vnd.openxmlformats-officedocument.presentationml.tags+xml"/>
  <Override PartName="/ppt/tags/tag899.xml" ContentType="application/vnd.openxmlformats-officedocument.presentationml.tags+xml"/>
  <Override PartName="/ppt/slides/slide24.xml" ContentType="application/vnd.openxmlformats-officedocument.presentationml.slide+xml"/>
  <Override PartName="/ppt/slides/slide71.xml" ContentType="application/vnd.openxmlformats-officedocument.presentationml.slide+xml"/>
  <Override PartName="/ppt/tags/tag59.xml" ContentType="application/vnd.openxmlformats-officedocument.presentationml.tags+xml"/>
  <Override PartName="/ppt/tags/tag215.xml" ContentType="application/vnd.openxmlformats-officedocument.presentationml.tags+xml"/>
  <Override PartName="/ppt/tags/tag262.xml" ContentType="application/vnd.openxmlformats-officedocument.presentationml.tags+xml"/>
  <Override PartName="/ppt/tags/tag546.xml" ContentType="application/vnd.openxmlformats-officedocument.presentationml.tags+xml"/>
  <Override PartName="/ppt/tags/tag593.xml" ContentType="application/vnd.openxmlformats-officedocument.presentationml.tags+xml"/>
  <Override PartName="/ppt/tags/tag877.xml" ContentType="application/vnd.openxmlformats-officedocument.presentationml.tags+xml"/>
  <Override PartName="/ppt/tags/tag940.xml" ContentType="application/vnd.openxmlformats-officedocument.presentationml.tags+xml"/>
  <Override PartName="/ppt/slideLayouts/slideLayout1.xml" ContentType="application/vnd.openxmlformats-officedocument.presentationml.slideLayout+xml"/>
  <Override PartName="/ppt/tags/tag37.xml" ContentType="application/vnd.openxmlformats-officedocument.presentationml.tags+xml"/>
  <Override PartName="/ppt/tags/tag84.xml" ContentType="application/vnd.openxmlformats-officedocument.presentationml.tags+xml"/>
  <Override PartName="/ppt/tags/tag199.xml" ContentType="application/vnd.openxmlformats-officedocument.presentationml.tags+xml"/>
  <Override PartName="/ppt/tags/tag338.xml" ContentType="application/vnd.openxmlformats-officedocument.presentationml.tags+xml"/>
  <Override PartName="/ppt/tags/tag385.xml" ContentType="application/vnd.openxmlformats-officedocument.presentationml.tags+xml"/>
  <Override PartName="/ppt/tags/tag401.xml" ContentType="application/vnd.openxmlformats-officedocument.presentationml.tags+xml"/>
  <Override PartName="/ppt/tags/tag669.xml" ContentType="application/vnd.openxmlformats-officedocument.presentationml.tags+xml"/>
  <Override PartName="/ppt/tags/tag732.xml" ContentType="application/vnd.openxmlformats-officedocument.presentationml.tags+xml"/>
  <Override PartName="/ppt/tags/tag177.xml" ContentType="application/vnd.openxmlformats-officedocument.presentationml.tags+xml"/>
  <Override PartName="/ppt/tags/tag240.xml" ContentType="application/vnd.openxmlformats-officedocument.presentationml.tags+xml"/>
  <Override PartName="/ppt/tags/tag524.xml" ContentType="application/vnd.openxmlformats-officedocument.presentationml.tags+xml"/>
  <Override PartName="/ppt/tags/tag571.xml" ContentType="application/vnd.openxmlformats-officedocument.presentationml.tags+xml"/>
  <Override PartName="/ppt/tags/tag710.xml" ContentType="application/vnd.openxmlformats-officedocument.presentationml.tags+xml"/>
  <Override PartName="/ppt/tags/tag808.xml" ContentType="application/vnd.openxmlformats-officedocument.presentationml.tags+xml"/>
  <Override PartName="/ppt/tags/tag855.xml" ContentType="application/vnd.openxmlformats-officedocument.presentationml.tags+xml"/>
  <Override PartName="/ppt/tags/tag15.xml" ContentType="application/vnd.openxmlformats-officedocument.presentationml.tags+xml"/>
  <Override PartName="/ppt/tags/tag62.xml" ContentType="application/vnd.openxmlformats-officedocument.presentationml.tags+xml"/>
  <Override PartName="/ppt/tags/tag316.xml" ContentType="application/vnd.openxmlformats-officedocument.presentationml.tags+xml"/>
  <Override PartName="/ppt/tags/tag363.xml" ContentType="application/vnd.openxmlformats-officedocument.presentationml.tags+xml"/>
  <Override PartName="/ppt/tags/tag502.xml" ContentType="application/vnd.openxmlformats-officedocument.presentationml.tags+xml"/>
  <Override PartName="/ppt/tags/tag647.xml" ContentType="application/vnd.openxmlformats-officedocument.presentationml.tags+xml"/>
  <Override PartName="/ppt/tags/tag694.xml" ContentType="application/vnd.openxmlformats-officedocument.presentationml.tags+xml"/>
  <Override PartName="/ppt/tags/tag40.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tags/tag341.xml" ContentType="application/vnd.openxmlformats-officedocument.presentationml.tags+xml"/>
  <Override PartName="/ppt/tags/tag439.xml" ContentType="application/vnd.openxmlformats-officedocument.presentationml.tags+xml"/>
  <Override PartName="/ppt/tags/tag486.xml" ContentType="application/vnd.openxmlformats-officedocument.presentationml.tags+xml"/>
  <Override PartName="/ppt/tags/tag833.xml" ContentType="application/vnd.openxmlformats-officedocument.presentationml.tags+xml"/>
  <Override PartName="/ppt/tags/tag880.xml" ContentType="application/vnd.openxmlformats-officedocument.presentationml.tags+xml"/>
  <Override PartName="/ppt/slides/slide87.xml" ContentType="application/vnd.openxmlformats-officedocument.presentationml.slide+xml"/>
  <Override PartName="/ppt/tags/tag133.xml" ContentType="application/vnd.openxmlformats-officedocument.presentationml.tags+xml"/>
  <Override PartName="/ppt/tags/tag180.xml" ContentType="application/vnd.openxmlformats-officedocument.presentationml.tags+xml"/>
  <Override PartName="/ppt/tags/tag278.xml" ContentType="application/vnd.openxmlformats-officedocument.presentationml.tags+xml"/>
  <Override PartName="/ppt/tags/tag417.xml" ContentType="application/vnd.openxmlformats-officedocument.presentationml.tags+xml"/>
  <Override PartName="/ppt/tags/tag625.xml" ContentType="application/vnd.openxmlformats-officedocument.presentationml.tags+xml"/>
  <Override PartName="/ppt/tags/tag672.xml" ContentType="application/vnd.openxmlformats-officedocument.presentationml.tags+xml"/>
  <Override PartName="/ppt/tags/tag811.xml" ContentType="application/vnd.openxmlformats-officedocument.presentationml.tags+xml"/>
  <Override PartName="/ppt/tags/tag909.xml" ContentType="application/vnd.openxmlformats-officedocument.presentationml.tags+xml"/>
  <Override PartName="/ppt/tags/tag956.xml" ContentType="application/vnd.openxmlformats-officedocument.presentationml.tags+xml"/>
  <Override PartName="/ppt/tags/tag209.xml" ContentType="application/vnd.openxmlformats-officedocument.presentationml.tags+xml"/>
  <Override PartName="/ppt/tags/tag256.xml" ContentType="application/vnd.openxmlformats-officedocument.presentationml.tags+xml"/>
  <Override PartName="/ppt/tags/tag464.xml" ContentType="application/vnd.openxmlformats-officedocument.presentationml.tags+xml"/>
  <Override PartName="/ppt/tags/tag603.xml" ContentType="application/vnd.openxmlformats-officedocument.presentationml.tags+xml"/>
  <Override PartName="/ppt/tags/tag650.xml" ContentType="application/vnd.openxmlformats-officedocument.presentationml.tags+xml"/>
  <Override PartName="/ppt/tags/tag748.xml" ContentType="application/vnd.openxmlformats-officedocument.presentationml.tags+xml"/>
  <Override PartName="/ppt/tags/tag795.xml" ContentType="application/vnd.openxmlformats-officedocument.presentationml.tags+xml"/>
  <Override PartName="/ppt/tags/tag934.xml" ContentType="application/vnd.openxmlformats-officedocument.presentationml.tags+xml"/>
  <Override PartName="/ppt/slides/slide18.xml" ContentType="application/vnd.openxmlformats-officedocument.presentationml.slide+xml"/>
  <Override PartName="/ppt/slides/slide65.xml" ContentType="application/vnd.openxmlformats-officedocument.presentationml.slide+xml"/>
  <Override PartName="/ppt/tags/tag4.xml" ContentType="application/vnd.openxmlformats-officedocument.presentationml.tags+xml"/>
  <Override PartName="/ppt/tags/tag111.xml" ContentType="application/vnd.openxmlformats-officedocument.presentationml.tags+xml"/>
  <Override PartName="/ppt/tags/tag442.xml" ContentType="application/vnd.openxmlformats-officedocument.presentationml.tags+xml"/>
  <Override PartName="/ppt/tags/tag587.xml" ContentType="application/vnd.openxmlformats-officedocument.presentationml.tags+xml"/>
  <Override PartName="/ppt/tags/tag726.xml" ContentType="application/vnd.openxmlformats-officedocument.presentationml.tags+xml"/>
  <Override PartName="/ppt/tags/tag773.xml" ContentType="application/vnd.openxmlformats-officedocument.presentationml.tags+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234.xml" ContentType="application/vnd.openxmlformats-officedocument.presentationml.tags+xml"/>
  <Override PartName="/ppt/tags/tag281.xml" ContentType="application/vnd.openxmlformats-officedocument.presentationml.tags+xml"/>
  <Override PartName="/ppt/tags/tag379.xml" ContentType="application/vnd.openxmlformats-officedocument.presentationml.tags+xml"/>
  <Override PartName="/ppt/tags/tag518.xml" ContentType="application/vnd.openxmlformats-officedocument.presentationml.tags+xml"/>
  <Override PartName="/ppt/tags/tag565.xml" ContentType="application/vnd.openxmlformats-officedocument.presentationml.tags+xml"/>
  <Override PartName="/ppt/tags/tag849.xml" ContentType="application/vnd.openxmlformats-officedocument.presentationml.tags+xml"/>
  <Override PartName="/ppt/tags/tag896.xml" ContentType="application/vnd.openxmlformats-officedocument.presentationml.tags+xml"/>
  <Override PartName="/ppt/tags/tag912.xml" ContentType="application/vnd.openxmlformats-officedocument.presentationml.tags+xml"/>
  <Override PartName="/ppt/tags/tag56.xml" ContentType="application/vnd.openxmlformats-officedocument.presentationml.tags+xml"/>
  <Override PartName="/ppt/tags/tag357.xml" ContentType="application/vnd.openxmlformats-officedocument.presentationml.tags+xml"/>
  <Override PartName="/ppt/tags/tag420.xml" ContentType="application/vnd.openxmlformats-officedocument.presentationml.tags+xml"/>
  <Override PartName="/ppt/tags/tag688.xml" ContentType="application/vnd.openxmlformats-officedocument.presentationml.tags+xml"/>
  <Override PartName="/ppt/tags/tag704.xml" ContentType="application/vnd.openxmlformats-officedocument.presentationml.tags+xml"/>
  <Override PartName="/ppt/tags/tag751.xml" ContentType="application/vnd.openxmlformats-officedocument.presentationml.tags+xml"/>
  <Override PartName="/ppt/slides/slide21.xml" ContentType="application/vnd.openxmlformats-officedocument.presentationml.slide+xml"/>
  <Override PartName="/ppt/tags/tag149.xml" ContentType="application/vnd.openxmlformats-officedocument.presentationml.tags+xml"/>
  <Override PartName="/ppt/tags/tag196.xml" ContentType="application/vnd.openxmlformats-officedocument.presentationml.tags+xml"/>
  <Override PartName="/ppt/tags/tag212.xml" ContentType="application/vnd.openxmlformats-officedocument.presentationml.tags+xml"/>
  <Override PartName="/ppt/tags/tag543.xml" ContentType="application/vnd.openxmlformats-officedocument.presentationml.tags+xml"/>
  <Override PartName="/ppt/tags/tag590.xml" ContentType="application/vnd.openxmlformats-officedocument.presentationml.tags+xml"/>
  <Override PartName="/ppt/tags/tag827.xml" ContentType="application/vnd.openxmlformats-officedocument.presentationml.tags+xml"/>
  <Override PartName="/ppt/tags/tag874.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81.xml" ContentType="application/vnd.openxmlformats-officedocument.presentationml.tags+xml"/>
  <Override PartName="/ppt/tags/tag335.xml" ContentType="application/vnd.openxmlformats-officedocument.presentationml.tags+xml"/>
  <Override PartName="/ppt/tags/tag382.xml" ContentType="application/vnd.openxmlformats-officedocument.presentationml.tags+xml"/>
  <Override PartName="/ppt/tags/tag521.xml" ContentType="application/vnd.openxmlformats-officedocument.presentationml.tags+xml"/>
  <Override PartName="/ppt/tags/tag619.xml" ContentType="application/vnd.openxmlformats-officedocument.presentationml.tags+xml"/>
  <Override PartName="/ppt/tags/tag666.xml" ContentType="application/vnd.openxmlformats-officedocument.presentationml.tags+xml"/>
  <Override PartName="/ppt/tags/tag805.xml" ContentType="application/vnd.openxmlformats-officedocument.presentationml.tags+xml"/>
  <Override PartName="/ppt/tags/tag852.xml" ContentType="application/vnd.openxmlformats-officedocument.presentationml.tags+xml"/>
  <Override PartName="/ppt/tags/tag12.xml" ContentType="application/vnd.openxmlformats-officedocument.presentationml.tags+xml"/>
  <Override PartName="/ppt/tags/tag127.xml" ContentType="application/vnd.openxmlformats-officedocument.presentationml.tags+xml"/>
  <Override PartName="/ppt/tags/tag174.xml" ContentType="application/vnd.openxmlformats-officedocument.presentationml.tags+xml"/>
  <Override PartName="/ppt/tags/tag313.xml" ContentType="application/vnd.openxmlformats-officedocument.presentationml.tags+xml"/>
  <Override PartName="/ppt/tags/tag360.xml" ContentType="application/vnd.openxmlformats-officedocument.presentationml.tags+xml"/>
  <Override PartName="/ppt/tags/tag458.xml" ContentType="application/vnd.openxmlformats-officedocument.presentationml.tags+xml"/>
  <Override PartName="/ppt/tags/tag644.xml" ContentType="application/vnd.openxmlformats-officedocument.presentationml.tags+xml"/>
  <Override PartName="/ppt/tags/tag691.xml" ContentType="application/vnd.openxmlformats-officedocument.presentationml.tags+xml"/>
  <Override PartName="/ppt/tags/tag789.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105.xml" ContentType="application/vnd.openxmlformats-officedocument.presentationml.tags+xml"/>
  <Override PartName="/ppt/tags/tag152.xml" ContentType="application/vnd.openxmlformats-officedocument.presentationml.tags+xml"/>
  <Override PartName="/ppt/tags/tag297.xml" ContentType="application/vnd.openxmlformats-officedocument.presentationml.tags+xml"/>
  <Override PartName="/ppt/tags/tag436.xml" ContentType="application/vnd.openxmlformats-officedocument.presentationml.tags+xml"/>
  <Override PartName="/ppt/tags/tag483.xml" ContentType="application/vnd.openxmlformats-officedocument.presentationml.tags+xml"/>
  <Override PartName="/ppt/tags/tag830.xml" ContentType="application/vnd.openxmlformats-officedocument.presentationml.tags+xml"/>
  <Override PartName="/ppt/tags/tag928.xml" ContentType="application/vnd.openxmlformats-officedocument.presentationml.tags+xml"/>
  <Override PartName="/ppt/tags/tag228.xml" ContentType="application/vnd.openxmlformats-officedocument.presentationml.tags+xml"/>
  <Override PartName="/ppt/tags/tag275.xml" ContentType="application/vnd.openxmlformats-officedocument.presentationml.tags+xml"/>
  <Override PartName="/ppt/tags/tag622.xml" ContentType="application/vnd.openxmlformats-officedocument.presentationml.tags+xml"/>
  <Override PartName="/ppt/tags/tag767.xml" ContentType="application/vnd.openxmlformats-officedocument.presentationml.tags+xml"/>
  <Override PartName="/ppt/tags/tag906.xml" ContentType="application/vnd.openxmlformats-officedocument.presentationml.tags+xml"/>
  <Override PartName="/ppt/tags/tag953.xml" ContentType="application/vnd.openxmlformats-officedocument.presentationml.tags+xml"/>
  <Override PartName="/ppt/slides/slide37.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tags/tag414.xml" ContentType="application/vnd.openxmlformats-officedocument.presentationml.tags+xml"/>
  <Override PartName="/ppt/tags/tag461.xml" ContentType="application/vnd.openxmlformats-officedocument.presentationml.tags+xml"/>
  <Override PartName="/ppt/tags/tag559.xml" ContentType="application/vnd.openxmlformats-officedocument.presentationml.tags+xml"/>
  <Override PartName="/ppt/tags/tag600.xml" ContentType="application/vnd.openxmlformats-officedocument.presentationml.tags+xml"/>
  <Override PartName="/ppt/tags/tag745.xml" ContentType="application/vnd.openxmlformats-officedocument.presentationml.tags+xml"/>
  <Override PartName="/ppt/tags/tag792.xml" ContentType="application/vnd.openxmlformats-officedocument.presentationml.tags+xml"/>
  <Override PartName="/ppt/slides/slide15.xml" ContentType="application/vnd.openxmlformats-officedocument.presentationml.slide+xml"/>
  <Override PartName="/ppt/slides/slide62.xml" ContentType="application/vnd.openxmlformats-officedocument.presentationml.slide+xml"/>
  <Override PartName="/ppt/tags/tag97.xml" ContentType="application/vnd.openxmlformats-officedocument.presentationml.tags+xml"/>
  <Override PartName="/ppt/tags/tag206.xml" ContentType="application/vnd.openxmlformats-officedocument.presentationml.tags+xml"/>
  <Override PartName="/ppt/tags/tag253.xml" ContentType="application/vnd.openxmlformats-officedocument.presentationml.tags+xml"/>
  <Override PartName="/ppt/tags/tag398.xml" ContentType="application/vnd.openxmlformats-officedocument.presentationml.tags+xml"/>
  <Override PartName="/ppt/tags/tag537.xml" ContentType="application/vnd.openxmlformats-officedocument.presentationml.tags+xml"/>
  <Override PartName="/ppt/tags/tag584.xml" ContentType="application/vnd.openxmlformats-officedocument.presentationml.tags+xml"/>
  <Override PartName="/ppt/tags/tag868.xml" ContentType="application/vnd.openxmlformats-officedocument.presentationml.tags+xml"/>
  <Override PartName="/ppt/tags/tag931.xml" ContentType="application/vnd.openxmlformats-officedocument.presentationml.tags+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tags/tag231.xml" ContentType="application/vnd.openxmlformats-officedocument.presentationml.tags+xml"/>
  <Override PartName="/ppt/tags/tag329.xml" ContentType="application/vnd.openxmlformats-officedocument.presentationml.tags+xml"/>
  <Override PartName="/ppt/tags/tag376.xml" ContentType="application/vnd.openxmlformats-officedocument.presentationml.tags+xml"/>
  <Override PartName="/ppt/tags/tag723.xml" ContentType="application/vnd.openxmlformats-officedocument.presentationml.tags+xml"/>
  <Override PartName="/ppt/tags/tag770.xml" ContentType="application/vnd.openxmlformats-officedocument.presentationml.tags+xml"/>
  <Override PartName="/ppt/slides/slide40.xml" ContentType="application/vnd.openxmlformats-officedocument.presentationml.slide+xml"/>
  <Override PartName="/ppt/tags/tag168.xml" ContentType="application/vnd.openxmlformats-officedocument.presentationml.tags+xml"/>
  <Override PartName="/ppt/tags/tag499.xml" ContentType="application/vnd.openxmlformats-officedocument.presentationml.tags+xml"/>
  <Override PartName="/ppt/tags/tag515.xml" ContentType="application/vnd.openxmlformats-officedocument.presentationml.tags+xml"/>
  <Override PartName="/ppt/tags/tag562.xml" ContentType="application/vnd.openxmlformats-officedocument.presentationml.tags+xml"/>
  <Override PartName="/ppt/tags/tag701.xml" ContentType="application/vnd.openxmlformats-officedocument.presentationml.tags+xml"/>
  <Override PartName="/ppt/tags/tag846.xml" ContentType="application/vnd.openxmlformats-officedocument.presentationml.tags+xml"/>
  <Override PartName="/ppt/tags/tag893.xml" ContentType="application/vnd.openxmlformats-officedocument.presentationml.tags+xml"/>
  <Override PartName="/ppt/tags/tag53.xml" ContentType="application/vnd.openxmlformats-officedocument.presentationml.tags+xml"/>
  <Override PartName="/ppt/tags/tag307.xml" ContentType="application/vnd.openxmlformats-officedocument.presentationml.tags+xml"/>
  <Override PartName="/ppt/tags/tag354.xml" ContentType="application/vnd.openxmlformats-officedocument.presentationml.tags+xml"/>
  <Override PartName="/ppt/tags/tag540.xml" ContentType="application/vnd.openxmlformats-officedocument.presentationml.tags+xml"/>
  <Override PartName="/ppt/tags/tag638.xml" ContentType="application/vnd.openxmlformats-officedocument.presentationml.tags+xml"/>
  <Override PartName="/ppt/tags/tag685.xml" ContentType="application/vnd.openxmlformats-officedocument.presentationml.tags+xml"/>
  <Override PartName="/ppt/tags/tag824.xml" ContentType="application/vnd.openxmlformats-officedocument.presentationml.tags+xml"/>
  <Override PartName="/ppt/tags/tag871.xml" ContentType="application/vnd.openxmlformats-officedocument.presentationml.tags+xml"/>
  <Override PartName="/ppt/tags/tag31.xml" ContentType="application/vnd.openxmlformats-officedocument.presentationml.tags+xml"/>
  <Override PartName="/ppt/tags/tag146.xml" ContentType="application/vnd.openxmlformats-officedocument.presentationml.tags+xml"/>
  <Override PartName="/ppt/tags/tag193.xml" ContentType="application/vnd.openxmlformats-officedocument.presentationml.tags+xml"/>
  <Override PartName="/ppt/tags/tag332.xml" ContentType="application/vnd.openxmlformats-officedocument.presentationml.tags+xml"/>
  <Override PartName="/ppt/tags/tag477.xml" ContentType="application/vnd.openxmlformats-officedocument.presentationml.tags+xml"/>
  <Override PartName="/ppt/tags/tag616.xml" ContentType="application/vnd.openxmlformats-officedocument.presentationml.tags+xml"/>
  <Override PartName="/ppt/tags/tag663.xml" ContentType="application/vnd.openxmlformats-officedocument.presentationml.tags+xml"/>
  <Override PartName="/ppt/slides/slide78.xml" ContentType="application/vnd.openxmlformats-officedocument.presentationml.slide+xml"/>
  <Override PartName="/ppt/tags/tag124.xml" ContentType="application/vnd.openxmlformats-officedocument.presentationml.tags+xml"/>
  <Override PartName="/ppt/tags/tag171.xml" ContentType="application/vnd.openxmlformats-officedocument.presentationml.tags+xml"/>
  <Override PartName="/ppt/tags/tag269.xml" ContentType="application/vnd.openxmlformats-officedocument.presentationml.tags+xml"/>
  <Override PartName="/ppt/tags/tag408.xml" ContentType="application/vnd.openxmlformats-officedocument.presentationml.tags+xml"/>
  <Override PartName="/ppt/tags/tag455.xml" ContentType="application/vnd.openxmlformats-officedocument.presentationml.tags+xml"/>
  <Override PartName="/ppt/tags/tag739.xml" ContentType="application/vnd.openxmlformats-officedocument.presentationml.tags+xml"/>
  <Override PartName="/ppt/tags/tag802.xml" ContentType="application/vnd.openxmlformats-officedocument.presentationml.tags+xml"/>
  <Override PartName="/ppt/tags/tag947.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tags/tag247.xml" ContentType="application/vnd.openxmlformats-officedocument.presentationml.tags+xml"/>
  <Override PartName="/ppt/tags/tag294.xml" ContentType="application/vnd.openxmlformats-officedocument.presentationml.tags+xml"/>
  <Override PartName="/ppt/tags/tag310.xml" ContentType="application/vnd.openxmlformats-officedocument.presentationml.tags+xml"/>
  <Override PartName="/ppt/tags/tag578.xml" ContentType="application/vnd.openxmlformats-officedocument.presentationml.tags+xml"/>
  <Override PartName="/ppt/tags/tag641.xml" ContentType="application/vnd.openxmlformats-officedocument.presentationml.tags+xml"/>
  <Override PartName="/ppt/tags/tag786.xml" ContentType="application/vnd.openxmlformats-officedocument.presentationml.tags+xml"/>
  <Override PartName="/ppt/tags/tag925.xml" ContentType="application/vnd.openxmlformats-officedocument.presentationml.tags+xml"/>
  <Override PartName="/ppt/slideMasters/slideMaster1.xml" ContentType="application/vnd.openxmlformats-officedocument.presentationml.slideMaster+xml"/>
  <Override PartName="/ppt/tags/tag102.xml" ContentType="application/vnd.openxmlformats-officedocument.presentationml.tags+xml"/>
  <Override PartName="/ppt/tags/tag433.xml" ContentType="application/vnd.openxmlformats-officedocument.presentationml.tags+xml"/>
  <Override PartName="/ppt/tags/tag480.xml" ContentType="application/vnd.openxmlformats-officedocument.presentationml.tags+xml"/>
  <Override PartName="/ppt/tags/tag717.xml" ContentType="application/vnd.openxmlformats-officedocument.presentationml.tags+xml"/>
  <Override PartName="/ppt/tags/tag764.xml" ContentType="application/vnd.openxmlformats-officedocument.presentationml.tags+xml"/>
  <Override PartName="/ppt/slides/slide34.xml" ContentType="application/vnd.openxmlformats-officedocument.presentationml.slide+xml"/>
  <Override PartName="/ppt/slides/slide81.xml" ContentType="application/vnd.openxmlformats-officedocument.presentationml.slide+xml"/>
  <Override PartName="/ppt/tags/tag69.xml" ContentType="application/vnd.openxmlformats-officedocument.presentationml.tags+xml"/>
  <Override PartName="/ppt/tags/tag225.xml" ContentType="application/vnd.openxmlformats-officedocument.presentationml.tags+xml"/>
  <Override PartName="/ppt/tags/tag272.xml" ContentType="application/vnd.openxmlformats-officedocument.presentationml.tags+xml"/>
  <Override PartName="/ppt/tags/tag411.xml" ContentType="application/vnd.openxmlformats-officedocument.presentationml.tags+xml"/>
  <Override PartName="/ppt/tags/tag509.xml" ContentType="application/vnd.openxmlformats-officedocument.presentationml.tags+xml"/>
  <Override PartName="/ppt/tags/tag556.xml" ContentType="application/vnd.openxmlformats-officedocument.presentationml.tags+xml"/>
  <Override PartName="/ppt/tags/tag887.xml" ContentType="application/vnd.openxmlformats-officedocument.presentationml.tags+xml"/>
  <Override PartName="/ppt/tags/tag903.xml" ContentType="application/vnd.openxmlformats-officedocument.presentationml.tags+xml"/>
  <Override PartName="/ppt/tags/tag950.xml" ContentType="application/vnd.openxmlformats-officedocument.presentationml.tags+xml"/>
  <Default Extension="rels" ContentType="application/vnd.openxmlformats-package.relationships+xml"/>
  <Override PartName="/ppt/tags/tag47.xml" ContentType="application/vnd.openxmlformats-officedocument.presentationml.tags+xml"/>
  <Override PartName="/ppt/tags/tag94.xml" ContentType="application/vnd.openxmlformats-officedocument.presentationml.tags+xml"/>
  <Override PartName="/ppt/tags/tag203.xml" ContentType="application/vnd.openxmlformats-officedocument.presentationml.tags+xml"/>
  <Override PartName="/ppt/tags/tag250.xml" ContentType="application/vnd.openxmlformats-officedocument.presentationml.tags+xml"/>
  <Override PartName="/ppt/tags/tag348.xml" ContentType="application/vnd.openxmlformats-officedocument.presentationml.tags+xml"/>
  <Override PartName="/ppt/tags/tag395.xml" ContentType="application/vnd.openxmlformats-officedocument.presentationml.tags+xml"/>
  <Override PartName="/ppt/tags/tag679.xml" ContentType="application/vnd.openxmlformats-officedocument.presentationml.tags+xml"/>
  <Override PartName="/ppt/tags/tag742.xml" ContentType="application/vnd.openxmlformats-officedocument.presentationml.tags+xml"/>
  <Override PartName="/ppt/slides/slide12.xml" ContentType="application/vnd.openxmlformats-officedocument.presentationml.slide+xml"/>
  <Override PartName="/ppt/tags/tag187.xml" ContentType="application/vnd.openxmlformats-officedocument.presentationml.tags+xml"/>
  <Override PartName="/ppt/tags/tag534.xml" ContentType="application/vnd.openxmlformats-officedocument.presentationml.tags+xml"/>
  <Override PartName="/ppt/tags/tag581.xml" ContentType="application/vnd.openxmlformats-officedocument.presentationml.tags+xml"/>
  <Override PartName="/ppt/tags/tag720.xml" ContentType="application/vnd.openxmlformats-officedocument.presentationml.tags+xml"/>
  <Override PartName="/ppt/tags/tag818.xml" ContentType="application/vnd.openxmlformats-officedocument.presentationml.tags+xml"/>
  <Override PartName="/ppt/tags/tag865.xml" ContentType="application/vnd.openxmlformats-officedocument.presentationml.tags+xml"/>
  <Override PartName="/ppt/tags/tag25.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65.xml" ContentType="application/vnd.openxmlformats-officedocument.presentationml.tags+xml"/>
  <Override PartName="/ppt/tags/tag326.xml" ContentType="application/vnd.openxmlformats-officedocument.presentationml.tags+xml"/>
  <Override PartName="/ppt/tags/tag373.xml" ContentType="application/vnd.openxmlformats-officedocument.presentationml.tags+xml"/>
  <Override PartName="/ppt/tags/tag512.xml" ContentType="application/vnd.openxmlformats-officedocument.presentationml.tags+xml"/>
  <Override PartName="/ppt/tags/tag657.xml" ContentType="application/vnd.openxmlformats-officedocument.presentationml.tags+xml"/>
  <Override PartName="/ppt/tags/tag843.xml" ContentType="application/vnd.openxmlformats-officedocument.presentationml.tags+xml"/>
  <Override PartName="/ppt/tags/tag890.xml" ContentType="application/vnd.openxmlformats-officedocument.presentationml.tags+xml"/>
  <Override PartName="/ppt/tags/tag50.xml" ContentType="application/vnd.openxmlformats-officedocument.presentationml.tags+xml"/>
  <Override PartName="/ppt/tags/tag304.xml" ContentType="application/vnd.openxmlformats-officedocument.presentationml.tags+xml"/>
  <Override PartName="/ppt/tags/tag351.xml" ContentType="application/vnd.openxmlformats-officedocument.presentationml.tags+xml"/>
  <Override PartName="/ppt/tags/tag449.xml" ContentType="application/vnd.openxmlformats-officedocument.presentationml.tags+xml"/>
  <Override PartName="/ppt/tags/tag496.xml" ContentType="application/vnd.openxmlformats-officedocument.presentationml.tags+xml"/>
  <Override PartName="/ppt/tags/tag635.xml" ContentType="application/vnd.openxmlformats-officedocument.presentationml.tags+xml"/>
  <Override PartName="/ppt/tags/tag682.xml" ContentType="application/vnd.openxmlformats-officedocument.presentationml.tags+xml"/>
  <Override PartName="/ppt/tags/tag919.xml" ContentType="application/vnd.openxmlformats-officedocument.presentationml.tags+xml"/>
  <Override PartName="/ppt/slides/slide97.xml" ContentType="application/vnd.openxmlformats-officedocument.presentationml.slide+xml"/>
  <Override PartName="/ppt/tags/tag143.xml" ContentType="application/vnd.openxmlformats-officedocument.presentationml.tags+xml"/>
  <Override PartName="/ppt/tags/tag190.xml" ContentType="application/vnd.openxmlformats-officedocument.presentationml.tags+xml"/>
  <Override PartName="/ppt/tags/tag288.xml" ContentType="application/vnd.openxmlformats-officedocument.presentationml.tags+xml"/>
  <Override PartName="/ppt/tags/tag427.xml" ContentType="application/vnd.openxmlformats-officedocument.presentationml.tags+xml"/>
  <Override PartName="/ppt/tags/tag474.xml" ContentType="application/vnd.openxmlformats-officedocument.presentationml.tags+xml"/>
  <Override PartName="/ppt/tags/tag758.xml" ContentType="application/vnd.openxmlformats-officedocument.presentationml.tags+xml"/>
  <Override PartName="/ppt/tags/tag821.xml" ContentType="application/vnd.openxmlformats-officedocument.presentationml.tags+xml"/>
  <Override PartName="/ppt/slides/slide28.xml" ContentType="application/vnd.openxmlformats-officedocument.presentationml.slide+xml"/>
  <Override PartName="/ppt/slides/slide75.xml" ContentType="application/vnd.openxmlformats-officedocument.presentationml.slide+xml"/>
  <Override PartName="/ppt/tags/tag219.xml" ContentType="application/vnd.openxmlformats-officedocument.presentationml.tags+xml"/>
  <Override PartName="/ppt/tags/tag266.xml" ContentType="application/vnd.openxmlformats-officedocument.presentationml.tags+xml"/>
  <Override PartName="/ppt/tags/tag597.xml" ContentType="application/vnd.openxmlformats-officedocument.presentationml.tags+xml"/>
  <Override PartName="/ppt/tags/tag613.xml" ContentType="application/vnd.openxmlformats-officedocument.presentationml.tags+xml"/>
  <Override PartName="/ppt/tags/tag660.xml" ContentType="application/vnd.openxmlformats-officedocument.presentationml.tags+xml"/>
  <Override PartName="/ppt/tags/tag944.xml" ContentType="application/vnd.openxmlformats-officedocument.presentationml.tags+xml"/>
  <Override PartName="/ppt/slides/slide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tags/tag121.xml" ContentType="application/vnd.openxmlformats-officedocument.presentationml.tags+xml"/>
  <Override PartName="/ppt/tags/tag389.xml" ContentType="application/vnd.openxmlformats-officedocument.presentationml.tags+xml"/>
  <Override PartName="/ppt/tags/tag405.xml" ContentType="application/vnd.openxmlformats-officedocument.presentationml.tags+xml"/>
  <Override PartName="/ppt/tags/tag452.xml" ContentType="application/vnd.openxmlformats-officedocument.presentationml.tags+xml"/>
  <Override PartName="/ppt/tags/tag736.xml" ContentType="application/vnd.openxmlformats-officedocument.presentationml.tags+xml"/>
  <Override PartName="/ppt/tags/tag783.xml" ContentType="application/vnd.openxmlformats-officedocument.presentationml.tags+xml"/>
  <Override PartName="/ppt/tags/tag922.xml" ContentType="application/vnd.openxmlformats-officedocument.presentationml.tags+xml"/>
  <Override PartName="/ppt/slides/slide53.xml" ContentType="application/vnd.openxmlformats-officedocument.presentationml.slide+xml"/>
  <Override PartName="/ppt/tags/tag88.xml" ContentType="application/vnd.openxmlformats-officedocument.presentationml.tags+xml"/>
  <Override PartName="/ppt/tags/tag244.xml" ContentType="application/vnd.openxmlformats-officedocument.presentationml.tags+xml"/>
  <Override PartName="/ppt/tags/tag291.xml" ContentType="application/vnd.openxmlformats-officedocument.presentationml.tags+xml"/>
  <Override PartName="/ppt/tags/tag430.xml" ContentType="application/vnd.openxmlformats-officedocument.presentationml.tags+xml"/>
  <Override PartName="/ppt/tags/tag528.xml" ContentType="application/vnd.openxmlformats-officedocument.presentationml.tags+xml"/>
  <Override PartName="/ppt/tags/tag575.xml" ContentType="application/vnd.openxmlformats-officedocument.presentationml.tags+xml"/>
  <Override PartName="/ppt/tags/tag714.xml" ContentType="application/vnd.openxmlformats-officedocument.presentationml.tags+xml"/>
  <Override PartName="/ppt/tags/tag761.xml" ContentType="application/vnd.openxmlformats-officedocument.presentationml.tags+xml"/>
  <Override PartName="/ppt/tags/tag859.xml" ContentType="application/vnd.openxmlformats-officedocument.presentationml.tags+xml"/>
  <Default Extension="jpeg" ContentType="image/jpeg"/>
  <Override PartName="/ppt/slides/slide31.xml" ContentType="application/vnd.openxmlformats-officedocument.presentationml.slide+xml"/>
  <Override PartName="/ppt/tags/tag19.xml" ContentType="application/vnd.openxmlformats-officedocument.presentationml.tags+xml"/>
  <Override PartName="/ppt/tags/tag66.xml" ContentType="application/vnd.openxmlformats-officedocument.presentationml.tags+xml"/>
  <Override PartName="/ppt/tags/tag222.xml" ContentType="application/vnd.openxmlformats-officedocument.presentationml.tags+xml"/>
  <Override PartName="/ppt/tags/tag367.xml" ContentType="application/vnd.openxmlformats-officedocument.presentationml.tags+xml"/>
  <Override PartName="/ppt/tags/tag506.xml" ContentType="application/vnd.openxmlformats-officedocument.presentationml.tags+xml"/>
  <Override PartName="/ppt/tags/tag553.xml" ContentType="application/vnd.openxmlformats-officedocument.presentationml.tags+xml"/>
  <Override PartName="/ppt/tags/tag698.xml" ContentType="application/vnd.openxmlformats-officedocument.presentationml.tags+xml"/>
  <Override PartName="/ppt/tags/tag900.xml" ContentType="application/vnd.openxmlformats-officedocument.presentationml.tags+xml"/>
  <Override PartName="/ppt/tags/tag159.xml" ContentType="application/vnd.openxmlformats-officedocument.presentationml.tags+xml"/>
  <Override PartName="/ppt/tags/tag345.xml" ContentType="application/vnd.openxmlformats-officedocument.presentationml.tags+xml"/>
  <Override PartName="/ppt/tags/tag392.xml" ContentType="application/vnd.openxmlformats-officedocument.presentationml.tags+xml"/>
  <Override PartName="/ppt/tags/tag837.xml" ContentType="application/vnd.openxmlformats-officedocument.presentationml.tags+xml"/>
  <Override PartName="/ppt/tags/tag884.xml" ContentType="application/vnd.openxmlformats-officedocument.presentationml.tags+xml"/>
  <Override PartName="/ppt/tags/tag44.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84.xml" ContentType="application/vnd.openxmlformats-officedocument.presentationml.tags+xml"/>
  <Override PartName="/ppt/tags/tag200.xml" ContentType="application/vnd.openxmlformats-officedocument.presentationml.tags+xml"/>
  <Override PartName="/ppt/tags/tag531.xml" ContentType="application/vnd.openxmlformats-officedocument.presentationml.tags+xml"/>
  <Override PartName="/ppt/tags/tag629.xml" ContentType="application/vnd.openxmlformats-officedocument.presentationml.tags+xml"/>
  <Override PartName="/ppt/tags/tag676.xml" ContentType="application/vnd.openxmlformats-officedocument.presentationml.tags+xml"/>
  <Override PartName="/ppt/tags/tag815.xml" ContentType="application/vnd.openxmlformats-officedocument.presentationml.tags+xml"/>
  <Override PartName="/ppt/tags/tag862.xml" ContentType="application/vnd.openxmlformats-officedocument.presentationml.tags+xml"/>
  <Override PartName="/ppt/tags/tag22.xml" ContentType="application/vnd.openxmlformats-officedocument.presentationml.tags+xml"/>
  <Override PartName="/ppt/tags/tag323.xml" ContentType="application/vnd.openxmlformats-officedocument.presentationml.tags+xml"/>
  <Override PartName="/ppt/tags/tag370.xml" ContentType="application/vnd.openxmlformats-officedocument.presentationml.tags+xml"/>
  <Override PartName="/ppt/tags/tag468.xml" ContentType="application/vnd.openxmlformats-officedocument.presentationml.tags+xml"/>
  <Override PartName="/ppt/tags/tag607.xml" ContentType="application/vnd.openxmlformats-officedocument.presentationml.tags+xml"/>
  <Override PartName="/ppt/tags/tag654.xml" ContentType="application/vnd.openxmlformats-officedocument.presentationml.tags+xml"/>
  <Override PartName="/ppt/tags/tag799.xml" ContentType="application/vnd.openxmlformats-officedocument.presentationml.tags+xml"/>
  <Override PartName="/ppt/tags/tag938.xml" ContentType="application/vnd.openxmlformats-officedocument.presentationml.tags+xml"/>
  <Override PartName="/ppt/slides/slide69.xml" ContentType="application/vnd.openxmlformats-officedocument.presentationml.slide+xml"/>
  <Override PartName="/ppt/tags/tag115.xml" ContentType="application/vnd.openxmlformats-officedocument.presentationml.tags+xml"/>
  <Override PartName="/ppt/tags/tag162.xml" ContentType="application/vnd.openxmlformats-officedocument.presentationml.tags+xml"/>
  <Override PartName="/ppt/tags/tag301.xml" ContentType="application/vnd.openxmlformats-officedocument.presentationml.tags+xml"/>
  <Override PartName="/ppt/tags/tag446.xml" ContentType="application/vnd.openxmlformats-officedocument.presentationml.tags+xml"/>
  <Override PartName="/ppt/tags/tag493.xml" ContentType="application/vnd.openxmlformats-officedocument.presentationml.tags+xml"/>
  <Override PartName="/ppt/tags/tag777.xml" ContentType="application/vnd.openxmlformats-officedocument.presentationml.tags+xml"/>
  <Override PartName="/ppt/tags/tag840.xml" ContentType="application/vnd.openxmlformats-officedocument.presentationml.tags+xml"/>
  <Override PartName="/ppt/slides/slide47.xml" ContentType="application/vnd.openxmlformats-officedocument.presentationml.slide+xml"/>
  <Override PartName="/ppt/tags/tag140.xml" ContentType="application/vnd.openxmlformats-officedocument.presentationml.tags+xml"/>
  <Override PartName="/ppt/tags/tag285.xml" ContentType="application/vnd.openxmlformats-officedocument.presentationml.tags+xml"/>
  <Override PartName="/ppt/tags/tag632.xml" ContentType="application/vnd.openxmlformats-officedocument.presentationml.tags+xml"/>
  <Override PartName="/ppt/tags/tag963.xml" ContentType="application/vnd.openxmlformats-officedocument.presentationml.tags+xml"/>
  <Override PartName="/ppt/tags/tag471.xml" ContentType="application/vnd.openxmlformats-officedocument.presentationml.tags+xml"/>
  <Override PartName="/ppt/tags/tag708.xml" ContentType="application/vnd.openxmlformats-officedocument.presentationml.tags+xml"/>
  <Override PartName="/ppt/slides/slide72.xml" ContentType="application/vnd.openxmlformats-officedocument.presentationml.slide+xml"/>
  <Override PartName="/ppt/tags/tag216.xml" ContentType="application/vnd.openxmlformats-officedocument.presentationml.tags+xml"/>
  <Override PartName="/ppt/tags/tag402.xml" ContentType="application/vnd.openxmlformats-officedocument.presentationml.tags+xml"/>
  <Override PartName="/ppt/tags/tag547.xml" ContentType="application/vnd.openxmlformats-officedocument.presentationml.tags+xml"/>
  <Override PartName="/ppt/tags/tag733.xml" ContentType="application/vnd.openxmlformats-officedocument.presentationml.tags+xml"/>
  <Override PartName="/ppt/tags/tag878.xml" ContentType="application/vnd.openxmlformats-officedocument.presentationml.tags+xml"/>
  <Override PartName="/ppt/tags/tag85.xml" ContentType="application/vnd.openxmlformats-officedocument.presentationml.tags+xml"/>
  <Override PartName="/ppt/tags/tag241.xml" ContentType="application/vnd.openxmlformats-officedocument.presentationml.tags+xml"/>
  <Override PartName="/ppt/tags/tag386.xml" ContentType="application/vnd.openxmlformats-officedocument.presentationml.tags+xml"/>
  <Override PartName="/ppt/tags/tag572.xml" ContentType="application/vnd.openxmlformats-officedocument.presentationml.tags+xml"/>
  <Override PartName="/ppt/tags/tag16.xml" ContentType="application/vnd.openxmlformats-officedocument.presentationml.tags+xml"/>
  <Override PartName="/ppt/tags/tag317.xml" ContentType="application/vnd.openxmlformats-officedocument.presentationml.tags+xml"/>
  <Override PartName="/ppt/tags/tag809.xml" ContentType="application/vnd.openxmlformats-officedocument.presentationml.tags+xml"/>
  <Override PartName="/ppt/tags/tag156.xml" ContentType="application/vnd.openxmlformats-officedocument.presentationml.tags+xml"/>
  <Override PartName="/ppt/tags/tag487.xml" ContentType="application/vnd.openxmlformats-officedocument.presentationml.tags+xml"/>
  <Override PartName="/ppt/tags/tag503.xml" ContentType="application/vnd.openxmlformats-officedocument.presentationml.tags+xml"/>
  <Override PartName="/ppt/tags/tag648.xml" ContentType="application/vnd.openxmlformats-officedocument.presentationml.tags+xml"/>
  <Override PartName="/ppt/tags/tag834.xml" ContentType="application/vnd.openxmlformats-officedocument.presentationml.tags+xml"/>
  <Override PartName="/ppt/tags/tag41.xml" ContentType="application/vnd.openxmlformats-officedocument.presentationml.tags+xml"/>
  <Override PartName="/ppt/tags/tag342.xml" ContentType="application/vnd.openxmlformats-officedocument.presentationml.tags+xml"/>
  <Override PartName="/ppt/tags/tag673.xml" ContentType="application/vnd.openxmlformats-officedocument.presentationml.tags+xml"/>
  <Override PartName="/ppt/slides/slide88.xml" ContentType="application/vnd.openxmlformats-officedocument.presentationml.slide+xml"/>
  <Override PartName="/ppt/tags/tag181.xml" ContentType="application/vnd.openxmlformats-officedocument.presentationml.tags+xml"/>
  <Override PartName="/ppt/tags/tag418.xml" ContentType="application/vnd.openxmlformats-officedocument.presentationml.tags+xml"/>
  <Override PartName="/ppt/tags/tag749.xml" ContentType="application/vnd.openxmlformats-officedocument.presentationml.tags+xml"/>
  <Override PartName="/ppt/slides/slide19.xml" ContentType="application/vnd.openxmlformats-officedocument.presentationml.slide+xml"/>
  <Override PartName="/ppt/tags/tag112.xml" ContentType="application/vnd.openxmlformats-officedocument.presentationml.tags+xml"/>
  <Override PartName="/ppt/tags/tag257.xml" ContentType="application/vnd.openxmlformats-officedocument.presentationml.tags+xml"/>
  <Override PartName="/ppt/tags/tag588.xml" ContentType="application/vnd.openxmlformats-officedocument.presentationml.tags+xml"/>
  <Override PartName="/ppt/tags/tag604.xml" ContentType="application/vnd.openxmlformats-officedocument.presentationml.tags+xml"/>
  <Override PartName="/ppt/tags/tag935.xml" ContentType="application/vnd.openxmlformats-officedocument.presentationml.tags+xml"/>
  <Override PartName="/ppt/theme/theme2.xml" ContentType="application/vnd.openxmlformats-officedocument.theme+xml"/>
  <Override PartName="/ppt/tags/tag443.xml" ContentType="application/vnd.openxmlformats-officedocument.presentationml.tags+xml"/>
  <Override PartName="/ppt/tags/tag774.xml" ContentType="application/vnd.openxmlformats-officedocument.presentationml.tags+xml"/>
  <Override PartName="/ppt/tags/tag960.xml" ContentType="application/vnd.openxmlformats-officedocument.presentationml.tags+xml"/>
  <Override PartName="/ppt/slides/slide44.xml" ContentType="application/vnd.openxmlformats-officedocument.presentationml.slide+xml"/>
  <Override PartName="/ppt/tags/tag282.xml" ContentType="application/vnd.openxmlformats-officedocument.presentationml.tags+xml"/>
  <Override PartName="/ppt/tags/tag519.xml" ContentType="application/vnd.openxmlformats-officedocument.presentationml.tags+xml"/>
  <Override PartName="/ppt/tags/tag705.xml" ContentType="application/vnd.openxmlformats-officedocument.presentationml.tags+xml"/>
  <Override PartName="/ppt/tags/tag57.xml" ContentType="application/vnd.openxmlformats-officedocument.presentationml.tags+xml"/>
  <Override PartName="/ppt/tags/tag213.xml" ContentType="application/vnd.openxmlformats-officedocument.presentationml.tags+xml"/>
  <Override PartName="/ppt/tags/tag358.xml" ContentType="application/vnd.openxmlformats-officedocument.presentationml.tags+xml"/>
  <Override PartName="/ppt/tags/tag544.xml" ContentType="application/vnd.openxmlformats-officedocument.presentationml.tags+xml"/>
  <Override PartName="/ppt/tags/tag689.xml" ContentType="application/vnd.openxmlformats-officedocument.presentationml.tags+xml"/>
  <Override PartName="/ppt/tags/tag875.xml" ContentType="application/vnd.openxmlformats-officedocument.presentationml.tags+xml"/>
  <Override PartName="/ppt/tags/tag82.xml" ContentType="application/vnd.openxmlformats-officedocument.presentationml.tags+xml"/>
  <Override PartName="/ppt/tags/tag197.xml" ContentType="application/vnd.openxmlformats-officedocument.presentationml.tags+xml"/>
  <Override PartName="/ppt/tags/tag383.xml" ContentType="application/vnd.openxmlformats-officedocument.presentationml.tags+xml"/>
  <Override PartName="/ppt/tags/tag730.xml" ContentType="application/vnd.openxmlformats-officedocument.presentationml.tags+xml"/>
  <Override PartName="/ppt/tags/tag128.xml" ContentType="application/vnd.openxmlformats-officedocument.presentationml.tags+xml"/>
  <Override PartName="/ppt/tags/tag459.xml" ContentType="application/vnd.openxmlformats-officedocument.presentationml.tags+xml"/>
  <Override PartName="/ppt/tags/tag806.xml" ContentType="application/vnd.openxmlformats-officedocument.presentationml.tags+xml"/>
  <Override PartName="/ppt/tags/tag13.xml" ContentType="application/vnd.openxmlformats-officedocument.presentationml.tags+xml"/>
  <Override PartName="/ppt/tags/tag298.xml" ContentType="application/vnd.openxmlformats-officedocument.presentationml.tags+xml"/>
  <Override PartName="/ppt/tags/tag314.xml" ContentType="application/vnd.openxmlformats-officedocument.presentationml.tags+xml"/>
  <Override PartName="/ppt/tags/tag500.xml" ContentType="application/vnd.openxmlformats-officedocument.presentationml.tags+xml"/>
  <Override PartName="/ppt/tags/tag645.xml" ContentType="application/vnd.openxmlformats-officedocument.presentationml.tags+xml"/>
  <Override PartName="/ppt/tags/tag831.xml" ContentType="application/vnd.openxmlformats-officedocument.presentationml.tags+xml"/>
  <Override PartName="/ppt/tags/tag153.xml" ContentType="application/vnd.openxmlformats-officedocument.presentationml.tags+xml"/>
  <Override PartName="/ppt/tags/tag484.xml" ContentType="application/vnd.openxmlformats-officedocument.presentationml.tags+xml"/>
  <Override PartName="/ppt/tags/tag670.xml" ContentType="application/vnd.openxmlformats-officedocument.presentationml.tags+xml"/>
  <Override PartName="/ppt/slides/slide85.xml" ContentType="application/vnd.openxmlformats-officedocument.presentationml.slide+xml"/>
  <Override PartName="/ppt/tags/tag229.xml" ContentType="application/vnd.openxmlformats-officedocument.presentationml.tags+xml"/>
  <Override PartName="/ppt/tags/tag415.xml" ContentType="application/vnd.openxmlformats-officedocument.presentationml.tags+xml"/>
  <Override PartName="/ppt/tags/tag907.xml" ContentType="application/vnd.openxmlformats-officedocument.presentationml.tags+xml"/>
  <Override PartName="/ppt/tags/tag98.xml" ContentType="application/vnd.openxmlformats-officedocument.presentationml.tags+xml"/>
  <Override PartName="/ppt/tags/tag254.xml" ContentType="application/vnd.openxmlformats-officedocument.presentationml.tags+xml"/>
  <Override PartName="/ppt/tags/tag399.xml" ContentType="application/vnd.openxmlformats-officedocument.presentationml.tags+xml"/>
  <Override PartName="/ppt/tags/tag601.xml" ContentType="application/vnd.openxmlformats-officedocument.presentationml.tags+xml"/>
  <Override PartName="/ppt/tags/tag746.xml" ContentType="application/vnd.openxmlformats-officedocument.presentationml.tags+xml"/>
  <Override PartName="/ppt/tags/tag932.xml" ContentType="application/vnd.openxmlformats-officedocument.presentationml.tags+xml"/>
  <Override PartName="/ppt/slides/slide16.xml" ContentType="application/vnd.openxmlformats-officedocument.presentationml.slide+xml"/>
  <Override PartName="/ppt/tags/tag440.xml" ContentType="application/vnd.openxmlformats-officedocument.presentationml.tags+xml"/>
  <Override PartName="/ppt/tags/tag585.xml" ContentType="application/vnd.openxmlformats-officedocument.presentationml.tags+xml"/>
  <Override PartName="/ppt/tags/tag771.xml" ContentType="application/vnd.openxmlformats-officedocument.presentationml.tags+xml"/>
  <Override PartName="/ppt/slides/slide41.xml" ContentType="application/vnd.openxmlformats-officedocument.presentationml.slide+xml"/>
  <Override PartName="/ppt/tags/tag29.xml" ContentType="application/vnd.openxmlformats-officedocument.presentationml.tags+xml"/>
  <Override PartName="/ppt/tags/tag516.xml" ContentType="application/vnd.openxmlformats-officedocument.presentationml.tags+xml"/>
  <Override PartName="/ppt/tags/tag847.xml" ContentType="application/vnd.openxmlformats-officedocument.presentationml.tags+xml"/>
  <Override PartName="/ppt/tags/tag54.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tags/tag355.xml" ContentType="application/vnd.openxmlformats-officedocument.presentationml.tags+xml"/>
  <Override PartName="/ppt/tags/tag686.xml" ContentType="application/vnd.openxmlformats-officedocument.presentationml.tags+xml"/>
  <Override PartName="/ppt/tags/tag702.xml" ContentType="application/vnd.openxmlformats-officedocument.presentationml.tags+xml"/>
  <Override PartName="/ppt/tags/tag194.xml" ContentType="application/vnd.openxmlformats-officedocument.presentationml.tags+xml"/>
  <Override PartName="/ppt/tags/tag541.xml" ContentType="application/vnd.openxmlformats-officedocument.presentationml.tags+xml"/>
  <Override PartName="/ppt/tags/tag872.xml" ContentType="application/vnd.openxmlformats-officedocument.presentationml.tags+xml"/>
  <Override PartName="/ppt/tags/tag380.xml" ContentType="application/vnd.openxmlformats-officedocument.presentationml.tags+xml"/>
  <Override PartName="/ppt/tags/tag617.xml" ContentType="application/vnd.openxmlformats-officedocument.presentationml.tags+xml"/>
  <Override PartName="/ppt/tags/tag803.xml" ContentType="application/vnd.openxmlformats-officedocument.presentationml.tags+xml"/>
  <Override PartName="/ppt/tags/tag948.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125.xml" ContentType="application/vnd.openxmlformats-officedocument.presentationml.tags+xml"/>
  <Override PartName="/ppt/tags/tag311.xml" ContentType="application/vnd.openxmlformats-officedocument.presentationml.tags+xml"/>
  <Override PartName="/ppt/tags/tag456.xml" ContentType="application/vnd.openxmlformats-officedocument.presentationml.tags+xml"/>
  <Override PartName="/ppt/tags/tag642.xml" ContentType="application/vnd.openxmlformats-officedocument.presentationml.tags+xml"/>
  <Override PartName="/ppt/tags/tag787.xml" ContentType="application/vnd.openxmlformats-officedocument.presentationml.tags+xml"/>
  <Override PartName="/ppt/slides/slide57.xml" ContentType="application/vnd.openxmlformats-officedocument.presentationml.slide+xml"/>
  <Override PartName="/ppt/tags/tag150.xml" ContentType="application/vnd.openxmlformats-officedocument.presentationml.tags+xml"/>
  <Override PartName="/ppt/tags/tag295.xml" ContentType="application/vnd.openxmlformats-officedocument.presentationml.tags+xml"/>
  <Override PartName="/ppt/tags/tag481.xml" ContentType="application/vnd.openxmlformats-officedocument.presentationml.tags+xml"/>
  <Override PartName="/ppt/tags/tag226.xml" ContentType="application/vnd.openxmlformats-officedocument.presentationml.tags+xml"/>
  <Override PartName="/ppt/tags/tag718.xml" ContentType="application/vnd.openxmlformats-officedocument.presentationml.tags+xml"/>
  <Override PartName="/ppt/tags/tag904.xml" ContentType="application/vnd.openxmlformats-officedocument.presentationml.tags+xml"/>
  <Override PartName="/ppt/slides/slide82.xml" ContentType="application/vnd.openxmlformats-officedocument.presentationml.slide+xml"/>
  <Override PartName="/ppt/tags/tag412.xml" ContentType="application/vnd.openxmlformats-officedocument.presentationml.tags+xml"/>
  <Override PartName="/ppt/tags/tag557.xml" ContentType="application/vnd.openxmlformats-officedocument.presentationml.tags+xml"/>
  <Override PartName="/ppt/tags/tag743.xml" ContentType="application/vnd.openxmlformats-officedocument.presentationml.tags+xml"/>
  <Override PartName="/ppt/tags/tag888.xml" ContentType="application/vnd.openxmlformats-officedocument.presentationml.tags+xml"/>
  <Override PartName="/ppt/slides/slide13.xml" ContentType="application/vnd.openxmlformats-officedocument.presentationml.slide+xml"/>
  <Override PartName="/ppt/tags/tag95.xml" ContentType="application/vnd.openxmlformats-officedocument.presentationml.tags+xml"/>
  <Override PartName="/ppt/tags/tag251.xml" ContentType="application/vnd.openxmlformats-officedocument.presentationml.tags+xml"/>
  <Override PartName="/ppt/tags/tag396.xml" ContentType="application/vnd.openxmlformats-officedocument.presentationml.tags+xml"/>
  <Override PartName="/ppt/tags/tag582.xml" ContentType="application/vnd.openxmlformats-officedocument.presentationml.tags+xml"/>
  <Override PartName="/ppt/tags/tag819.xml" ContentType="application/vnd.openxmlformats-officedocument.presentationml.tags+xml"/>
  <Override PartName="/ppt/tags/tag26.xml" ContentType="application/vnd.openxmlformats-officedocument.presentationml.tags+xml"/>
  <Override PartName="/ppt/tags/tag327.xml" ContentType="application/vnd.openxmlformats-officedocument.presentationml.tags+xml"/>
  <Override PartName="/ppt/tags/tag658.xml" ContentType="application/vnd.openxmlformats-officedocument.presentationml.tags+xml"/>
  <Override PartName="/ppt/tags/tag166.xml" ContentType="application/vnd.openxmlformats-officedocument.presentationml.tags+xml"/>
  <Override PartName="/ppt/tags/tag497.xml" ContentType="application/vnd.openxmlformats-officedocument.presentationml.tags+xml"/>
  <Override PartName="/ppt/tags/tag513.xml" ContentType="application/vnd.openxmlformats-officedocument.presentationml.tags+xml"/>
  <Override PartName="/ppt/tags/tag844.xml" ContentType="application/vnd.openxmlformats-officedocument.presentationml.tags+xml"/>
  <Override PartName="/ppt/slides/slide98.xml" ContentType="application/vnd.openxmlformats-officedocument.presentationml.slide+xml"/>
  <Override PartName="/ppt/tags/tag51.xml" ContentType="application/vnd.openxmlformats-officedocument.presentationml.tags+xml"/>
  <Override PartName="/ppt/tags/tag352.xml" ContentType="application/vnd.openxmlformats-officedocument.presentationml.tags+xml"/>
  <Override PartName="/ppt/tags/tag683.xml" ContentType="application/vnd.openxmlformats-officedocument.presentationml.tags+xml"/>
  <Override PartName="/ppt/tags/tag191.xml" ContentType="application/vnd.openxmlformats-officedocument.presentationml.tags+xml"/>
  <Override PartName="/ppt/tags/tag428.xml" ContentType="application/vnd.openxmlformats-officedocument.presentationml.tags+xml"/>
  <Override PartName="/ppt/tags/tag614.xml" ContentType="application/vnd.openxmlformats-officedocument.presentationml.tags+xml"/>
  <Override PartName="/ppt/tags/tag759.xml" ContentType="application/vnd.openxmlformats-officedocument.presentationml.tags+xml"/>
  <Override PartName="/ppt/tags/tag945.xml" ContentType="application/vnd.openxmlformats-officedocument.presentationml.tags+xml"/>
  <Override PartName="/ppt/slides/slide29.xml" ContentType="application/vnd.openxmlformats-officedocument.presentationml.slide+xml"/>
  <Override PartName="/ppt/tags/tag122.xml" ContentType="application/vnd.openxmlformats-officedocument.presentationml.tags+xml"/>
  <Override PartName="/ppt/tags/tag267.xml" ContentType="application/vnd.openxmlformats-officedocument.presentationml.tags+xml"/>
  <Override PartName="/ppt/tags/tag453.xml" ContentType="application/vnd.openxmlformats-officedocument.presentationml.tags+xml"/>
  <Override PartName="/ppt/tags/tag598.xml" ContentType="application/vnd.openxmlformats-officedocument.presentationml.tags+xml"/>
  <Override PartName="/ppt/tags/tag784.xml" ContentType="application/vnd.openxmlformats-officedocument.presentationml.tags+xml"/>
  <Override PartName="/ppt/tags/tag800.xml" ContentType="application/vnd.openxmlformats-officedocument.presentationml.tags+xml"/>
  <Override PartName="/ppt/slides/slide4.xml" ContentType="application/vnd.openxmlformats-officedocument.presentationml.slide+xml"/>
  <Override PartName="/ppt/slides/slide54.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tags/tag292.xml" ContentType="application/vnd.openxmlformats-officedocument.presentationml.tags+xml"/>
  <Override PartName="/ppt/tags/tag529.xml" ContentType="application/vnd.openxmlformats-officedocument.presentationml.tags+xml"/>
  <Override PartName="/ppt/tags/tag368.xml" ContentType="application/vnd.openxmlformats-officedocument.presentationml.tags+xml"/>
  <Override PartName="/ppt/tags/tag715.xml" ContentType="application/vnd.openxmlformats-officedocument.presentationml.tags+xml"/>
  <Override PartName="/ppt/tags/tag67.xml" ContentType="application/vnd.openxmlformats-officedocument.presentationml.tags+xml"/>
  <Override PartName="/ppt/tags/tag223.xml" ContentType="application/vnd.openxmlformats-officedocument.presentationml.tags+xml"/>
  <Override PartName="/ppt/tags/tag554.xml" ContentType="application/vnd.openxmlformats-officedocument.presentationml.tags+xml"/>
  <Override PartName="/ppt/tags/tag699.xml" ContentType="application/vnd.openxmlformats-officedocument.presentationml.tags+xml"/>
  <Override PartName="/ppt/tags/tag885.xml" ContentType="application/vnd.openxmlformats-officedocument.presentationml.tags+xml"/>
  <Override PartName="/ppt/tags/tag901.xml" ContentType="application/vnd.openxmlformats-officedocument.presentationml.tags+xml"/>
  <Override PartName="/ppt/slides/slide10.xml" ContentType="application/vnd.openxmlformats-officedocument.presentationml.slide+xml"/>
  <Override PartName="/ppt/tags/tag92.xml" ContentType="application/vnd.openxmlformats-officedocument.presentationml.tags+xml"/>
  <Override PartName="/ppt/tags/tag393.xml" ContentType="application/vnd.openxmlformats-officedocument.presentationml.tags+xml"/>
  <Override PartName="/ppt/tags/tag740.xml" ContentType="application/vnd.openxmlformats-officedocument.presentationml.tags+xml"/>
  <Override PartName="/ppt/tags/tag138.xml" ContentType="application/vnd.openxmlformats-officedocument.presentationml.tags+xml"/>
  <Override PartName="/ppt/tags/tag324.xml" ContentType="application/vnd.openxmlformats-officedocument.presentationml.tags+xml"/>
  <Override PartName="/ppt/tags/tag469.xml" ContentType="application/vnd.openxmlformats-officedocument.presentationml.tags+xml"/>
  <Override PartName="/ppt/tags/tag816.xml" ContentType="application/vnd.openxmlformats-officedocument.presentationml.tags+xml"/>
  <Override PartName="/ppt/tags/tag23.xml" ContentType="application/vnd.openxmlformats-officedocument.presentationml.tags+xml"/>
  <Override PartName="/ppt/tags/tag163.xml" ContentType="application/vnd.openxmlformats-officedocument.presentationml.tags+xml"/>
  <Override PartName="/ppt/tags/tag510.xml" ContentType="application/vnd.openxmlformats-officedocument.presentationml.tags+xml"/>
  <Override PartName="/ppt/tags/tag655.xml" ContentType="application/vnd.openxmlformats-officedocument.presentationml.tags+xml"/>
  <Override PartName="/ppt/tags/tag841.xml" ContentType="application/vnd.openxmlformats-officedocument.presentationml.tags+xml"/>
  <Override PartName="/ppt/tags/tag9.xml" ContentType="application/vnd.openxmlformats-officedocument.presentationml.tags+xml"/>
  <Override PartName="/ppt/tags/tag494.xml" ContentType="application/vnd.openxmlformats-officedocument.presentationml.tags+xml"/>
  <Override PartName="/ppt/tags/tag680.xml" ContentType="application/vnd.openxmlformats-officedocument.presentationml.tags+xml"/>
  <Override PartName="/ppt/tags/tag917.xml" ContentType="application/vnd.openxmlformats-officedocument.presentationml.tags+xml"/>
  <Override PartName="/ppt/slides/slide95.xml" ContentType="application/vnd.openxmlformats-officedocument.presentationml.slide+xml"/>
  <Override PartName="/ppt/tags/tag239.xml" ContentType="application/vnd.openxmlformats-officedocument.presentationml.tags+xml"/>
  <Override PartName="/ppt/tags/tag425.xml" ContentType="application/vnd.openxmlformats-officedocument.presentationml.tags+xml"/>
  <Override PartName="/ppt/tags/tag756.xml" ContentType="application/vnd.openxmlformats-officedocument.presentationml.tags+xml"/>
  <Override PartName="/ppt/slides/slide26.xml" ContentType="application/vnd.openxmlformats-officedocument.presentationml.slide+xml"/>
  <Override PartName="/ppt/tags/tag264.xml" ContentType="application/vnd.openxmlformats-officedocument.presentationml.tags+xml"/>
  <Override PartName="/ppt/tags/tag595.xml" ContentType="application/vnd.openxmlformats-officedocument.presentationml.tags+xml"/>
  <Override PartName="/ppt/tags/tag611.xml" ContentType="application/vnd.openxmlformats-officedocument.presentationml.tags+xml"/>
  <Override PartName="/ppt/tags/tag942.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450.xml" ContentType="application/vnd.openxmlformats-officedocument.presentationml.tags+xml"/>
  <Override PartName="/ppt/tags/tag781.xml" ContentType="application/vnd.openxmlformats-officedocument.presentationml.tags+xml"/>
  <Override PartName="/ppt/slides/slide51.xml" ContentType="application/vnd.openxmlformats-officedocument.presentationml.slide+xml"/>
  <Override PartName="/ppt/tags/tag179.xml" ContentType="application/vnd.openxmlformats-officedocument.presentationml.tags+xml"/>
  <Override PartName="/ppt/tags/tag526.xml" ContentType="application/vnd.openxmlformats-officedocument.presentationml.tags+xml"/>
  <Override PartName="/ppt/tags/tag712.xml" ContentType="application/vnd.openxmlformats-officedocument.presentationml.tags+xml"/>
  <Override PartName="/ppt/tags/tag857.xml" ContentType="application/vnd.openxmlformats-officedocument.presentationml.tags+xml"/>
  <Override PartName="/ppt/tags/tag64.xml" ContentType="application/vnd.openxmlformats-officedocument.presentationml.tags+xml"/>
  <Override PartName="/ppt/tags/tag220.xml" ContentType="application/vnd.openxmlformats-officedocument.presentationml.tags+xml"/>
  <Override PartName="/ppt/tags/tag365.xml" ContentType="application/vnd.openxmlformats-officedocument.presentationml.tags+xml"/>
  <Override PartName="/ppt/tags/tag551.xml" ContentType="application/vnd.openxmlformats-officedocument.presentationml.tags+xml"/>
  <Override PartName="/ppt/tags/tag696.xml" ContentType="application/vnd.openxmlformats-officedocument.presentationml.tags+xml"/>
  <Override PartName="/ppt/tags/tag390.xml" ContentType="application/vnd.openxmlformats-officedocument.presentationml.tags+xml"/>
  <Override PartName="/ppt/tags/tag882.xml" ContentType="application/vnd.openxmlformats-officedocument.presentationml.tags+xml"/>
  <Override PartName="/ppt/tags/tag135.xml" ContentType="application/vnd.openxmlformats-officedocument.presentationml.tags+xml"/>
  <Override PartName="/ppt/tags/tag627.xml" ContentType="application/vnd.openxmlformats-officedocument.presentationml.tags+xml"/>
  <Override PartName="/ppt/tags/tag813.xml" ContentType="application/vnd.openxmlformats-officedocument.presentationml.tags+xml"/>
  <Override PartName="/ppt/tags/tag958.xml" ContentType="application/vnd.openxmlformats-officedocument.presentationml.tags+xml"/>
  <Override PartName="/ppt/tags/tag20.xml" ContentType="application/vnd.openxmlformats-officedocument.presentationml.tags+xml"/>
  <Override PartName="/ppt/tags/tag321.xml" ContentType="application/vnd.openxmlformats-officedocument.presentationml.tags+xml"/>
  <Override PartName="/ppt/tags/tag466.xml" ContentType="application/vnd.openxmlformats-officedocument.presentationml.tags+xml"/>
  <Override PartName="/ppt/tags/tag652.xml" ContentType="application/vnd.openxmlformats-officedocument.presentationml.tags+xml"/>
  <Override PartName="/ppt/tags/tag797.xml" ContentType="application/vnd.openxmlformats-officedocument.presentationml.tags+xml"/>
  <Override PartName="/ppt/slides/slide67.xml" ContentType="application/vnd.openxmlformats-officedocument.presentationml.slide+xml"/>
  <Override PartName="/ppt/tags/tag6.xml" ContentType="application/vnd.openxmlformats-officedocument.presentationml.tags+xml"/>
  <Override PartName="/ppt/tags/tag160.xml" ContentType="application/vnd.openxmlformats-officedocument.presentationml.tags+xml"/>
  <Override PartName="/ppt/tags/tag491.xml" ContentType="application/vnd.openxmlformats-officedocument.presentationml.tags+xml"/>
  <Override PartName="/ppt/tags/tag728.xml" ContentType="application/vnd.openxmlformats-officedocument.presentationml.tags+xml"/>
  <Override PartName="/ppt/slides/slide92.xml" ContentType="application/vnd.openxmlformats-officedocument.presentationml.slide+xml"/>
  <Override PartName="/ppt/tags/tag236.xml" ContentType="application/vnd.openxmlformats-officedocument.presentationml.tags+xml"/>
  <Override PartName="/ppt/tags/tag567.xml" ContentType="application/vnd.openxmlformats-officedocument.presentationml.tags+xml"/>
  <Override PartName="/ppt/tags/tag898.xml" ContentType="application/vnd.openxmlformats-officedocument.presentationml.tags+xml"/>
  <Override PartName="/ppt/tags/tag914.xml" ContentType="application/vnd.openxmlformats-officedocument.presentationml.tags+xml"/>
  <Override PartName="/ppt/tags/tag422.xml" ContentType="application/vnd.openxmlformats-officedocument.presentationml.tags+xml"/>
  <Override PartName="/ppt/tags/tag753.xml" ContentType="application/vnd.openxmlformats-officedocument.presentationml.tags+xml"/>
  <Override PartName="/ppt/slides/slide23.xml" ContentType="application/vnd.openxmlformats-officedocument.presentationml.slide+xml"/>
  <Override PartName="/ppt/tags/tag261.xml" ContentType="application/vnd.openxmlformats-officedocument.presentationml.tags+xml"/>
  <Override PartName="/ppt/tags/tag592.xml" ContentType="application/vnd.openxmlformats-officedocument.presentationml.tags+xml"/>
  <Override PartName="/ppt/tags/tag829.xml" ContentType="application/vnd.openxmlformats-officedocument.presentationml.tags+xml"/>
  <Override PartName="/ppt/tags/tag36.xml" ContentType="application/vnd.openxmlformats-officedocument.presentationml.tags+xml"/>
  <Override PartName="/ppt/tags/tag337.xml" ContentType="application/vnd.openxmlformats-officedocument.presentationml.tags+xml"/>
  <Override PartName="/ppt/tags/tag523.xml" ContentType="application/vnd.openxmlformats-officedocument.presentationml.tags+xml"/>
  <Override PartName="/ppt/tags/tag668.xml" ContentType="application/vnd.openxmlformats-officedocument.presentationml.tags+xml"/>
  <Override PartName="/ppt/tags/tag854.xml" ContentType="application/vnd.openxmlformats-officedocument.presentationml.tags+xml"/>
  <Override PartName="/ppt/tags/tag61.xml" ContentType="application/vnd.openxmlformats-officedocument.presentationml.tags+xml"/>
  <Override PartName="/ppt/tags/tag176.xml" ContentType="application/vnd.openxmlformats-officedocument.presentationml.tags+xml"/>
  <Override PartName="/ppt/tags/tag362.xml" ContentType="application/vnd.openxmlformats-officedocument.presentationml.tags+xml"/>
  <Override PartName="/ppt/tags/tag693.xml" ContentType="application/vnd.openxmlformats-officedocument.presentationml.tags+xml"/>
  <Override PartName="/ppt/tags/tag107.xml" ContentType="application/vnd.openxmlformats-officedocument.presentationml.tags+xml"/>
  <Override PartName="/ppt/tags/tag438.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732" r:id="rId92"/>
    <p:sldId id="733" r:id="rId93"/>
    <p:sldId id="734" r:id="rId94"/>
    <p:sldId id="735" r:id="rId95"/>
    <p:sldId id="736" r:id="rId96"/>
    <p:sldId id="348" r:id="rId97"/>
    <p:sldId id="349" r:id="rId98"/>
    <p:sldId id="350" r:id="rId99"/>
    <p:sldId id="351" r:id="rId100"/>
    <p:sldId id="741" r:id="rId101"/>
    <p:sldId id="742" r:id="rId102"/>
    <p:sldId id="743" r:id="rId103"/>
  </p:sldIdLst>
  <p:sldSz cx="12192000" cy="6858000"/>
  <p:notesSz cx="7104063" cy="10234613"/>
  <p:defaultTextStyle>
    <a:defPPr>
      <a:defRPr lang="zh-CN"/>
    </a:defPPr>
    <a:lvl1pPr marL="0" lvl="0" indent="0" algn="l" defTabSz="914400" eaLnBrk="1" fontAlgn="base" latinLnBrk="0" hangingPunct="1">
      <a:lnSpc>
        <a:spcPct val="100000"/>
      </a:lnSpc>
      <a:spcBef>
        <a:spcPct val="0"/>
      </a:spcBef>
      <a:spcAft>
        <a:spcPct val="0"/>
      </a:spcAft>
      <a:buNone/>
      <a:defRPr kern="1200">
        <a:solidFill>
          <a:schemeClr val="tx1"/>
        </a:solidFill>
        <a:latin typeface="Calibri"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sz="1800" kern="1200">
        <a:solidFill>
          <a:schemeClr val="tx1"/>
        </a:solidFill>
        <a:latin typeface="Calibri"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1800" kern="1200">
        <a:solidFill>
          <a:schemeClr val="tx1"/>
        </a:solidFill>
        <a:latin typeface="Calibri"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1800" kern="1200">
        <a:solidFill>
          <a:schemeClr val="tx1"/>
        </a:solidFill>
        <a:latin typeface="Calibri"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1800" kern="1200">
        <a:solidFill>
          <a:schemeClr val="tx1"/>
        </a:solidFill>
        <a:latin typeface="Calibri"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sz="1800" kern="1200">
        <a:solidFill>
          <a:schemeClr val="tx1"/>
        </a:solidFill>
        <a:latin typeface="Calibri"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sz="1800" kern="1200">
        <a:solidFill>
          <a:schemeClr val="tx1"/>
        </a:solidFill>
        <a:latin typeface="Calibri"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sz="1800" kern="1200">
        <a:solidFill>
          <a:schemeClr val="tx1"/>
        </a:solidFill>
        <a:latin typeface="Calibri"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sz="1800" kern="1200">
        <a:solidFill>
          <a:schemeClr val="tx1"/>
        </a:solidFill>
        <a:latin typeface="Calibri"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p:restoredTop sz="94660"/>
  </p:normalViewPr>
  <p:slideViewPr>
    <p:cSldViewPr snapToGrid="0" showGuides="1">
      <p:cViewPr varScale="1">
        <p:scale>
          <a:sx n="90" d="100"/>
          <a:sy n="90" d="100"/>
        </p:scale>
        <p:origin x="-126" y="-10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4024313" y="0"/>
            <a:ext cx="3078163" cy="512763"/>
          </a:xfrm>
          <a:prstGeom prst="rect">
            <a:avLst/>
          </a:prstGeom>
        </p:spPr>
        <p:txBody>
          <a:bodyPr vert="horz" lIns="91440" tIns="45720" rIns="91440" bIns="45720" rtlCol="0"/>
          <a:lstStyle>
            <a:lvl1pPr algn="r">
              <a:defRPr sz="1200"/>
            </a:lvl1pPr>
          </a:lstStyle>
          <a:p>
            <a:pPr fontAlgn="auto"/>
            <a:fld id="{D2A48B96-639E-45A3-A0BA-2464DFDB1FAA}" type="datetimeFigureOut">
              <a:rPr lang="zh-CN" altLang="en-US" strike="noStrike" noProof="1" smtClean="0">
                <a:latin typeface="+mn-lt"/>
                <a:ea typeface="+mn-ea"/>
                <a:cs typeface="+mn-cs"/>
              </a:rPr>
              <a:pPr fontAlgn="auto"/>
              <a:t>2017-12-28</a:t>
            </a:fld>
            <a:endParaRPr lang="zh-CN" altLang="en-US" strike="noStrike" noProof="1"/>
          </a:p>
        </p:txBody>
      </p:sp>
      <p:sp>
        <p:nvSpPr>
          <p:cNvPr id="5124" name="幻灯片图像占位符 3"/>
          <p:cNvSpPr>
            <a:spLocks noGrp="1" noRot="1" noChangeAspect="1"/>
          </p:cNvSpPr>
          <p:nvPr>
            <p:ph type="sldImg"/>
          </p:nvPr>
        </p:nvSpPr>
        <p:spPr>
          <a:xfrm>
            <a:off x="481013" y="1279525"/>
            <a:ext cx="6140450" cy="3454400"/>
          </a:xfrm>
          <a:prstGeom prst="rect">
            <a:avLst/>
          </a:prstGeom>
          <a:noFill/>
          <a:ln w="12700" cap="flat" cmpd="sng">
            <a:solidFill>
              <a:srgbClr val="000000"/>
            </a:solidFill>
            <a:prstDash val="solid"/>
            <a:round/>
            <a:headEnd type="none" w="med" len="med"/>
            <a:tailEnd type="none" w="med" len="med"/>
          </a:ln>
        </p:spPr>
      </p:sp>
      <p:sp>
        <p:nvSpPr>
          <p:cNvPr id="5125" name="备注占位符 4"/>
          <p:cNvSpPr>
            <a:spLocks noGrp="1"/>
          </p:cNvSpPr>
          <p:nvPr>
            <p:ph type="body" sz="quarter"/>
          </p:nvPr>
        </p:nvSpPr>
        <p:spPr>
          <a:xfrm>
            <a:off x="709613" y="4926013"/>
            <a:ext cx="5683250" cy="4029075"/>
          </a:xfrm>
          <a:prstGeom prst="rect">
            <a:avLst/>
          </a:prstGeom>
          <a:noFill/>
          <a:ln w="9525">
            <a:noFill/>
          </a:ln>
        </p:spPr>
        <p:txBody>
          <a:bodyPr lIns="91440" tIns="45720" rIns="91440" bIns="45720" anchor="t"/>
          <a:lstStyle/>
          <a:p>
            <a:pPr lvl="0"/>
            <a:r>
              <a:rPr lang="zh-CN" altLang="en-US"/>
              <a:t>单击此处编辑母版文本样式</a:t>
            </a:r>
          </a:p>
          <a:p>
            <a:pPr lvl="1" indent="0"/>
            <a:r>
              <a:rPr lang="zh-CN" altLang="en-US"/>
              <a:t>第二级</a:t>
            </a:r>
          </a:p>
          <a:p>
            <a:pPr lvl="2" indent="0"/>
            <a:r>
              <a:rPr lang="zh-CN" altLang="en-US"/>
              <a:t>第三级</a:t>
            </a:r>
          </a:p>
          <a:p>
            <a:pPr lvl="3" indent="0"/>
            <a:r>
              <a:rPr lang="zh-CN" altLang="en-US"/>
              <a:t>第四级</a:t>
            </a:r>
          </a:p>
          <a:p>
            <a:pPr lvl="4" indent="0"/>
            <a:r>
              <a:rPr lang="zh-CN" altLang="en-US"/>
              <a:t>第五级</a:t>
            </a:r>
          </a:p>
        </p:txBody>
      </p:sp>
      <p:sp>
        <p:nvSpPr>
          <p:cNvPr id="6" name="页脚占位符 5"/>
          <p:cNvSpPr>
            <a:spLocks noGrp="1"/>
          </p:cNvSpPr>
          <p:nvPr>
            <p:ph type="ftr" sz="quarter" idx="4"/>
          </p:nvPr>
        </p:nvSpPr>
        <p:spPr>
          <a:xfrm>
            <a:off x="0" y="9720263"/>
            <a:ext cx="3078163" cy="514350"/>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4024313" y="9720263"/>
            <a:ext cx="3078163" cy="514350"/>
          </a:xfrm>
          <a:prstGeom prst="rect">
            <a:avLst/>
          </a:prstGeom>
        </p:spPr>
        <p:txBody>
          <a:bodyPr vert="horz" lIns="91440" tIns="45720" rIns="91440" bIns="45720" rtlCol="0" anchor="b"/>
          <a:lstStyle>
            <a:lvl1pPr algn="r">
              <a:defRPr sz="1200"/>
            </a:lvl1pPr>
          </a:lstStyle>
          <a:p>
            <a:pPr fontAlgn="auto"/>
            <a:fld id="{A6837353-30EB-4A48-80EB-173D804AEFBD}" type="slidenum">
              <a:rPr lang="zh-CN" altLang="en-US" strike="noStrike" noProof="1" smtClean="0">
                <a:latin typeface="+mn-lt"/>
                <a:ea typeface="+mn-ea"/>
                <a:cs typeface="+mn-cs"/>
              </a:rPr>
              <a:pPr fontAlgn="auto"/>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p:cNvSpPr>
          <p:nvPr>
            <p:ph type="sldImg"/>
          </p:nvPr>
        </p:nvSpPr>
        <p:spPr/>
      </p:sp>
      <p:sp>
        <p:nvSpPr>
          <p:cNvPr id="31746" name="文本占位符 2"/>
          <p:cNvSpPr>
            <a:spLocks noGrp="1"/>
          </p:cNvSpPr>
          <p:nvPr>
            <p:ph type="body"/>
          </p:nvPr>
        </p:nvSpPr>
        <p:spPr/>
        <p:txBody>
          <a:bodyPr lIns="91440" tIns="45720" rIns="91440" bIns="45720" anchor="t"/>
          <a:lstStyle/>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文本占位符 2"/>
          <p:cNvSpPr>
            <a:spLocks noGrp="1"/>
          </p:cNvSpPr>
          <p:nvPr>
            <p:ph type="body"/>
          </p:nvPr>
        </p:nvSpPr>
        <p:spPr/>
        <p:txBody>
          <a:bodyPr lIns="91440" tIns="45720" rIns="91440" bIns="45720" anchor="t"/>
          <a:lstStyle/>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2050" name="组合 7"/>
          <p:cNvGrpSpPr/>
          <p:nvPr/>
        </p:nvGrpSpPr>
        <p:grpSpPr>
          <a:xfrm>
            <a:off x="1949450" y="2620963"/>
            <a:ext cx="8293100" cy="741362"/>
            <a:chOff x="1949471" y="3535766"/>
            <a:chExt cx="8293058" cy="742263"/>
          </a:xfrm>
        </p:grpSpPr>
        <p:grpSp>
          <p:nvGrpSpPr>
            <p:cNvPr id="2051" name="组合 8"/>
            <p:cNvGrpSpPr/>
            <p:nvPr/>
          </p:nvGrpSpPr>
          <p:grpSpPr>
            <a:xfrm>
              <a:off x="3474641" y="3535766"/>
              <a:ext cx="5242719" cy="742263"/>
              <a:chOff x="3474641" y="1597783"/>
              <a:chExt cx="5242719" cy="742263"/>
            </a:xfrm>
          </p:grpSpPr>
          <p:sp>
            <p:nvSpPr>
              <p:cNvPr id="12" name="任意多边形 11"/>
              <p:cNvSpPr/>
              <p:nvPr/>
            </p:nvSpPr>
            <p:spPr>
              <a:xfrm rot="10800000">
                <a:off x="7702369" y="1743421"/>
                <a:ext cx="1014991" cy="596625"/>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latin typeface="Arial" panose="020B0604020202020204" pitchFamily="34" charset="0"/>
                  <a:ea typeface="黑体" panose="02010600030101010101" charset="-122"/>
                  <a:sym typeface="Arial" panose="020B0604020202020204" pitchFamily="34" charset="0"/>
                </a:endParaRPr>
              </a:p>
            </p:txBody>
          </p:sp>
          <p:sp>
            <p:nvSpPr>
              <p:cNvPr id="13" name="任意多边形 12"/>
              <p:cNvSpPr/>
              <p:nvPr/>
            </p:nvSpPr>
            <p:spPr>
              <a:xfrm>
                <a:off x="3474641" y="1743421"/>
                <a:ext cx="1014991" cy="596625"/>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latin typeface="Arial" panose="020B0604020202020204" pitchFamily="34" charset="0"/>
                  <a:ea typeface="黑体" panose="02010600030101010101" charset="-122"/>
                  <a:sym typeface="Arial" panose="020B0604020202020204" pitchFamily="34" charset="0"/>
                </a:endParaRPr>
              </a:p>
            </p:txBody>
          </p:sp>
          <p:sp>
            <p:nvSpPr>
              <p:cNvPr id="14" name="矩形 13"/>
              <p:cNvSpPr/>
              <p:nvPr/>
            </p:nvSpPr>
            <p:spPr>
              <a:xfrm>
                <a:off x="4221704" y="1597783"/>
                <a:ext cx="3748592" cy="5952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endParaRPr lang="da-DK" altLang="zh-CN" sz="2000" b="1" strike="noStrike" noProof="1">
                  <a:solidFill>
                    <a:schemeClr val="bg1"/>
                  </a:solidFill>
                  <a:latin typeface="Arial" panose="020B0604020202020204" pitchFamily="34" charset="0"/>
                  <a:ea typeface="黑体" panose="02010600030101010101" charset="-122"/>
                  <a:cs typeface="+mn-ea"/>
                  <a:sym typeface="Arial" panose="020B0604020202020204" pitchFamily="34" charset="0"/>
                </a:endParaRPr>
              </a:p>
            </p:txBody>
          </p:sp>
          <p:sp>
            <p:nvSpPr>
              <p:cNvPr id="15" name="直角三角形 14"/>
              <p:cNvSpPr/>
              <p:nvPr/>
            </p:nvSpPr>
            <p:spPr>
              <a:xfrm rot="10800000">
                <a:off x="4221704" y="2193053"/>
                <a:ext cx="267928" cy="145638"/>
              </a:xfrm>
              <a:prstGeom prst="rtTriangl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latin typeface="Arial" panose="020B0604020202020204" pitchFamily="34" charset="0"/>
                  <a:ea typeface="黑体" panose="02010600030101010101" charset="-122"/>
                  <a:sym typeface="Arial" panose="020B0604020202020204" pitchFamily="34" charset="0"/>
                </a:endParaRPr>
              </a:p>
            </p:txBody>
          </p:sp>
          <p:sp>
            <p:nvSpPr>
              <p:cNvPr id="16" name="直角三角形 15"/>
              <p:cNvSpPr/>
              <p:nvPr/>
            </p:nvSpPr>
            <p:spPr>
              <a:xfrm rot="10800000" flipH="1">
                <a:off x="7702369" y="2193053"/>
                <a:ext cx="267927" cy="145638"/>
              </a:xfrm>
              <a:prstGeom prst="rtTriangl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latin typeface="Arial" panose="020B0604020202020204" pitchFamily="34" charset="0"/>
                  <a:ea typeface="黑体" panose="02010600030101010101" charset="-122"/>
                  <a:sym typeface="Arial" panose="020B0604020202020204" pitchFamily="34" charset="0"/>
                </a:endParaRPr>
              </a:p>
            </p:txBody>
          </p:sp>
        </p:grpSp>
        <p:cxnSp>
          <p:nvCxnSpPr>
            <p:cNvPr id="10" name="直接连接符 9"/>
            <p:cNvCxnSpPr/>
            <p:nvPr/>
          </p:nvCxnSpPr>
          <p:spPr>
            <a:xfrm>
              <a:off x="1949471" y="3985630"/>
              <a:ext cx="132837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914151" y="3985630"/>
              <a:ext cx="132837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grpSp>
      <p:grpSp>
        <p:nvGrpSpPr>
          <p:cNvPr id="2059" name="组合 17"/>
          <p:cNvGrpSpPr/>
          <p:nvPr/>
        </p:nvGrpSpPr>
        <p:grpSpPr>
          <a:xfrm>
            <a:off x="5281613" y="4387850"/>
            <a:ext cx="1628775" cy="1627188"/>
            <a:chOff x="3309582" y="4749421"/>
            <a:chExt cx="1276066" cy="1276066"/>
          </a:xfrm>
        </p:grpSpPr>
        <p:sp>
          <p:nvSpPr>
            <p:cNvPr id="19" name="椭圆 18"/>
            <p:cNvSpPr/>
            <p:nvPr/>
          </p:nvSpPr>
          <p:spPr>
            <a:xfrm>
              <a:off x="3360761" y="4800600"/>
              <a:ext cx="1173708" cy="11737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400" strike="noStrike" noProof="1" smtClean="0">
                  <a:solidFill>
                    <a:schemeClr val="tx1"/>
                  </a:solidFill>
                  <a:latin typeface="Arial" panose="020B0604020202020204" pitchFamily="34" charset="0"/>
                  <a:ea typeface="黑体" panose="02010600030101010101" charset="-122"/>
                  <a:sym typeface="Arial" panose="020B0604020202020204" pitchFamily="34" charset="0"/>
                </a:rPr>
                <a:t>WPS</a:t>
              </a:r>
              <a:endParaRPr lang="zh-CN" altLang="en-US" sz="2400" strike="noStrike" noProof="1">
                <a:solidFill>
                  <a:schemeClr val="tx1"/>
                </a:solidFill>
                <a:latin typeface="Arial" panose="020B0604020202020204" pitchFamily="34" charset="0"/>
                <a:ea typeface="黑体" panose="02010600030101010101" charset="-122"/>
                <a:sym typeface="Arial" panose="020B0604020202020204" pitchFamily="34" charset="0"/>
              </a:endParaRPr>
            </a:p>
          </p:txBody>
        </p:sp>
        <p:sp>
          <p:nvSpPr>
            <p:cNvPr id="20" name="椭圆 19"/>
            <p:cNvSpPr/>
            <p:nvPr/>
          </p:nvSpPr>
          <p:spPr>
            <a:xfrm>
              <a:off x="3309582" y="4749421"/>
              <a:ext cx="1276066" cy="127606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latin typeface="Arial" panose="020B0604020202020204" pitchFamily="34" charset="0"/>
                <a:ea typeface="黑体" panose="02010600030101010101" charset="-122"/>
                <a:sym typeface="Arial" panose="020B0604020202020204" pitchFamily="34" charset="0"/>
              </a:endParaRPr>
            </a:p>
          </p:txBody>
        </p:sp>
      </p:grpSp>
      <p:sp>
        <p:nvSpPr>
          <p:cNvPr id="2" name="标题 1"/>
          <p:cNvSpPr>
            <a:spLocks noGrp="1"/>
          </p:cNvSpPr>
          <p:nvPr>
            <p:ph type="ctrTitle"/>
          </p:nvPr>
        </p:nvSpPr>
        <p:spPr>
          <a:xfrm>
            <a:off x="1524000" y="891016"/>
            <a:ext cx="9144000" cy="1437521"/>
          </a:xfrm>
        </p:spPr>
        <p:txBody>
          <a:bodyPr anchor="b">
            <a:normAutofit/>
          </a:bodyPr>
          <a:lstStyle>
            <a:lvl1pPr algn="ctr">
              <a:defRPr sz="5400">
                <a:solidFill>
                  <a:schemeClr val="bg1"/>
                </a:solidFill>
              </a:defRPr>
            </a:lvl1pPr>
          </a:lstStyle>
          <a:p>
            <a:pPr fontAlgn="auto"/>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65824"/>
            <a:ext cx="9144000" cy="575908"/>
          </a:xfrm>
        </p:spPr>
        <p:txBody>
          <a:bodyP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base"/>
            <a:fld id="{0D9E9392-9D29-4B37-92A0-3BFA85027E4D}" type="datetimeFigureOut">
              <a:rPr lang="zh-CN" altLang="en-US" strike="noStrike" noProof="1" smtClean="0">
                <a:latin typeface="Calibri" charset="0"/>
                <a:ea typeface="宋体" panose="02010600030101010101" pitchFamily="2" charset="-122"/>
                <a:cs typeface="+mn-cs"/>
              </a:rPr>
              <a:pPr fontAlgn="base"/>
              <a:t>2017-12-28</a:t>
            </a:fld>
            <a:endParaRPr lang="zh-CN" altLang="en-US" strike="noStrike" noProof="1"/>
          </a:p>
        </p:txBody>
      </p:sp>
      <p:sp>
        <p:nvSpPr>
          <p:cNvPr id="5" name="页脚占位符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base"/>
            <a:fld id="{4BCF00BC-B9A5-4E63-A704-A32302420755}" type="slidenum">
              <a:rPr lang="zh-CN" altLang="en-US" strike="noStrike" noProof="1" smtClean="0">
                <a:latin typeface="Calibri" charset="0"/>
                <a:ea typeface="宋体" panose="02010600030101010101" pitchFamily="2" charset="-122"/>
                <a:cs typeface="+mn-cs"/>
              </a:rPr>
              <a:pPr fontAlgn="base"/>
              <a:t>‹#›</a:t>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529067"/>
            <a:ext cx="10515600" cy="5575095"/>
          </a:xfrm>
        </p:spPr>
        <p:txBody>
          <a:bodyPr/>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trike="noStrike" noProof="1" smtClean="0"/>
              <a:t>第四级</a:t>
            </a:r>
          </a:p>
          <a:p>
            <a:pPr lvl="4" fontAlgn="auto"/>
            <a:r>
              <a:rPr lang="zh-CN" altLang="en-US" strike="noStrike" noProof="1" smtClean="0"/>
              <a:t>第五级</a:t>
            </a:r>
            <a:endParaRPr lang="zh-CN" altLang="en-US" strike="noStrike" noProof="1"/>
          </a:p>
        </p:txBody>
      </p:sp>
      <p:sp>
        <p:nvSpPr>
          <p:cNvPr id="2" name="日期占位符 1"/>
          <p:cNvSpPr>
            <a:spLocks noGrp="1"/>
          </p:cNvSpPr>
          <p:nvPr>
            <p:ph type="dt" sz="half" idx="14"/>
          </p:nvPr>
        </p:nvSpPr>
        <p:spPr/>
        <p:txBody>
          <a:bodyPr/>
          <a:lstStyle/>
          <a:p>
            <a:pPr fontAlgn="base"/>
            <a:fld id="{0D9E9392-9D29-4B37-92A0-3BFA85027E4D}" type="datetimeFigureOut">
              <a:rPr lang="zh-CN" altLang="en-US" strike="noStrike" noProof="1" smtClean="0">
                <a:latin typeface="Calibri" charset="0"/>
                <a:ea typeface="宋体" panose="02010600030101010101" pitchFamily="2" charset="-122"/>
                <a:cs typeface="+mn-cs"/>
              </a:rPr>
              <a:pPr fontAlgn="base"/>
              <a:t>2017-12-28</a:t>
            </a:fld>
            <a:endParaRPr lang="zh-CN" altLang="en-US" strike="noStrike" noProof="1"/>
          </a:p>
        </p:txBody>
      </p:sp>
      <p:sp>
        <p:nvSpPr>
          <p:cNvPr id="3" name="页脚占位符 2"/>
          <p:cNvSpPr>
            <a:spLocks noGrp="1"/>
          </p:cNvSpPr>
          <p:nvPr>
            <p:ph type="ftr" sz="quarter" idx="15"/>
          </p:nvPr>
        </p:nvSpPr>
        <p:spPr/>
        <p:txBody>
          <a:bodyPr/>
          <a:lstStyle/>
          <a:p>
            <a:pPr fontAlgn="base"/>
            <a:endParaRPr lang="zh-CN" altLang="en-US" strike="noStrike" noProof="1"/>
          </a:p>
        </p:txBody>
      </p:sp>
      <p:sp>
        <p:nvSpPr>
          <p:cNvPr id="4" name="灯片编号占位符 3"/>
          <p:cNvSpPr>
            <a:spLocks noGrp="1"/>
          </p:cNvSpPr>
          <p:nvPr>
            <p:ph type="sldNum" sz="quarter" idx="16"/>
          </p:nvPr>
        </p:nvSpPr>
        <p:spPr/>
        <p:txBody>
          <a:bodyPr/>
          <a:lstStyle/>
          <a:p>
            <a:pPr fontAlgn="base"/>
            <a:fld id="{4BCF00BC-B9A5-4E63-A704-A32302420755}" type="slidenum">
              <a:rPr lang="zh-CN" altLang="en-US" strike="noStrike" noProof="1" smtClean="0">
                <a:latin typeface="Calibri" charset="0"/>
                <a:ea typeface="宋体" panose="02010600030101010101" pitchFamily="2" charset="-122"/>
                <a:cs typeface="+mn-cs"/>
              </a:rPr>
              <a:pPr fontAlgn="base"/>
              <a:t>‹#›</a:t>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trike="noStrike" noProof="1" smtClean="0"/>
              <a:t>第四级</a:t>
            </a:r>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fontAlgn="base"/>
            <a:fld id="{0D9E9392-9D29-4B37-92A0-3BFA85027E4D}" type="datetimeFigureOut">
              <a:rPr lang="zh-CN" altLang="en-US" strike="noStrike" noProof="1" smtClean="0">
                <a:latin typeface="Calibri" charset="0"/>
                <a:ea typeface="宋体" panose="02010600030101010101" pitchFamily="2" charset="-122"/>
                <a:cs typeface="+mn-cs"/>
              </a:rPr>
              <a:pPr fontAlgn="base"/>
              <a:t>2017-12-28</a:t>
            </a:fld>
            <a:endParaRPr lang="zh-CN" altLang="en-US" strike="noStrike" noProof="1"/>
          </a:p>
        </p:txBody>
      </p:sp>
      <p:sp>
        <p:nvSpPr>
          <p:cNvPr id="5" name="页脚占位符 4"/>
          <p:cNvSpPr>
            <a:spLocks noGrp="1"/>
          </p:cNvSpPr>
          <p:nvPr>
            <p:ph type="ftr" sz="quarter" idx="11"/>
          </p:nvPr>
        </p:nvSpPr>
        <p:spPr/>
        <p:txBody>
          <a:bodyPr/>
          <a:lstStyle/>
          <a:p>
            <a:pPr fontAlgn="base"/>
            <a:endParaRPr lang="zh-CN" altLang="en-US" strike="noStrike" noProof="1"/>
          </a:p>
        </p:txBody>
      </p:sp>
      <p:sp>
        <p:nvSpPr>
          <p:cNvPr id="6" name="灯片编号占位符 5"/>
          <p:cNvSpPr>
            <a:spLocks noGrp="1"/>
          </p:cNvSpPr>
          <p:nvPr>
            <p:ph type="sldNum" sz="quarter" idx="12"/>
          </p:nvPr>
        </p:nvSpPr>
        <p:spPr/>
        <p:txBody>
          <a:bodyPr/>
          <a:lstStyle/>
          <a:p>
            <a:pPr fontAlgn="base"/>
            <a:fld id="{4BCF00BC-B9A5-4E63-A704-A32302420755}" type="slidenum">
              <a:rPr lang="zh-CN" altLang="en-US" strike="noStrike" noProof="1" smtClean="0">
                <a:latin typeface="Calibri" charset="0"/>
                <a:ea typeface="宋体" panose="02010600030101010101" pitchFamily="2" charset="-122"/>
                <a:cs typeface="+mn-cs"/>
              </a:rPr>
              <a:pPr fontAlgn="base"/>
              <a:t>‹#›</a:t>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3074" name="组合 7"/>
          <p:cNvGrpSpPr/>
          <p:nvPr/>
        </p:nvGrpSpPr>
        <p:grpSpPr>
          <a:xfrm>
            <a:off x="4975225" y="1808163"/>
            <a:ext cx="2241550" cy="2239962"/>
            <a:chOff x="3309582" y="4749421"/>
            <a:chExt cx="1276066" cy="1276066"/>
          </a:xfrm>
        </p:grpSpPr>
        <p:sp>
          <p:nvSpPr>
            <p:cNvPr id="10" name="椭圆 9"/>
            <p:cNvSpPr/>
            <p:nvPr/>
          </p:nvSpPr>
          <p:spPr>
            <a:xfrm>
              <a:off x="3360761" y="4800600"/>
              <a:ext cx="1173708" cy="11737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400" strike="noStrike" noProof="1">
                <a:solidFill>
                  <a:srgbClr val="4D4D4D"/>
                </a:solidFill>
                <a:latin typeface="Arial" panose="020B0604020202020204" pitchFamily="34" charset="0"/>
                <a:ea typeface="黑体" panose="02010600030101010101" charset="-122"/>
                <a:sym typeface="Arial" panose="020B0604020202020204" pitchFamily="34" charset="0"/>
              </a:endParaRPr>
            </a:p>
          </p:txBody>
        </p:sp>
        <p:sp>
          <p:nvSpPr>
            <p:cNvPr id="11" name="椭圆 10"/>
            <p:cNvSpPr/>
            <p:nvPr/>
          </p:nvSpPr>
          <p:spPr>
            <a:xfrm>
              <a:off x="3309582" y="4749421"/>
              <a:ext cx="1276066" cy="127606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latin typeface="Arial" panose="020B0604020202020204" pitchFamily="34" charset="0"/>
                <a:ea typeface="黑体" panose="02010600030101010101" charset="-122"/>
                <a:sym typeface="Arial" panose="020B0604020202020204" pitchFamily="34" charset="0"/>
              </a:endParaRPr>
            </a:p>
          </p:txBody>
        </p:sp>
      </p:grpSp>
      <p:grpSp>
        <p:nvGrpSpPr>
          <p:cNvPr id="3077" name="组合 11"/>
          <p:cNvGrpSpPr/>
          <p:nvPr/>
        </p:nvGrpSpPr>
        <p:grpSpPr>
          <a:xfrm>
            <a:off x="1949450" y="3560763"/>
            <a:ext cx="8293100" cy="742950"/>
            <a:chOff x="1949471" y="3535766"/>
            <a:chExt cx="8293058" cy="742263"/>
          </a:xfrm>
        </p:grpSpPr>
        <p:grpSp>
          <p:nvGrpSpPr>
            <p:cNvPr id="3078" name="组合 12"/>
            <p:cNvGrpSpPr/>
            <p:nvPr/>
          </p:nvGrpSpPr>
          <p:grpSpPr>
            <a:xfrm>
              <a:off x="3474641" y="3535766"/>
              <a:ext cx="5242719" cy="742263"/>
              <a:chOff x="3474641" y="1597783"/>
              <a:chExt cx="5242719" cy="742263"/>
            </a:xfrm>
          </p:grpSpPr>
          <p:sp>
            <p:nvSpPr>
              <p:cNvPr id="16" name="任意多边形 15"/>
              <p:cNvSpPr/>
              <p:nvPr/>
            </p:nvSpPr>
            <p:spPr>
              <a:xfrm rot="10800000">
                <a:off x="7702369" y="1743421"/>
                <a:ext cx="1014991" cy="596625"/>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latin typeface="Arial" panose="020B0604020202020204" pitchFamily="34" charset="0"/>
                  <a:ea typeface="黑体" panose="02010600030101010101" charset="-122"/>
                  <a:sym typeface="Arial" panose="020B0604020202020204" pitchFamily="34" charset="0"/>
                </a:endParaRPr>
              </a:p>
            </p:txBody>
          </p:sp>
          <p:sp>
            <p:nvSpPr>
              <p:cNvPr id="17" name="任意多边形 16"/>
              <p:cNvSpPr/>
              <p:nvPr/>
            </p:nvSpPr>
            <p:spPr>
              <a:xfrm>
                <a:off x="3474641" y="1743421"/>
                <a:ext cx="1014991" cy="596625"/>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latin typeface="Arial" panose="020B0604020202020204" pitchFamily="34" charset="0"/>
                  <a:ea typeface="黑体" panose="02010600030101010101" charset="-122"/>
                  <a:sym typeface="Arial" panose="020B0604020202020204" pitchFamily="34" charset="0"/>
                </a:endParaRPr>
              </a:p>
            </p:txBody>
          </p:sp>
          <p:sp>
            <p:nvSpPr>
              <p:cNvPr id="18" name="矩形 17"/>
              <p:cNvSpPr/>
              <p:nvPr/>
            </p:nvSpPr>
            <p:spPr>
              <a:xfrm>
                <a:off x="4221704" y="1597783"/>
                <a:ext cx="3748592" cy="59527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800" strike="noStrike" noProof="1">
                  <a:latin typeface="Arial" panose="020B0604020202020204" pitchFamily="34" charset="0"/>
                  <a:ea typeface="黑体" panose="02010600030101010101" charset="-122"/>
                  <a:sym typeface="Arial" panose="020B0604020202020204" pitchFamily="34" charset="0"/>
                </a:endParaRPr>
              </a:p>
            </p:txBody>
          </p:sp>
          <p:sp>
            <p:nvSpPr>
              <p:cNvPr id="19" name="直角三角形 18"/>
              <p:cNvSpPr/>
              <p:nvPr/>
            </p:nvSpPr>
            <p:spPr>
              <a:xfrm rot="10800000">
                <a:off x="4221704" y="2193053"/>
                <a:ext cx="267928" cy="145638"/>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latin typeface="Arial" panose="020B0604020202020204" pitchFamily="34" charset="0"/>
                  <a:ea typeface="黑体" panose="02010600030101010101" charset="-122"/>
                  <a:sym typeface="Arial" panose="020B0604020202020204" pitchFamily="34" charset="0"/>
                </a:endParaRPr>
              </a:p>
            </p:txBody>
          </p:sp>
          <p:sp>
            <p:nvSpPr>
              <p:cNvPr id="20" name="直角三角形 19"/>
              <p:cNvSpPr/>
              <p:nvPr/>
            </p:nvSpPr>
            <p:spPr>
              <a:xfrm rot="10800000" flipH="1">
                <a:off x="7702369" y="2193053"/>
                <a:ext cx="267927" cy="145638"/>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latin typeface="Arial" panose="020B0604020202020204" pitchFamily="34" charset="0"/>
                  <a:ea typeface="黑体" panose="02010600030101010101" charset="-122"/>
                  <a:sym typeface="Arial" panose="020B0604020202020204" pitchFamily="34" charset="0"/>
                </a:endParaRPr>
              </a:p>
            </p:txBody>
          </p:sp>
        </p:grpSp>
        <p:cxnSp>
          <p:nvCxnSpPr>
            <p:cNvPr id="14" name="直接连接符 13"/>
            <p:cNvCxnSpPr/>
            <p:nvPr/>
          </p:nvCxnSpPr>
          <p:spPr>
            <a:xfrm>
              <a:off x="1949471" y="3985630"/>
              <a:ext cx="132837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914151" y="3985630"/>
              <a:ext cx="132837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nvPr>
        </p:nvSpPr>
        <p:spPr>
          <a:xfrm>
            <a:off x="2362200" y="4194546"/>
            <a:ext cx="7467601" cy="971059"/>
          </a:xfrm>
        </p:spPr>
        <p:txBody>
          <a:bodyPr anchor="b">
            <a:normAutofit/>
          </a:bodyPr>
          <a:lstStyle>
            <a:lvl1pPr algn="ctr">
              <a:defRPr sz="4400"/>
            </a:lvl1p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2362200" y="5192593"/>
            <a:ext cx="7467601" cy="626027"/>
          </a:xfrm>
        </p:spPr>
        <p:txBody>
          <a:bodyPr>
            <a:normAutofit/>
          </a:bodyPr>
          <a:lstStyle>
            <a:lvl1pPr marL="0" indent="0" algn="ctr">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base"/>
            <a:fld id="{0D9E9392-9D29-4B37-92A0-3BFA85027E4D}" type="datetimeFigureOut">
              <a:rPr lang="zh-CN" altLang="en-US" strike="noStrike" noProof="1" smtClean="0">
                <a:latin typeface="Calibri" charset="0"/>
                <a:ea typeface="宋体" panose="02010600030101010101" pitchFamily="2" charset="-122"/>
                <a:cs typeface="+mn-cs"/>
              </a:rPr>
              <a:pPr fontAlgn="base"/>
              <a:t>2017-12-28</a:t>
            </a:fld>
            <a:endParaRPr lang="zh-CN" altLang="en-US" strike="noStrike" noProof="1"/>
          </a:p>
        </p:txBody>
      </p:sp>
      <p:sp>
        <p:nvSpPr>
          <p:cNvPr id="5" name="页脚占位符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base"/>
            <a:fld id="{4BCF00BC-B9A5-4E63-A704-A32302420755}" type="slidenum">
              <a:rPr lang="zh-CN" altLang="en-US" strike="noStrike" noProof="1" smtClean="0">
                <a:latin typeface="Calibri" charset="0"/>
                <a:ea typeface="宋体" panose="02010600030101010101" pitchFamily="2" charset="-122"/>
                <a:cs typeface="+mn-cs"/>
              </a:rPr>
              <a:pPr fontAlgn="base"/>
              <a:t>‹#›</a:t>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363851"/>
            <a:ext cx="5181600" cy="4813112"/>
          </a:xfrm>
        </p:spPr>
        <p:txBody>
          <a:bodyPr/>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trike="noStrike" noProof="1" smtClean="0"/>
              <a:t>第四级</a:t>
            </a:r>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363851"/>
            <a:ext cx="5181600" cy="4813112"/>
          </a:xfrm>
        </p:spPr>
        <p:txBody>
          <a:bodyPr/>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trike="noStrike" noProof="1" smtClean="0"/>
              <a:t>第四级</a:t>
            </a:r>
          </a:p>
          <a:p>
            <a:pPr lvl="4" fontAlgn="auto"/>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fontAlgn="base"/>
            <a:fld id="{0D9E9392-9D29-4B37-92A0-3BFA85027E4D}" type="datetimeFigureOut">
              <a:rPr lang="zh-CN" altLang="en-US" strike="noStrike" noProof="1" smtClean="0">
                <a:latin typeface="Calibri" charset="0"/>
                <a:ea typeface="宋体" panose="02010600030101010101" pitchFamily="2" charset="-122"/>
                <a:cs typeface="+mn-cs"/>
              </a:rPr>
              <a:pPr fontAlgn="base"/>
              <a:t>2017-12-28</a:t>
            </a:fld>
            <a:endParaRPr lang="zh-CN" altLang="en-US" strike="noStrike" noProof="1"/>
          </a:p>
        </p:txBody>
      </p:sp>
      <p:sp>
        <p:nvSpPr>
          <p:cNvPr id="6" name="页脚占位符 5"/>
          <p:cNvSpPr>
            <a:spLocks noGrp="1"/>
          </p:cNvSpPr>
          <p:nvPr>
            <p:ph type="ftr" sz="quarter" idx="11"/>
          </p:nvPr>
        </p:nvSpPr>
        <p:spPr/>
        <p:txBody>
          <a:bodyPr/>
          <a:lstStyle/>
          <a:p>
            <a:pPr fontAlgn="base"/>
            <a:endParaRPr lang="zh-CN" altLang="en-US" strike="noStrike" noProof="1"/>
          </a:p>
        </p:txBody>
      </p:sp>
      <p:sp>
        <p:nvSpPr>
          <p:cNvPr id="7" name="灯片编号占位符 6"/>
          <p:cNvSpPr>
            <a:spLocks noGrp="1"/>
          </p:cNvSpPr>
          <p:nvPr>
            <p:ph type="sldNum" sz="quarter" idx="12"/>
          </p:nvPr>
        </p:nvSpPr>
        <p:spPr/>
        <p:txBody>
          <a:bodyPr/>
          <a:lstStyle/>
          <a:p>
            <a:pPr fontAlgn="base"/>
            <a:fld id="{4BCF00BC-B9A5-4E63-A704-A32302420755}" type="slidenum">
              <a:rPr lang="zh-CN" altLang="en-US" strike="noStrike" noProof="1" smtClean="0">
                <a:latin typeface="Calibri" charset="0"/>
                <a:ea typeface="宋体" panose="02010600030101010101" pitchFamily="2" charset="-122"/>
                <a:cs typeface="+mn-cs"/>
              </a:rPr>
              <a:pPr fontAlgn="base"/>
              <a:t>‹#›</a:t>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trike="noStrike" noProof="1" smtClean="0"/>
              <a:t>第四级</a:t>
            </a:r>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trike="noStrike" noProof="1" smtClean="0"/>
              <a:t>第四级</a:t>
            </a:r>
          </a:p>
          <a:p>
            <a:pPr lvl="4" fontAlgn="auto"/>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fontAlgn="base"/>
            <a:fld id="{0D9E9392-9D29-4B37-92A0-3BFA85027E4D}" type="datetimeFigureOut">
              <a:rPr lang="zh-CN" altLang="en-US" strike="noStrike" noProof="1" smtClean="0">
                <a:latin typeface="Calibri" charset="0"/>
                <a:ea typeface="宋体" panose="02010600030101010101" pitchFamily="2" charset="-122"/>
                <a:cs typeface="+mn-cs"/>
              </a:rPr>
              <a:pPr fontAlgn="base"/>
              <a:t>2017-12-28</a:t>
            </a:fld>
            <a:endParaRPr lang="zh-CN" altLang="en-US" strike="noStrike" noProof="1"/>
          </a:p>
        </p:txBody>
      </p:sp>
      <p:sp>
        <p:nvSpPr>
          <p:cNvPr id="8" name="页脚占位符 7"/>
          <p:cNvSpPr>
            <a:spLocks noGrp="1"/>
          </p:cNvSpPr>
          <p:nvPr>
            <p:ph type="ftr" sz="quarter" idx="11"/>
          </p:nvPr>
        </p:nvSpPr>
        <p:spPr/>
        <p:txBody>
          <a:bodyPr/>
          <a:lstStyle/>
          <a:p>
            <a:pPr fontAlgn="base"/>
            <a:endParaRPr lang="zh-CN" altLang="en-US" strike="noStrike" noProof="1"/>
          </a:p>
        </p:txBody>
      </p:sp>
      <p:sp>
        <p:nvSpPr>
          <p:cNvPr id="9" name="灯片编号占位符 8"/>
          <p:cNvSpPr>
            <a:spLocks noGrp="1"/>
          </p:cNvSpPr>
          <p:nvPr>
            <p:ph type="sldNum" sz="quarter" idx="12"/>
          </p:nvPr>
        </p:nvSpPr>
        <p:spPr/>
        <p:txBody>
          <a:bodyPr/>
          <a:lstStyle/>
          <a:p>
            <a:pPr fontAlgn="base"/>
            <a:fld id="{4BCF00BC-B9A5-4E63-A704-A32302420755}" type="slidenum">
              <a:rPr lang="zh-CN" altLang="en-US" strike="noStrike" noProof="1" smtClean="0">
                <a:latin typeface="Calibri" charset="0"/>
                <a:ea typeface="宋体" panose="02010600030101010101" pitchFamily="2" charset="-122"/>
                <a:cs typeface="+mn-cs"/>
              </a:rPr>
              <a:pPr fontAlgn="base"/>
              <a:t>‹#›</a:t>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4098" name="组合 5"/>
          <p:cNvGrpSpPr/>
          <p:nvPr/>
        </p:nvGrpSpPr>
        <p:grpSpPr>
          <a:xfrm>
            <a:off x="1949450" y="4103688"/>
            <a:ext cx="8293100" cy="741362"/>
            <a:chOff x="1949471" y="3535766"/>
            <a:chExt cx="8293058" cy="742263"/>
          </a:xfrm>
        </p:grpSpPr>
        <p:grpSp>
          <p:nvGrpSpPr>
            <p:cNvPr id="4099" name="组合 6"/>
            <p:cNvGrpSpPr/>
            <p:nvPr/>
          </p:nvGrpSpPr>
          <p:grpSpPr>
            <a:xfrm>
              <a:off x="3474641" y="3535766"/>
              <a:ext cx="5242719" cy="742263"/>
              <a:chOff x="3474641" y="1597783"/>
              <a:chExt cx="5242719" cy="742263"/>
            </a:xfrm>
          </p:grpSpPr>
          <p:sp>
            <p:nvSpPr>
              <p:cNvPr id="10" name="任意多边形 9"/>
              <p:cNvSpPr/>
              <p:nvPr/>
            </p:nvSpPr>
            <p:spPr>
              <a:xfrm rot="10800000">
                <a:off x="7702369" y="1743421"/>
                <a:ext cx="1014991" cy="596625"/>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latin typeface="Arial" panose="020B0604020202020204" pitchFamily="34" charset="0"/>
                  <a:ea typeface="黑体" panose="02010600030101010101" charset="-122"/>
                  <a:sym typeface="Arial" panose="020B0604020202020204" pitchFamily="34" charset="0"/>
                </a:endParaRPr>
              </a:p>
            </p:txBody>
          </p:sp>
          <p:sp>
            <p:nvSpPr>
              <p:cNvPr id="11" name="任意多边形 10"/>
              <p:cNvSpPr/>
              <p:nvPr/>
            </p:nvSpPr>
            <p:spPr>
              <a:xfrm>
                <a:off x="3474641" y="1743421"/>
                <a:ext cx="1014991" cy="596625"/>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latin typeface="Arial" panose="020B0604020202020204" pitchFamily="34" charset="0"/>
                  <a:ea typeface="黑体" panose="02010600030101010101" charset="-122"/>
                  <a:sym typeface="Arial" panose="020B0604020202020204" pitchFamily="34" charset="0"/>
                </a:endParaRPr>
              </a:p>
            </p:txBody>
          </p:sp>
          <p:sp>
            <p:nvSpPr>
              <p:cNvPr id="12" name="矩形 11"/>
              <p:cNvSpPr/>
              <p:nvPr/>
            </p:nvSpPr>
            <p:spPr>
              <a:xfrm>
                <a:off x="4221704" y="1597783"/>
                <a:ext cx="3748592" cy="59527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en-US" altLang="zh-CN" sz="2800" strike="noStrike" noProof="1" smtClean="0">
                  <a:latin typeface="Arial" panose="020B0604020202020204" pitchFamily="34" charset="0"/>
                  <a:ea typeface="黑体" panose="02010600030101010101" charset="-122"/>
                  <a:sym typeface="Arial" panose="020B0604020202020204" pitchFamily="34" charset="0"/>
                </a:endParaRPr>
              </a:p>
            </p:txBody>
          </p:sp>
          <p:sp>
            <p:nvSpPr>
              <p:cNvPr id="13" name="直角三角形 12"/>
              <p:cNvSpPr/>
              <p:nvPr/>
            </p:nvSpPr>
            <p:spPr>
              <a:xfrm rot="10800000">
                <a:off x="4221704" y="2193053"/>
                <a:ext cx="267928" cy="145638"/>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latin typeface="Arial" panose="020B0604020202020204" pitchFamily="34" charset="0"/>
                  <a:ea typeface="黑体" panose="02010600030101010101" charset="-122"/>
                  <a:sym typeface="Arial" panose="020B0604020202020204" pitchFamily="34" charset="0"/>
                </a:endParaRPr>
              </a:p>
            </p:txBody>
          </p:sp>
          <p:sp>
            <p:nvSpPr>
              <p:cNvPr id="14" name="直角三角形 13"/>
              <p:cNvSpPr/>
              <p:nvPr/>
            </p:nvSpPr>
            <p:spPr>
              <a:xfrm rot="10800000" flipH="1">
                <a:off x="7702369" y="2193053"/>
                <a:ext cx="267927" cy="145638"/>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latin typeface="Arial" panose="020B0604020202020204" pitchFamily="34" charset="0"/>
                  <a:ea typeface="黑体" panose="02010600030101010101" charset="-122"/>
                  <a:sym typeface="Arial" panose="020B0604020202020204" pitchFamily="34" charset="0"/>
                </a:endParaRPr>
              </a:p>
            </p:txBody>
          </p:sp>
        </p:grpSp>
        <p:cxnSp>
          <p:nvCxnSpPr>
            <p:cNvPr id="8" name="直接连接符 7"/>
            <p:cNvCxnSpPr/>
            <p:nvPr/>
          </p:nvCxnSpPr>
          <p:spPr>
            <a:xfrm>
              <a:off x="1949471" y="3985630"/>
              <a:ext cx="132837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8914151" y="3985630"/>
              <a:ext cx="132837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hasCustomPrompt="1"/>
          </p:nvPr>
        </p:nvSpPr>
        <p:spPr>
          <a:xfrm>
            <a:off x="2660400" y="2678400"/>
            <a:ext cx="6872400" cy="1062000"/>
          </a:xfrm>
        </p:spPr>
        <p:txBody>
          <a:bodyPr>
            <a:normAutofit/>
          </a:bodyPr>
          <a:lstStyle>
            <a:lvl1pPr algn="ctr">
              <a:defRPr sz="8800" b="1">
                <a:solidFill>
                  <a:schemeClr val="accent1"/>
                </a:solidFill>
              </a:defRPr>
            </a:lvl1pPr>
          </a:lstStyle>
          <a:p>
            <a:pPr fontAlgn="auto"/>
            <a:r>
              <a:rPr lang="zh-CN" altLang="en-US" strike="noStrike" noProof="1" smtClean="0"/>
              <a:t>编辑标题</a:t>
            </a:r>
            <a:endParaRPr lang="zh-CN" altLang="en-US" strike="noStrike" noProof="1"/>
          </a:p>
        </p:txBody>
      </p:sp>
      <p:sp>
        <p:nvSpPr>
          <p:cNvPr id="3" name="日期占位符 2"/>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base"/>
            <a:fld id="{0D9E9392-9D29-4B37-92A0-3BFA85027E4D}" type="datetimeFigureOut">
              <a:rPr lang="zh-CN" altLang="en-US" strike="noStrike" noProof="1" smtClean="0">
                <a:latin typeface="Calibri" charset="0"/>
                <a:ea typeface="宋体" panose="02010600030101010101" pitchFamily="2" charset="-122"/>
                <a:cs typeface="+mn-cs"/>
              </a:rPr>
              <a:pPr fontAlgn="base"/>
              <a:t>2017-12-28</a:t>
            </a:fld>
            <a:endParaRPr lang="zh-CN" altLang="en-US" strike="noStrike" noProof="1"/>
          </a:p>
        </p:txBody>
      </p:sp>
      <p:sp>
        <p:nvSpPr>
          <p:cNvPr id="4" name="页脚占位符 3"/>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base"/>
            <a:fld id="{4BCF00BC-B9A5-4E63-A704-A32302420755}" type="slidenum">
              <a:rPr lang="zh-CN" altLang="en-US" strike="noStrike" noProof="1" smtClean="0">
                <a:latin typeface="Calibri" charset="0"/>
                <a:ea typeface="宋体" panose="02010600030101010101" pitchFamily="2" charset="-122"/>
                <a:cs typeface="+mn-cs"/>
              </a:rPr>
              <a:pPr fontAlgn="base"/>
              <a:t>‹#›</a:t>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fld id="{0D9E9392-9D29-4B37-92A0-3BFA85027E4D}" type="datetimeFigureOut">
              <a:rPr lang="zh-CN" altLang="en-US" strike="noStrike" noProof="1" smtClean="0">
                <a:latin typeface="Calibri" charset="0"/>
                <a:ea typeface="宋体" panose="02010600030101010101" pitchFamily="2" charset="-122"/>
                <a:cs typeface="+mn-cs"/>
              </a:rPr>
              <a:pPr fontAlgn="base"/>
              <a:t>2017-12-28</a:t>
            </a:fld>
            <a:endParaRPr lang="zh-CN" altLang="en-US" strike="noStrike" noProof="1"/>
          </a:p>
        </p:txBody>
      </p:sp>
      <p:sp>
        <p:nvSpPr>
          <p:cNvPr id="3" name="页脚占位符 2"/>
          <p:cNvSpPr>
            <a:spLocks noGrp="1"/>
          </p:cNvSpPr>
          <p:nvPr>
            <p:ph type="ftr" sz="quarter" idx="11"/>
          </p:nvPr>
        </p:nvSpPr>
        <p:spPr/>
        <p:txBody>
          <a:bodyPr/>
          <a:lstStyle/>
          <a:p>
            <a:pPr fontAlgn="base"/>
            <a:endParaRPr lang="zh-CN" altLang="en-US" strike="noStrike" noProof="1"/>
          </a:p>
        </p:txBody>
      </p:sp>
      <p:sp>
        <p:nvSpPr>
          <p:cNvPr id="4" name="灯片编号占位符 3"/>
          <p:cNvSpPr>
            <a:spLocks noGrp="1"/>
          </p:cNvSpPr>
          <p:nvPr>
            <p:ph type="sldNum" sz="quarter" idx="12"/>
          </p:nvPr>
        </p:nvSpPr>
        <p:spPr/>
        <p:txBody>
          <a:bodyPr/>
          <a:lstStyle/>
          <a:p>
            <a:pPr fontAlgn="base"/>
            <a:fld id="{4BCF00BC-B9A5-4E63-A704-A32302420755}" type="slidenum">
              <a:rPr lang="zh-CN" altLang="en-US" strike="noStrike" noProof="1" smtClean="0">
                <a:latin typeface="Calibri" charset="0"/>
                <a:ea typeface="宋体" panose="02010600030101010101" pitchFamily="2" charset="-122"/>
                <a:cs typeface="+mn-cs"/>
              </a:rPr>
              <a:pPr fontAlgn="base"/>
              <a:t>‹#›</a:t>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fontAlgn="base"/>
            <a:fld id="{0D9E9392-9D29-4B37-92A0-3BFA85027E4D}" type="datetimeFigureOut">
              <a:rPr lang="zh-CN" altLang="en-US" strike="noStrike" noProof="1" smtClean="0">
                <a:latin typeface="Calibri" charset="0"/>
                <a:ea typeface="宋体" panose="02010600030101010101" pitchFamily="2" charset="-122"/>
                <a:cs typeface="+mn-cs"/>
              </a:rPr>
              <a:pPr fontAlgn="base"/>
              <a:t>2017-12-28</a:t>
            </a:fld>
            <a:endParaRPr lang="zh-CN" altLang="en-US" strike="noStrike" noProof="1"/>
          </a:p>
        </p:txBody>
      </p:sp>
      <p:sp>
        <p:nvSpPr>
          <p:cNvPr id="6" name="页脚占位符 5"/>
          <p:cNvSpPr>
            <a:spLocks noGrp="1"/>
          </p:cNvSpPr>
          <p:nvPr>
            <p:ph type="ftr" sz="quarter" idx="11"/>
          </p:nvPr>
        </p:nvSpPr>
        <p:spPr/>
        <p:txBody>
          <a:bodyPr/>
          <a:lstStyle/>
          <a:p>
            <a:pPr fontAlgn="base"/>
            <a:endParaRPr lang="zh-CN" altLang="en-US" strike="noStrike" noProof="1"/>
          </a:p>
        </p:txBody>
      </p:sp>
      <p:sp>
        <p:nvSpPr>
          <p:cNvPr id="7" name="灯片编号占位符 6"/>
          <p:cNvSpPr>
            <a:spLocks noGrp="1"/>
          </p:cNvSpPr>
          <p:nvPr>
            <p:ph type="sldNum" sz="quarter" idx="12"/>
          </p:nvPr>
        </p:nvSpPr>
        <p:spPr/>
        <p:txBody>
          <a:bodyPr/>
          <a:lstStyle/>
          <a:p>
            <a:pPr fontAlgn="base"/>
            <a:fld id="{4BCF00BC-B9A5-4E63-A704-A32302420755}" type="slidenum">
              <a:rPr lang="zh-CN" altLang="en-US" strike="noStrike" noProof="1" smtClean="0">
                <a:latin typeface="Calibri" charset="0"/>
                <a:ea typeface="宋体" panose="02010600030101010101" pitchFamily="2" charset="-122"/>
                <a:cs typeface="+mn-cs"/>
              </a:rPr>
              <a:pPr fontAlgn="base"/>
              <a:t>‹#›</a:t>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710056" y="365125"/>
            <a:ext cx="1643743" cy="5811838"/>
          </a:xfrm>
        </p:spPr>
        <p:txBody>
          <a:bodyPr vert="eaVert"/>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8545286" cy="5811838"/>
          </a:xfrm>
        </p:spPr>
        <p:txBody>
          <a:bodyPr vert="eaVert"/>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trike="noStrike" noProof="1" smtClean="0"/>
              <a:t>第四级</a:t>
            </a:r>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fontAlgn="base"/>
            <a:fld id="{0D9E9392-9D29-4B37-92A0-3BFA85027E4D}" type="datetimeFigureOut">
              <a:rPr lang="zh-CN" altLang="en-US" strike="noStrike" noProof="1" smtClean="0">
                <a:latin typeface="Calibri" charset="0"/>
                <a:ea typeface="宋体" panose="02010600030101010101" pitchFamily="2" charset="-122"/>
                <a:cs typeface="+mn-cs"/>
              </a:rPr>
              <a:pPr fontAlgn="base"/>
              <a:t>2017-12-28</a:t>
            </a:fld>
            <a:endParaRPr lang="zh-CN" altLang="en-US" strike="noStrike" noProof="1"/>
          </a:p>
        </p:txBody>
      </p:sp>
      <p:sp>
        <p:nvSpPr>
          <p:cNvPr id="5" name="页脚占位符 4"/>
          <p:cNvSpPr>
            <a:spLocks noGrp="1"/>
          </p:cNvSpPr>
          <p:nvPr>
            <p:ph type="ftr" sz="quarter" idx="11"/>
          </p:nvPr>
        </p:nvSpPr>
        <p:spPr/>
        <p:txBody>
          <a:bodyPr/>
          <a:lstStyle/>
          <a:p>
            <a:pPr fontAlgn="base"/>
            <a:endParaRPr lang="zh-CN" altLang="en-US" strike="noStrike" noProof="1"/>
          </a:p>
        </p:txBody>
      </p:sp>
      <p:sp>
        <p:nvSpPr>
          <p:cNvPr id="6" name="灯片编号占位符 5"/>
          <p:cNvSpPr>
            <a:spLocks noGrp="1"/>
          </p:cNvSpPr>
          <p:nvPr>
            <p:ph type="sldNum" sz="quarter" idx="12"/>
          </p:nvPr>
        </p:nvSpPr>
        <p:spPr/>
        <p:txBody>
          <a:bodyPr/>
          <a:lstStyle/>
          <a:p>
            <a:pPr fontAlgn="base"/>
            <a:fld id="{4BCF00BC-B9A5-4E63-A704-A32302420755}" type="slidenum">
              <a:rPr lang="zh-CN" altLang="en-US" strike="noStrike" noProof="1" smtClean="0">
                <a:latin typeface="Calibri" charset="0"/>
                <a:ea typeface="宋体" panose="02010600030101010101" pitchFamily="2" charset="-122"/>
                <a:cs typeface="+mn-cs"/>
              </a:rPr>
              <a:pPr fontAlgn="base"/>
              <a:t>‹#›</a:t>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7DAAA9"/>
            </a:gs>
            <a:gs pos="83000">
              <a:srgbClr val="86B9BA"/>
            </a:gs>
            <a:gs pos="0">
              <a:srgbClr val="87BBB9"/>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a:xfrm>
            <a:off x="838200" y="201613"/>
            <a:ext cx="10515600" cy="968375"/>
          </a:xfrm>
          <a:prstGeom prst="rect">
            <a:avLst/>
          </a:prstGeom>
          <a:noFill/>
          <a:ln w="9525">
            <a:noFill/>
          </a:ln>
        </p:spPr>
        <p:txBody>
          <a:bodyPr lIns="91440" tIns="45720" rIns="91440" bIns="45720" anchor="ctr"/>
          <a:lstStyle/>
          <a:p>
            <a:pPr lvl="0"/>
            <a:r>
              <a:rPr lang="zh-CN" altLang="en-US"/>
              <a:t>单击此处编辑母版标题样式</a:t>
            </a:r>
          </a:p>
        </p:txBody>
      </p:sp>
      <p:sp>
        <p:nvSpPr>
          <p:cNvPr id="1027" name="文本占位符 2"/>
          <p:cNvSpPr>
            <a:spLocks noGrp="1"/>
          </p:cNvSpPr>
          <p:nvPr>
            <p:ph type="body"/>
            <p:custDataLst>
              <p:tags r:id="rId13"/>
            </p:custDataLst>
          </p:nvPr>
        </p:nvSpPr>
        <p:spPr>
          <a:xfrm>
            <a:off x="838200" y="1308100"/>
            <a:ext cx="10515600" cy="4868863"/>
          </a:xfrm>
          <a:prstGeom prst="rect">
            <a:avLst/>
          </a:prstGeom>
          <a:noFill/>
          <a:ln w="9525">
            <a:noFill/>
          </a:ln>
        </p:spPr>
        <p:txBody>
          <a:bodyPr lIns="91440" tIns="45720" rIns="91440" bIns="45720" anchor="t"/>
          <a:lstStyle/>
          <a:p>
            <a:pPr lvl="0" indent="-228600"/>
            <a:r>
              <a:rPr lang="zh-CN" altLang="en-US" dirty="0"/>
              <a:t>单击此处编辑母版文本样式</a:t>
            </a:r>
          </a:p>
          <a:p>
            <a:pPr lvl="1" indent="-22860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fontAlgn="base"/>
            <a:fld id="{0D9E9392-9D29-4B37-92A0-3BFA85027E4D}" type="datetimeFigureOut">
              <a:rPr lang="zh-CN" altLang="en-US" strike="noStrike" noProof="1" smtClean="0">
                <a:latin typeface="Calibri" charset="0"/>
                <a:ea typeface="宋体" panose="02010600030101010101" pitchFamily="2" charset="-122"/>
                <a:cs typeface="+mn-cs"/>
              </a:rPr>
              <a:pPr fontAlgn="base"/>
              <a:t>2017-12-28</a:t>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fontAlgn="base"/>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fontAlgn="base"/>
            <a:fld id="{4BCF00BC-B9A5-4E63-A704-A32302420755}" type="slidenum">
              <a:rPr lang="zh-CN" altLang="en-US" strike="noStrike" noProof="1" smtClean="0">
                <a:latin typeface="Calibri" charset="0"/>
                <a:ea typeface="宋体" panose="02010600030101010101" pitchFamily="2" charset="-122"/>
                <a:cs typeface="+mn-cs"/>
              </a:rPr>
              <a:pPr fontAlgn="base"/>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8" Type="http://schemas.openxmlformats.org/officeDocument/2006/relationships/tags" Target="../tags/tag83.xml"/><Relationship Id="rId3" Type="http://schemas.openxmlformats.org/officeDocument/2006/relationships/tags" Target="../tags/tag78.xml"/><Relationship Id="rId7" Type="http://schemas.openxmlformats.org/officeDocument/2006/relationships/tags" Target="../tags/tag82.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slideLayout" Target="../slideLayouts/slideLayout7.xml"/><Relationship Id="rId5" Type="http://schemas.openxmlformats.org/officeDocument/2006/relationships/tags" Target="../tags/tag80.xml"/><Relationship Id="rId10" Type="http://schemas.openxmlformats.org/officeDocument/2006/relationships/tags" Target="../tags/tag85.xml"/><Relationship Id="rId4" Type="http://schemas.openxmlformats.org/officeDocument/2006/relationships/tags" Target="../tags/tag79.xml"/><Relationship Id="rId9" Type="http://schemas.openxmlformats.org/officeDocument/2006/relationships/tags" Target="../tags/tag84.xml"/></Relationships>
</file>

<file path=ppt/slides/_rels/slide100.xml.rels><?xml version="1.0" encoding="UTF-8" standalone="yes"?>
<Relationships xmlns="http://schemas.openxmlformats.org/package/2006/relationships"><Relationship Id="rId8" Type="http://schemas.openxmlformats.org/officeDocument/2006/relationships/tags" Target="../tags/tag949.xml"/><Relationship Id="rId3" Type="http://schemas.openxmlformats.org/officeDocument/2006/relationships/tags" Target="../tags/tag944.xml"/><Relationship Id="rId7" Type="http://schemas.openxmlformats.org/officeDocument/2006/relationships/tags" Target="../tags/tag948.xml"/><Relationship Id="rId2" Type="http://schemas.openxmlformats.org/officeDocument/2006/relationships/tags" Target="../tags/tag943.xml"/><Relationship Id="rId1" Type="http://schemas.openxmlformats.org/officeDocument/2006/relationships/tags" Target="../tags/tag942.xml"/><Relationship Id="rId6" Type="http://schemas.openxmlformats.org/officeDocument/2006/relationships/tags" Target="../tags/tag947.xml"/><Relationship Id="rId5" Type="http://schemas.openxmlformats.org/officeDocument/2006/relationships/tags" Target="../tags/tag946.xml"/><Relationship Id="rId4" Type="http://schemas.openxmlformats.org/officeDocument/2006/relationships/tags" Target="../tags/tag945.xml"/><Relationship Id="rId9"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8" Type="http://schemas.openxmlformats.org/officeDocument/2006/relationships/tags" Target="../tags/tag957.xml"/><Relationship Id="rId3" Type="http://schemas.openxmlformats.org/officeDocument/2006/relationships/tags" Target="../tags/tag952.xml"/><Relationship Id="rId7" Type="http://schemas.openxmlformats.org/officeDocument/2006/relationships/tags" Target="../tags/tag956.xml"/><Relationship Id="rId2" Type="http://schemas.openxmlformats.org/officeDocument/2006/relationships/tags" Target="../tags/tag951.xml"/><Relationship Id="rId1" Type="http://schemas.openxmlformats.org/officeDocument/2006/relationships/tags" Target="../tags/tag950.xml"/><Relationship Id="rId6" Type="http://schemas.openxmlformats.org/officeDocument/2006/relationships/tags" Target="../tags/tag955.xml"/><Relationship Id="rId5" Type="http://schemas.openxmlformats.org/officeDocument/2006/relationships/tags" Target="../tags/tag954.xml"/><Relationship Id="rId4" Type="http://schemas.openxmlformats.org/officeDocument/2006/relationships/tags" Target="../tags/tag953.xml"/><Relationship Id="rId9"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8" Type="http://schemas.openxmlformats.org/officeDocument/2006/relationships/tags" Target="../tags/tag965.xml"/><Relationship Id="rId3" Type="http://schemas.openxmlformats.org/officeDocument/2006/relationships/tags" Target="../tags/tag960.xml"/><Relationship Id="rId7" Type="http://schemas.openxmlformats.org/officeDocument/2006/relationships/tags" Target="../tags/tag964.xml"/><Relationship Id="rId2" Type="http://schemas.openxmlformats.org/officeDocument/2006/relationships/tags" Target="../tags/tag959.xml"/><Relationship Id="rId1" Type="http://schemas.openxmlformats.org/officeDocument/2006/relationships/tags" Target="../tags/tag958.xml"/><Relationship Id="rId6" Type="http://schemas.openxmlformats.org/officeDocument/2006/relationships/tags" Target="../tags/tag963.xml"/><Relationship Id="rId5" Type="http://schemas.openxmlformats.org/officeDocument/2006/relationships/tags" Target="../tags/tag962.xml"/><Relationship Id="rId4" Type="http://schemas.openxmlformats.org/officeDocument/2006/relationships/tags" Target="../tags/tag961.xml"/><Relationship Id="rId9"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tags" Target="../tags/tag93.xml"/><Relationship Id="rId3" Type="http://schemas.openxmlformats.org/officeDocument/2006/relationships/tags" Target="../tags/tag88.xml"/><Relationship Id="rId7" Type="http://schemas.openxmlformats.org/officeDocument/2006/relationships/tags" Target="../tags/tag92.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slideLayout" Target="../slideLayouts/slideLayout7.xml"/><Relationship Id="rId5" Type="http://schemas.openxmlformats.org/officeDocument/2006/relationships/tags" Target="../tags/tag9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s>
</file>

<file path=ppt/slides/_rels/slide12.xml.rels><?xml version="1.0" encoding="UTF-8" standalone="yes"?>
<Relationships xmlns="http://schemas.openxmlformats.org/package/2006/relationships"><Relationship Id="rId8" Type="http://schemas.openxmlformats.org/officeDocument/2006/relationships/tags" Target="../tags/tag103.xml"/><Relationship Id="rId3" Type="http://schemas.openxmlformats.org/officeDocument/2006/relationships/tags" Target="../tags/tag98.xml"/><Relationship Id="rId7" Type="http://schemas.openxmlformats.org/officeDocument/2006/relationships/tags" Target="../tags/tag10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slideLayout" Target="../slideLayouts/slideLayout7.xml"/><Relationship Id="rId5" Type="http://schemas.openxmlformats.org/officeDocument/2006/relationships/tags" Target="../tags/tag100.xml"/><Relationship Id="rId10" Type="http://schemas.openxmlformats.org/officeDocument/2006/relationships/tags" Target="../tags/tag105.xml"/><Relationship Id="rId4" Type="http://schemas.openxmlformats.org/officeDocument/2006/relationships/tags" Target="../tags/tag99.xml"/><Relationship Id="rId9" Type="http://schemas.openxmlformats.org/officeDocument/2006/relationships/tags" Target="../tags/tag104.xml"/></Relationships>
</file>

<file path=ppt/slides/_rels/slide13.xml.rels><?xml version="1.0" encoding="UTF-8" standalone="yes"?>
<Relationships xmlns="http://schemas.openxmlformats.org/package/2006/relationships"><Relationship Id="rId8" Type="http://schemas.openxmlformats.org/officeDocument/2006/relationships/tags" Target="../tags/tag113.xml"/><Relationship Id="rId3" Type="http://schemas.openxmlformats.org/officeDocument/2006/relationships/tags" Target="../tags/tag108.xml"/><Relationship Id="rId7" Type="http://schemas.openxmlformats.org/officeDocument/2006/relationships/tags" Target="../tags/tag112.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slideLayout" Target="../slideLayouts/slideLayout7.xml"/><Relationship Id="rId5" Type="http://schemas.openxmlformats.org/officeDocument/2006/relationships/tags" Target="../tags/tag110.xml"/><Relationship Id="rId10" Type="http://schemas.openxmlformats.org/officeDocument/2006/relationships/tags" Target="../tags/tag115.xml"/><Relationship Id="rId4" Type="http://schemas.openxmlformats.org/officeDocument/2006/relationships/tags" Target="../tags/tag109.xml"/><Relationship Id="rId9" Type="http://schemas.openxmlformats.org/officeDocument/2006/relationships/tags" Target="../tags/tag114.xml"/></Relationships>
</file>

<file path=ppt/slides/_rels/slide14.xml.rels><?xml version="1.0" encoding="UTF-8" standalone="yes"?>
<Relationships xmlns="http://schemas.openxmlformats.org/package/2006/relationships"><Relationship Id="rId8" Type="http://schemas.openxmlformats.org/officeDocument/2006/relationships/tags" Target="../tags/tag123.xml"/><Relationship Id="rId3" Type="http://schemas.openxmlformats.org/officeDocument/2006/relationships/tags" Target="../tags/tag118.xml"/><Relationship Id="rId7" Type="http://schemas.openxmlformats.org/officeDocument/2006/relationships/tags" Target="../tags/tag122.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tags" Target="../tags/tag121.xml"/><Relationship Id="rId11" Type="http://schemas.openxmlformats.org/officeDocument/2006/relationships/slideLayout" Target="../slideLayouts/slideLayout7.xml"/><Relationship Id="rId5" Type="http://schemas.openxmlformats.org/officeDocument/2006/relationships/tags" Target="../tags/tag120.xml"/><Relationship Id="rId10" Type="http://schemas.openxmlformats.org/officeDocument/2006/relationships/tags" Target="../tags/tag125.xml"/><Relationship Id="rId4" Type="http://schemas.openxmlformats.org/officeDocument/2006/relationships/tags" Target="../tags/tag119.xml"/><Relationship Id="rId9" Type="http://schemas.openxmlformats.org/officeDocument/2006/relationships/tags" Target="../tags/tag124.xml"/></Relationships>
</file>

<file path=ppt/slides/_rels/slide15.xml.rels><?xml version="1.0" encoding="UTF-8" standalone="yes"?>
<Relationships xmlns="http://schemas.openxmlformats.org/package/2006/relationships"><Relationship Id="rId8" Type="http://schemas.openxmlformats.org/officeDocument/2006/relationships/tags" Target="../tags/tag133.xml"/><Relationship Id="rId3" Type="http://schemas.openxmlformats.org/officeDocument/2006/relationships/tags" Target="../tags/tag128.xml"/><Relationship Id="rId7" Type="http://schemas.openxmlformats.org/officeDocument/2006/relationships/tags" Target="../tags/tag132.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11" Type="http://schemas.openxmlformats.org/officeDocument/2006/relationships/slideLayout" Target="../slideLayouts/slideLayout7.xml"/><Relationship Id="rId5" Type="http://schemas.openxmlformats.org/officeDocument/2006/relationships/tags" Target="../tags/tag130.xml"/><Relationship Id="rId10" Type="http://schemas.openxmlformats.org/officeDocument/2006/relationships/tags" Target="../tags/tag135.xml"/><Relationship Id="rId4" Type="http://schemas.openxmlformats.org/officeDocument/2006/relationships/tags" Target="../tags/tag129.xml"/><Relationship Id="rId9" Type="http://schemas.openxmlformats.org/officeDocument/2006/relationships/tags" Target="../tags/tag134.xml"/></Relationships>
</file>

<file path=ppt/slides/_rels/slide16.xml.rels><?xml version="1.0" encoding="UTF-8" standalone="yes"?>
<Relationships xmlns="http://schemas.openxmlformats.org/package/2006/relationships"><Relationship Id="rId8" Type="http://schemas.openxmlformats.org/officeDocument/2006/relationships/tags" Target="../tags/tag143.xml"/><Relationship Id="rId3" Type="http://schemas.openxmlformats.org/officeDocument/2006/relationships/tags" Target="../tags/tag138.xml"/><Relationship Id="rId7" Type="http://schemas.openxmlformats.org/officeDocument/2006/relationships/tags" Target="../tags/tag142.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tags" Target="../tags/tag141.xml"/><Relationship Id="rId11" Type="http://schemas.openxmlformats.org/officeDocument/2006/relationships/slideLayout" Target="../slideLayouts/slideLayout7.xml"/><Relationship Id="rId5" Type="http://schemas.openxmlformats.org/officeDocument/2006/relationships/tags" Target="../tags/tag140.xml"/><Relationship Id="rId10" Type="http://schemas.openxmlformats.org/officeDocument/2006/relationships/tags" Target="../tags/tag145.xml"/><Relationship Id="rId4" Type="http://schemas.openxmlformats.org/officeDocument/2006/relationships/tags" Target="../tags/tag139.xml"/><Relationship Id="rId9" Type="http://schemas.openxmlformats.org/officeDocument/2006/relationships/tags" Target="../tags/tag144.xml"/></Relationships>
</file>

<file path=ppt/slides/_rels/slide17.xml.rels><?xml version="1.0" encoding="UTF-8" standalone="yes"?>
<Relationships xmlns="http://schemas.openxmlformats.org/package/2006/relationships"><Relationship Id="rId8" Type="http://schemas.openxmlformats.org/officeDocument/2006/relationships/tags" Target="../tags/tag153.xml"/><Relationship Id="rId3" Type="http://schemas.openxmlformats.org/officeDocument/2006/relationships/tags" Target="../tags/tag148.xml"/><Relationship Id="rId7" Type="http://schemas.openxmlformats.org/officeDocument/2006/relationships/tags" Target="../tags/tag152.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tags" Target="../tags/tag151.xml"/><Relationship Id="rId11" Type="http://schemas.openxmlformats.org/officeDocument/2006/relationships/slideLayout" Target="../slideLayouts/slideLayout7.xml"/><Relationship Id="rId5" Type="http://schemas.openxmlformats.org/officeDocument/2006/relationships/tags" Target="../tags/tag150.xml"/><Relationship Id="rId10" Type="http://schemas.openxmlformats.org/officeDocument/2006/relationships/tags" Target="../tags/tag155.xml"/><Relationship Id="rId4" Type="http://schemas.openxmlformats.org/officeDocument/2006/relationships/tags" Target="../tags/tag149.xml"/><Relationship Id="rId9" Type="http://schemas.openxmlformats.org/officeDocument/2006/relationships/tags" Target="../tags/tag154.xml"/></Relationships>
</file>

<file path=ppt/slides/_rels/slide18.xml.rels><?xml version="1.0" encoding="UTF-8" standalone="yes"?>
<Relationships xmlns="http://schemas.openxmlformats.org/package/2006/relationships"><Relationship Id="rId8" Type="http://schemas.openxmlformats.org/officeDocument/2006/relationships/tags" Target="../tags/tag163.xml"/><Relationship Id="rId3" Type="http://schemas.openxmlformats.org/officeDocument/2006/relationships/tags" Target="../tags/tag158.xml"/><Relationship Id="rId7" Type="http://schemas.openxmlformats.org/officeDocument/2006/relationships/tags" Target="../tags/tag162.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tags" Target="../tags/tag161.xml"/><Relationship Id="rId11" Type="http://schemas.openxmlformats.org/officeDocument/2006/relationships/slideLayout" Target="../slideLayouts/slideLayout7.xml"/><Relationship Id="rId5" Type="http://schemas.openxmlformats.org/officeDocument/2006/relationships/tags" Target="../tags/tag160.xml"/><Relationship Id="rId10" Type="http://schemas.openxmlformats.org/officeDocument/2006/relationships/tags" Target="../tags/tag165.xml"/><Relationship Id="rId4" Type="http://schemas.openxmlformats.org/officeDocument/2006/relationships/tags" Target="../tags/tag159.xml"/><Relationship Id="rId9" Type="http://schemas.openxmlformats.org/officeDocument/2006/relationships/tags" Target="../tags/tag164.xml"/></Relationships>
</file>

<file path=ppt/slides/_rels/slide19.xml.rels><?xml version="1.0" encoding="UTF-8" standalone="yes"?>
<Relationships xmlns="http://schemas.openxmlformats.org/package/2006/relationships"><Relationship Id="rId8" Type="http://schemas.openxmlformats.org/officeDocument/2006/relationships/tags" Target="../tags/tag173.xml"/><Relationship Id="rId3" Type="http://schemas.openxmlformats.org/officeDocument/2006/relationships/tags" Target="../tags/tag168.xml"/><Relationship Id="rId7" Type="http://schemas.openxmlformats.org/officeDocument/2006/relationships/tags" Target="../tags/tag172.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tags" Target="../tags/tag171.xml"/><Relationship Id="rId11" Type="http://schemas.openxmlformats.org/officeDocument/2006/relationships/slideLayout" Target="../slideLayouts/slideLayout7.xml"/><Relationship Id="rId5" Type="http://schemas.openxmlformats.org/officeDocument/2006/relationships/tags" Target="../tags/tag170.xml"/><Relationship Id="rId10" Type="http://schemas.openxmlformats.org/officeDocument/2006/relationships/tags" Target="../tags/tag175.xml"/><Relationship Id="rId4" Type="http://schemas.openxmlformats.org/officeDocument/2006/relationships/tags" Target="../tags/tag169.xml"/><Relationship Id="rId9" Type="http://schemas.openxmlformats.org/officeDocument/2006/relationships/tags" Target="../tags/tag174.xml"/></Relationships>
</file>

<file path=ppt/slides/_rels/slide2.xml.rels><?xml version="1.0" encoding="UTF-8" standalone="yes"?>
<Relationships xmlns="http://schemas.openxmlformats.org/package/2006/relationships"><Relationship Id="rId8" Type="http://schemas.openxmlformats.org/officeDocument/2006/relationships/tags" Target="../tags/tag12.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slideLayout" Target="../slideLayouts/slideLayout7.xml"/><Relationship Id="rId5" Type="http://schemas.openxmlformats.org/officeDocument/2006/relationships/tags" Target="../tags/tag9.xml"/><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s>
</file>

<file path=ppt/slides/_rels/slide20.xml.rels><?xml version="1.0" encoding="UTF-8" standalone="yes"?>
<Relationships xmlns="http://schemas.openxmlformats.org/package/2006/relationships"><Relationship Id="rId8" Type="http://schemas.openxmlformats.org/officeDocument/2006/relationships/tags" Target="../tags/tag183.xml"/><Relationship Id="rId3" Type="http://schemas.openxmlformats.org/officeDocument/2006/relationships/tags" Target="../tags/tag178.xml"/><Relationship Id="rId7" Type="http://schemas.openxmlformats.org/officeDocument/2006/relationships/tags" Target="../tags/tag182.xml"/><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tags" Target="../tags/tag181.xml"/><Relationship Id="rId11" Type="http://schemas.openxmlformats.org/officeDocument/2006/relationships/slideLayout" Target="../slideLayouts/slideLayout7.xml"/><Relationship Id="rId5" Type="http://schemas.openxmlformats.org/officeDocument/2006/relationships/tags" Target="../tags/tag180.xml"/><Relationship Id="rId10" Type="http://schemas.openxmlformats.org/officeDocument/2006/relationships/tags" Target="../tags/tag185.xml"/><Relationship Id="rId4" Type="http://schemas.openxmlformats.org/officeDocument/2006/relationships/tags" Target="../tags/tag179.xml"/><Relationship Id="rId9" Type="http://schemas.openxmlformats.org/officeDocument/2006/relationships/tags" Target="../tags/tag184.xml"/></Relationships>
</file>

<file path=ppt/slides/_rels/slide21.xml.rels><?xml version="1.0" encoding="UTF-8" standalone="yes"?>
<Relationships xmlns="http://schemas.openxmlformats.org/package/2006/relationships"><Relationship Id="rId8" Type="http://schemas.openxmlformats.org/officeDocument/2006/relationships/tags" Target="../tags/tag193.xml"/><Relationship Id="rId3" Type="http://schemas.openxmlformats.org/officeDocument/2006/relationships/tags" Target="../tags/tag188.xml"/><Relationship Id="rId7" Type="http://schemas.openxmlformats.org/officeDocument/2006/relationships/tags" Target="../tags/tag192.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tags" Target="../tags/tag191.xml"/><Relationship Id="rId11" Type="http://schemas.openxmlformats.org/officeDocument/2006/relationships/slideLayout" Target="../slideLayouts/slideLayout7.xml"/><Relationship Id="rId5" Type="http://schemas.openxmlformats.org/officeDocument/2006/relationships/tags" Target="../tags/tag190.xml"/><Relationship Id="rId10" Type="http://schemas.openxmlformats.org/officeDocument/2006/relationships/tags" Target="../tags/tag195.xml"/><Relationship Id="rId4" Type="http://schemas.openxmlformats.org/officeDocument/2006/relationships/tags" Target="../tags/tag189.xml"/><Relationship Id="rId9" Type="http://schemas.openxmlformats.org/officeDocument/2006/relationships/tags" Target="../tags/tag194.xml"/></Relationships>
</file>

<file path=ppt/slides/_rels/slide22.xml.rels><?xml version="1.0" encoding="UTF-8" standalone="yes"?>
<Relationships xmlns="http://schemas.openxmlformats.org/package/2006/relationships"><Relationship Id="rId8" Type="http://schemas.openxmlformats.org/officeDocument/2006/relationships/tags" Target="../tags/tag203.xml"/><Relationship Id="rId3" Type="http://schemas.openxmlformats.org/officeDocument/2006/relationships/tags" Target="../tags/tag198.xml"/><Relationship Id="rId7" Type="http://schemas.openxmlformats.org/officeDocument/2006/relationships/tags" Target="../tags/tag202.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11" Type="http://schemas.openxmlformats.org/officeDocument/2006/relationships/slideLayout" Target="../slideLayouts/slideLayout7.xml"/><Relationship Id="rId5" Type="http://schemas.openxmlformats.org/officeDocument/2006/relationships/tags" Target="../tags/tag200.xml"/><Relationship Id="rId10" Type="http://schemas.openxmlformats.org/officeDocument/2006/relationships/tags" Target="../tags/tag205.xml"/><Relationship Id="rId4" Type="http://schemas.openxmlformats.org/officeDocument/2006/relationships/tags" Target="../tags/tag199.xml"/><Relationship Id="rId9" Type="http://schemas.openxmlformats.org/officeDocument/2006/relationships/tags" Target="../tags/tag204.xml"/></Relationships>
</file>

<file path=ppt/slides/_rels/slide23.xml.rels><?xml version="1.0" encoding="UTF-8" standalone="yes"?>
<Relationships xmlns="http://schemas.openxmlformats.org/package/2006/relationships"><Relationship Id="rId8" Type="http://schemas.openxmlformats.org/officeDocument/2006/relationships/tags" Target="../tags/tag213.xml"/><Relationship Id="rId3" Type="http://schemas.openxmlformats.org/officeDocument/2006/relationships/tags" Target="../tags/tag208.xml"/><Relationship Id="rId7" Type="http://schemas.openxmlformats.org/officeDocument/2006/relationships/tags" Target="../tags/tag212.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tags" Target="../tags/tag211.xml"/><Relationship Id="rId11" Type="http://schemas.openxmlformats.org/officeDocument/2006/relationships/slideLayout" Target="../slideLayouts/slideLayout7.xml"/><Relationship Id="rId5" Type="http://schemas.openxmlformats.org/officeDocument/2006/relationships/tags" Target="../tags/tag210.xml"/><Relationship Id="rId10" Type="http://schemas.openxmlformats.org/officeDocument/2006/relationships/tags" Target="../tags/tag215.xml"/><Relationship Id="rId4" Type="http://schemas.openxmlformats.org/officeDocument/2006/relationships/tags" Target="../tags/tag209.xml"/><Relationship Id="rId9" Type="http://schemas.openxmlformats.org/officeDocument/2006/relationships/tags" Target="../tags/tag214.xml"/></Relationships>
</file>

<file path=ppt/slides/_rels/slide24.xml.rels><?xml version="1.0" encoding="UTF-8" standalone="yes"?>
<Relationships xmlns="http://schemas.openxmlformats.org/package/2006/relationships"><Relationship Id="rId8" Type="http://schemas.openxmlformats.org/officeDocument/2006/relationships/tags" Target="../tags/tag223.xml"/><Relationship Id="rId3" Type="http://schemas.openxmlformats.org/officeDocument/2006/relationships/tags" Target="../tags/tag218.xml"/><Relationship Id="rId7" Type="http://schemas.openxmlformats.org/officeDocument/2006/relationships/tags" Target="../tags/tag222.xml"/><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tags" Target="../tags/tag221.xml"/><Relationship Id="rId11" Type="http://schemas.openxmlformats.org/officeDocument/2006/relationships/slideLayout" Target="../slideLayouts/slideLayout7.xml"/><Relationship Id="rId5" Type="http://schemas.openxmlformats.org/officeDocument/2006/relationships/tags" Target="../tags/tag220.xml"/><Relationship Id="rId10" Type="http://schemas.openxmlformats.org/officeDocument/2006/relationships/tags" Target="../tags/tag225.xml"/><Relationship Id="rId4" Type="http://schemas.openxmlformats.org/officeDocument/2006/relationships/tags" Target="../tags/tag219.xml"/><Relationship Id="rId9" Type="http://schemas.openxmlformats.org/officeDocument/2006/relationships/tags" Target="../tags/tag224.xml"/></Relationships>
</file>

<file path=ppt/slides/_rels/slide25.xml.rels><?xml version="1.0" encoding="UTF-8" standalone="yes"?>
<Relationships xmlns="http://schemas.openxmlformats.org/package/2006/relationships"><Relationship Id="rId8" Type="http://schemas.openxmlformats.org/officeDocument/2006/relationships/tags" Target="../tags/tag233.xml"/><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notesSlide" Target="../notesSlides/notesSlide1.xml"/><Relationship Id="rId2" Type="http://schemas.openxmlformats.org/officeDocument/2006/relationships/tags" Target="../tags/tag227.xml"/><Relationship Id="rId1" Type="http://schemas.openxmlformats.org/officeDocument/2006/relationships/tags" Target="../tags/tag226.xml"/><Relationship Id="rId6" Type="http://schemas.openxmlformats.org/officeDocument/2006/relationships/tags" Target="../tags/tag231.xml"/><Relationship Id="rId11" Type="http://schemas.openxmlformats.org/officeDocument/2006/relationships/slideLayout" Target="../slideLayouts/slideLayout7.xml"/><Relationship Id="rId5" Type="http://schemas.openxmlformats.org/officeDocument/2006/relationships/tags" Target="../tags/tag230.xml"/><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s>
</file>

<file path=ppt/slides/_rels/slide26.xml.rels><?xml version="1.0" encoding="UTF-8" standalone="yes"?>
<Relationships xmlns="http://schemas.openxmlformats.org/package/2006/relationships"><Relationship Id="rId8" Type="http://schemas.openxmlformats.org/officeDocument/2006/relationships/tags" Target="../tags/tag243.xml"/><Relationship Id="rId3" Type="http://schemas.openxmlformats.org/officeDocument/2006/relationships/tags" Target="../tags/tag238.xml"/><Relationship Id="rId7" Type="http://schemas.openxmlformats.org/officeDocument/2006/relationships/tags" Target="../tags/tag242.xml"/><Relationship Id="rId12" Type="http://schemas.openxmlformats.org/officeDocument/2006/relationships/notesSlide" Target="../notesSlides/notesSlide2.xml"/><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tags" Target="../tags/tag241.xml"/><Relationship Id="rId11" Type="http://schemas.openxmlformats.org/officeDocument/2006/relationships/slideLayout" Target="../slideLayouts/slideLayout7.xml"/><Relationship Id="rId5" Type="http://schemas.openxmlformats.org/officeDocument/2006/relationships/tags" Target="../tags/tag240.xml"/><Relationship Id="rId10" Type="http://schemas.openxmlformats.org/officeDocument/2006/relationships/tags" Target="../tags/tag245.xml"/><Relationship Id="rId4" Type="http://schemas.openxmlformats.org/officeDocument/2006/relationships/tags" Target="../tags/tag239.xml"/><Relationship Id="rId9" Type="http://schemas.openxmlformats.org/officeDocument/2006/relationships/tags" Target="../tags/tag244.xml"/></Relationships>
</file>

<file path=ppt/slides/_rels/slide27.xml.rels><?xml version="1.0" encoding="UTF-8" standalone="yes"?>
<Relationships xmlns="http://schemas.openxmlformats.org/package/2006/relationships"><Relationship Id="rId8" Type="http://schemas.openxmlformats.org/officeDocument/2006/relationships/tags" Target="../tags/tag253.xml"/><Relationship Id="rId3" Type="http://schemas.openxmlformats.org/officeDocument/2006/relationships/tags" Target="../tags/tag248.xml"/><Relationship Id="rId7" Type="http://schemas.openxmlformats.org/officeDocument/2006/relationships/tags" Target="../tags/tag252.xml"/><Relationship Id="rId2" Type="http://schemas.openxmlformats.org/officeDocument/2006/relationships/tags" Target="../tags/tag247.xml"/><Relationship Id="rId1" Type="http://schemas.openxmlformats.org/officeDocument/2006/relationships/tags" Target="../tags/tag246.xml"/><Relationship Id="rId6" Type="http://schemas.openxmlformats.org/officeDocument/2006/relationships/tags" Target="../tags/tag251.xml"/><Relationship Id="rId11" Type="http://schemas.openxmlformats.org/officeDocument/2006/relationships/slideLayout" Target="../slideLayouts/slideLayout7.xml"/><Relationship Id="rId5" Type="http://schemas.openxmlformats.org/officeDocument/2006/relationships/tags" Target="../tags/tag250.xml"/><Relationship Id="rId10" Type="http://schemas.openxmlformats.org/officeDocument/2006/relationships/tags" Target="../tags/tag255.xml"/><Relationship Id="rId4" Type="http://schemas.openxmlformats.org/officeDocument/2006/relationships/tags" Target="../tags/tag249.xml"/><Relationship Id="rId9" Type="http://schemas.openxmlformats.org/officeDocument/2006/relationships/tags" Target="../tags/tag254.xml"/></Relationships>
</file>

<file path=ppt/slides/_rels/slide28.xml.rels><?xml version="1.0" encoding="UTF-8" standalone="yes"?>
<Relationships xmlns="http://schemas.openxmlformats.org/package/2006/relationships"><Relationship Id="rId8" Type="http://schemas.openxmlformats.org/officeDocument/2006/relationships/tags" Target="../tags/tag263.xml"/><Relationship Id="rId3" Type="http://schemas.openxmlformats.org/officeDocument/2006/relationships/tags" Target="../tags/tag258.xml"/><Relationship Id="rId7" Type="http://schemas.openxmlformats.org/officeDocument/2006/relationships/tags" Target="../tags/tag262.xml"/><Relationship Id="rId2" Type="http://schemas.openxmlformats.org/officeDocument/2006/relationships/tags" Target="../tags/tag257.xml"/><Relationship Id="rId1" Type="http://schemas.openxmlformats.org/officeDocument/2006/relationships/tags" Target="../tags/tag256.xml"/><Relationship Id="rId6" Type="http://schemas.openxmlformats.org/officeDocument/2006/relationships/tags" Target="../tags/tag261.xml"/><Relationship Id="rId11" Type="http://schemas.openxmlformats.org/officeDocument/2006/relationships/slideLayout" Target="../slideLayouts/slideLayout7.xml"/><Relationship Id="rId5" Type="http://schemas.openxmlformats.org/officeDocument/2006/relationships/tags" Target="../tags/tag260.xml"/><Relationship Id="rId10" Type="http://schemas.openxmlformats.org/officeDocument/2006/relationships/tags" Target="../tags/tag265.xml"/><Relationship Id="rId4" Type="http://schemas.openxmlformats.org/officeDocument/2006/relationships/tags" Target="../tags/tag259.xml"/><Relationship Id="rId9" Type="http://schemas.openxmlformats.org/officeDocument/2006/relationships/tags" Target="../tags/tag264.xml"/></Relationships>
</file>

<file path=ppt/slides/_rels/slide29.xml.rels><?xml version="1.0" encoding="UTF-8" standalone="yes"?>
<Relationships xmlns="http://schemas.openxmlformats.org/package/2006/relationships"><Relationship Id="rId8" Type="http://schemas.openxmlformats.org/officeDocument/2006/relationships/tags" Target="../tags/tag273.xml"/><Relationship Id="rId3" Type="http://schemas.openxmlformats.org/officeDocument/2006/relationships/tags" Target="../tags/tag268.xml"/><Relationship Id="rId7" Type="http://schemas.openxmlformats.org/officeDocument/2006/relationships/tags" Target="../tags/tag272.xml"/><Relationship Id="rId2" Type="http://schemas.openxmlformats.org/officeDocument/2006/relationships/tags" Target="../tags/tag267.xml"/><Relationship Id="rId1" Type="http://schemas.openxmlformats.org/officeDocument/2006/relationships/tags" Target="../tags/tag266.xml"/><Relationship Id="rId6" Type="http://schemas.openxmlformats.org/officeDocument/2006/relationships/tags" Target="../tags/tag271.xml"/><Relationship Id="rId11" Type="http://schemas.openxmlformats.org/officeDocument/2006/relationships/slideLayout" Target="../slideLayouts/slideLayout7.xml"/><Relationship Id="rId5" Type="http://schemas.openxmlformats.org/officeDocument/2006/relationships/tags" Target="../tags/tag270.xml"/><Relationship Id="rId10" Type="http://schemas.openxmlformats.org/officeDocument/2006/relationships/tags" Target="../tags/tag275.xml"/><Relationship Id="rId4" Type="http://schemas.openxmlformats.org/officeDocument/2006/relationships/tags" Target="../tags/tag269.xml"/><Relationship Id="rId9" Type="http://schemas.openxmlformats.org/officeDocument/2006/relationships/tags" Target="../tags/tag274.xml"/></Relationships>
</file>

<file path=ppt/slides/_rels/slide3.xml.rels><?xml version="1.0" encoding="UTF-8" standalone="yes"?>
<Relationships xmlns="http://schemas.openxmlformats.org/package/2006/relationships"><Relationship Id="rId8" Type="http://schemas.openxmlformats.org/officeDocument/2006/relationships/tags" Target="../tags/tag22.xml"/><Relationship Id="rId3" Type="http://schemas.openxmlformats.org/officeDocument/2006/relationships/tags" Target="../tags/tag17.xml"/><Relationship Id="rId7" Type="http://schemas.openxmlformats.org/officeDocument/2006/relationships/tags" Target="../tags/tag21.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slideLayout" Target="../slideLayouts/slideLayout7.xml"/><Relationship Id="rId5" Type="http://schemas.openxmlformats.org/officeDocument/2006/relationships/tags" Target="../tags/tag19.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s>
</file>

<file path=ppt/slides/_rels/slide30.xml.rels><?xml version="1.0" encoding="UTF-8" standalone="yes"?>
<Relationships xmlns="http://schemas.openxmlformats.org/package/2006/relationships"><Relationship Id="rId8" Type="http://schemas.openxmlformats.org/officeDocument/2006/relationships/tags" Target="../tags/tag283.xml"/><Relationship Id="rId3" Type="http://schemas.openxmlformats.org/officeDocument/2006/relationships/tags" Target="../tags/tag278.xml"/><Relationship Id="rId7" Type="http://schemas.openxmlformats.org/officeDocument/2006/relationships/tags" Target="../tags/tag282.xml"/><Relationship Id="rId2" Type="http://schemas.openxmlformats.org/officeDocument/2006/relationships/tags" Target="../tags/tag277.xml"/><Relationship Id="rId1" Type="http://schemas.openxmlformats.org/officeDocument/2006/relationships/tags" Target="../tags/tag276.xml"/><Relationship Id="rId6" Type="http://schemas.openxmlformats.org/officeDocument/2006/relationships/tags" Target="../tags/tag281.xml"/><Relationship Id="rId11" Type="http://schemas.openxmlformats.org/officeDocument/2006/relationships/slideLayout" Target="../slideLayouts/slideLayout7.xml"/><Relationship Id="rId5" Type="http://schemas.openxmlformats.org/officeDocument/2006/relationships/tags" Target="../tags/tag280.xml"/><Relationship Id="rId10" Type="http://schemas.openxmlformats.org/officeDocument/2006/relationships/tags" Target="../tags/tag285.xml"/><Relationship Id="rId4" Type="http://schemas.openxmlformats.org/officeDocument/2006/relationships/tags" Target="../tags/tag279.xml"/><Relationship Id="rId9" Type="http://schemas.openxmlformats.org/officeDocument/2006/relationships/tags" Target="../tags/tag284.xml"/></Relationships>
</file>

<file path=ppt/slides/_rels/slide31.xml.rels><?xml version="1.0" encoding="UTF-8" standalone="yes"?>
<Relationships xmlns="http://schemas.openxmlformats.org/package/2006/relationships"><Relationship Id="rId8" Type="http://schemas.openxmlformats.org/officeDocument/2006/relationships/tags" Target="../tags/tag293.xml"/><Relationship Id="rId3" Type="http://schemas.openxmlformats.org/officeDocument/2006/relationships/tags" Target="../tags/tag288.xml"/><Relationship Id="rId7" Type="http://schemas.openxmlformats.org/officeDocument/2006/relationships/tags" Target="../tags/tag292.xml"/><Relationship Id="rId2" Type="http://schemas.openxmlformats.org/officeDocument/2006/relationships/tags" Target="../tags/tag287.xml"/><Relationship Id="rId1" Type="http://schemas.openxmlformats.org/officeDocument/2006/relationships/tags" Target="../tags/tag286.xml"/><Relationship Id="rId6" Type="http://schemas.openxmlformats.org/officeDocument/2006/relationships/tags" Target="../tags/tag291.xml"/><Relationship Id="rId11" Type="http://schemas.openxmlformats.org/officeDocument/2006/relationships/slideLayout" Target="../slideLayouts/slideLayout7.xml"/><Relationship Id="rId5" Type="http://schemas.openxmlformats.org/officeDocument/2006/relationships/tags" Target="../tags/tag290.xml"/><Relationship Id="rId10" Type="http://schemas.openxmlformats.org/officeDocument/2006/relationships/tags" Target="../tags/tag295.xml"/><Relationship Id="rId4" Type="http://schemas.openxmlformats.org/officeDocument/2006/relationships/tags" Target="../tags/tag289.xml"/><Relationship Id="rId9" Type="http://schemas.openxmlformats.org/officeDocument/2006/relationships/tags" Target="../tags/tag294.xml"/></Relationships>
</file>

<file path=ppt/slides/_rels/slide32.xml.rels><?xml version="1.0" encoding="UTF-8" standalone="yes"?>
<Relationships xmlns="http://schemas.openxmlformats.org/package/2006/relationships"><Relationship Id="rId8" Type="http://schemas.openxmlformats.org/officeDocument/2006/relationships/tags" Target="../tags/tag303.xml"/><Relationship Id="rId3" Type="http://schemas.openxmlformats.org/officeDocument/2006/relationships/tags" Target="../tags/tag298.xml"/><Relationship Id="rId7" Type="http://schemas.openxmlformats.org/officeDocument/2006/relationships/tags" Target="../tags/tag302.xml"/><Relationship Id="rId2" Type="http://schemas.openxmlformats.org/officeDocument/2006/relationships/tags" Target="../tags/tag297.xml"/><Relationship Id="rId1" Type="http://schemas.openxmlformats.org/officeDocument/2006/relationships/tags" Target="../tags/tag296.xml"/><Relationship Id="rId6" Type="http://schemas.openxmlformats.org/officeDocument/2006/relationships/tags" Target="../tags/tag301.xml"/><Relationship Id="rId11" Type="http://schemas.openxmlformats.org/officeDocument/2006/relationships/slideLayout" Target="../slideLayouts/slideLayout7.xml"/><Relationship Id="rId5" Type="http://schemas.openxmlformats.org/officeDocument/2006/relationships/tags" Target="../tags/tag300.xml"/><Relationship Id="rId10" Type="http://schemas.openxmlformats.org/officeDocument/2006/relationships/tags" Target="../tags/tag305.xml"/><Relationship Id="rId4" Type="http://schemas.openxmlformats.org/officeDocument/2006/relationships/tags" Target="../tags/tag299.xml"/><Relationship Id="rId9" Type="http://schemas.openxmlformats.org/officeDocument/2006/relationships/tags" Target="../tags/tag304.xml"/></Relationships>
</file>

<file path=ppt/slides/_rels/slide33.xml.rels><?xml version="1.0" encoding="UTF-8" standalone="yes"?>
<Relationships xmlns="http://schemas.openxmlformats.org/package/2006/relationships"><Relationship Id="rId8" Type="http://schemas.openxmlformats.org/officeDocument/2006/relationships/tags" Target="../tags/tag313.xml"/><Relationship Id="rId3" Type="http://schemas.openxmlformats.org/officeDocument/2006/relationships/tags" Target="../tags/tag308.xml"/><Relationship Id="rId7" Type="http://schemas.openxmlformats.org/officeDocument/2006/relationships/tags" Target="../tags/tag312.xml"/><Relationship Id="rId2" Type="http://schemas.openxmlformats.org/officeDocument/2006/relationships/tags" Target="../tags/tag307.xml"/><Relationship Id="rId1" Type="http://schemas.openxmlformats.org/officeDocument/2006/relationships/tags" Target="../tags/tag306.xml"/><Relationship Id="rId6" Type="http://schemas.openxmlformats.org/officeDocument/2006/relationships/tags" Target="../tags/tag311.xml"/><Relationship Id="rId11" Type="http://schemas.openxmlformats.org/officeDocument/2006/relationships/slideLayout" Target="../slideLayouts/slideLayout7.xml"/><Relationship Id="rId5" Type="http://schemas.openxmlformats.org/officeDocument/2006/relationships/tags" Target="../tags/tag310.xml"/><Relationship Id="rId10" Type="http://schemas.openxmlformats.org/officeDocument/2006/relationships/tags" Target="../tags/tag315.xml"/><Relationship Id="rId4" Type="http://schemas.openxmlformats.org/officeDocument/2006/relationships/tags" Target="../tags/tag309.xml"/><Relationship Id="rId9" Type="http://schemas.openxmlformats.org/officeDocument/2006/relationships/tags" Target="../tags/tag314.xml"/></Relationships>
</file>

<file path=ppt/slides/_rels/slide34.xml.rels><?xml version="1.0" encoding="UTF-8" standalone="yes"?>
<Relationships xmlns="http://schemas.openxmlformats.org/package/2006/relationships"><Relationship Id="rId8" Type="http://schemas.openxmlformats.org/officeDocument/2006/relationships/tags" Target="../tags/tag323.xml"/><Relationship Id="rId3" Type="http://schemas.openxmlformats.org/officeDocument/2006/relationships/tags" Target="../tags/tag318.xml"/><Relationship Id="rId7" Type="http://schemas.openxmlformats.org/officeDocument/2006/relationships/tags" Target="../tags/tag322.xml"/><Relationship Id="rId2" Type="http://schemas.openxmlformats.org/officeDocument/2006/relationships/tags" Target="../tags/tag317.xml"/><Relationship Id="rId1" Type="http://schemas.openxmlformats.org/officeDocument/2006/relationships/tags" Target="../tags/tag316.xml"/><Relationship Id="rId6" Type="http://schemas.openxmlformats.org/officeDocument/2006/relationships/tags" Target="../tags/tag321.xml"/><Relationship Id="rId11" Type="http://schemas.openxmlformats.org/officeDocument/2006/relationships/slideLayout" Target="../slideLayouts/slideLayout7.xml"/><Relationship Id="rId5" Type="http://schemas.openxmlformats.org/officeDocument/2006/relationships/tags" Target="../tags/tag320.xml"/><Relationship Id="rId10" Type="http://schemas.openxmlformats.org/officeDocument/2006/relationships/tags" Target="../tags/tag325.xml"/><Relationship Id="rId4" Type="http://schemas.openxmlformats.org/officeDocument/2006/relationships/tags" Target="../tags/tag319.xml"/><Relationship Id="rId9" Type="http://schemas.openxmlformats.org/officeDocument/2006/relationships/tags" Target="../tags/tag324.xml"/></Relationships>
</file>

<file path=ppt/slides/_rels/slide35.xml.rels><?xml version="1.0" encoding="UTF-8" standalone="yes"?>
<Relationships xmlns="http://schemas.openxmlformats.org/package/2006/relationships"><Relationship Id="rId8" Type="http://schemas.openxmlformats.org/officeDocument/2006/relationships/tags" Target="../tags/tag333.xml"/><Relationship Id="rId3" Type="http://schemas.openxmlformats.org/officeDocument/2006/relationships/tags" Target="../tags/tag328.xml"/><Relationship Id="rId7" Type="http://schemas.openxmlformats.org/officeDocument/2006/relationships/tags" Target="../tags/tag332.xml"/><Relationship Id="rId2" Type="http://schemas.openxmlformats.org/officeDocument/2006/relationships/tags" Target="../tags/tag327.xml"/><Relationship Id="rId1" Type="http://schemas.openxmlformats.org/officeDocument/2006/relationships/tags" Target="../tags/tag326.xml"/><Relationship Id="rId6" Type="http://schemas.openxmlformats.org/officeDocument/2006/relationships/tags" Target="../tags/tag331.xml"/><Relationship Id="rId11" Type="http://schemas.openxmlformats.org/officeDocument/2006/relationships/slideLayout" Target="../slideLayouts/slideLayout7.xml"/><Relationship Id="rId5" Type="http://schemas.openxmlformats.org/officeDocument/2006/relationships/tags" Target="../tags/tag330.xml"/><Relationship Id="rId10" Type="http://schemas.openxmlformats.org/officeDocument/2006/relationships/tags" Target="../tags/tag335.xml"/><Relationship Id="rId4" Type="http://schemas.openxmlformats.org/officeDocument/2006/relationships/tags" Target="../tags/tag329.xml"/><Relationship Id="rId9" Type="http://schemas.openxmlformats.org/officeDocument/2006/relationships/tags" Target="../tags/tag334.xml"/></Relationships>
</file>

<file path=ppt/slides/_rels/slide36.xml.rels><?xml version="1.0" encoding="UTF-8" standalone="yes"?>
<Relationships xmlns="http://schemas.openxmlformats.org/package/2006/relationships"><Relationship Id="rId8" Type="http://schemas.openxmlformats.org/officeDocument/2006/relationships/tags" Target="../tags/tag343.xml"/><Relationship Id="rId3" Type="http://schemas.openxmlformats.org/officeDocument/2006/relationships/tags" Target="../tags/tag338.xml"/><Relationship Id="rId7" Type="http://schemas.openxmlformats.org/officeDocument/2006/relationships/tags" Target="../tags/tag342.xml"/><Relationship Id="rId2" Type="http://schemas.openxmlformats.org/officeDocument/2006/relationships/tags" Target="../tags/tag337.xml"/><Relationship Id="rId1" Type="http://schemas.openxmlformats.org/officeDocument/2006/relationships/tags" Target="../tags/tag336.xml"/><Relationship Id="rId6" Type="http://schemas.openxmlformats.org/officeDocument/2006/relationships/tags" Target="../tags/tag341.xml"/><Relationship Id="rId11" Type="http://schemas.openxmlformats.org/officeDocument/2006/relationships/slideLayout" Target="../slideLayouts/slideLayout7.xml"/><Relationship Id="rId5" Type="http://schemas.openxmlformats.org/officeDocument/2006/relationships/tags" Target="../tags/tag340.xml"/><Relationship Id="rId10" Type="http://schemas.openxmlformats.org/officeDocument/2006/relationships/tags" Target="../tags/tag345.xml"/><Relationship Id="rId4" Type="http://schemas.openxmlformats.org/officeDocument/2006/relationships/tags" Target="../tags/tag339.xml"/><Relationship Id="rId9" Type="http://schemas.openxmlformats.org/officeDocument/2006/relationships/tags" Target="../tags/tag344.xml"/></Relationships>
</file>

<file path=ppt/slides/_rels/slide37.xml.rels><?xml version="1.0" encoding="UTF-8" standalone="yes"?>
<Relationships xmlns="http://schemas.openxmlformats.org/package/2006/relationships"><Relationship Id="rId8" Type="http://schemas.openxmlformats.org/officeDocument/2006/relationships/tags" Target="../tags/tag353.xml"/><Relationship Id="rId3" Type="http://schemas.openxmlformats.org/officeDocument/2006/relationships/tags" Target="../tags/tag348.xml"/><Relationship Id="rId7" Type="http://schemas.openxmlformats.org/officeDocument/2006/relationships/tags" Target="../tags/tag352.xml"/><Relationship Id="rId2" Type="http://schemas.openxmlformats.org/officeDocument/2006/relationships/tags" Target="../tags/tag347.xml"/><Relationship Id="rId1" Type="http://schemas.openxmlformats.org/officeDocument/2006/relationships/tags" Target="../tags/tag346.xml"/><Relationship Id="rId6" Type="http://schemas.openxmlformats.org/officeDocument/2006/relationships/tags" Target="../tags/tag351.xml"/><Relationship Id="rId11" Type="http://schemas.openxmlformats.org/officeDocument/2006/relationships/slideLayout" Target="../slideLayouts/slideLayout7.xml"/><Relationship Id="rId5" Type="http://schemas.openxmlformats.org/officeDocument/2006/relationships/tags" Target="../tags/tag350.xml"/><Relationship Id="rId10" Type="http://schemas.openxmlformats.org/officeDocument/2006/relationships/tags" Target="../tags/tag355.xml"/><Relationship Id="rId4" Type="http://schemas.openxmlformats.org/officeDocument/2006/relationships/tags" Target="../tags/tag349.xml"/><Relationship Id="rId9" Type="http://schemas.openxmlformats.org/officeDocument/2006/relationships/tags" Target="../tags/tag354.xml"/></Relationships>
</file>

<file path=ppt/slides/_rels/slide38.xml.rels><?xml version="1.0" encoding="UTF-8" standalone="yes"?>
<Relationships xmlns="http://schemas.openxmlformats.org/package/2006/relationships"><Relationship Id="rId8" Type="http://schemas.openxmlformats.org/officeDocument/2006/relationships/tags" Target="../tags/tag363.xml"/><Relationship Id="rId3" Type="http://schemas.openxmlformats.org/officeDocument/2006/relationships/tags" Target="../tags/tag358.xml"/><Relationship Id="rId7" Type="http://schemas.openxmlformats.org/officeDocument/2006/relationships/tags" Target="../tags/tag362.xml"/><Relationship Id="rId2" Type="http://schemas.openxmlformats.org/officeDocument/2006/relationships/tags" Target="../tags/tag357.xml"/><Relationship Id="rId1" Type="http://schemas.openxmlformats.org/officeDocument/2006/relationships/tags" Target="../tags/tag356.xml"/><Relationship Id="rId6" Type="http://schemas.openxmlformats.org/officeDocument/2006/relationships/tags" Target="../tags/tag361.xml"/><Relationship Id="rId11" Type="http://schemas.openxmlformats.org/officeDocument/2006/relationships/slideLayout" Target="../slideLayouts/slideLayout7.xml"/><Relationship Id="rId5" Type="http://schemas.openxmlformats.org/officeDocument/2006/relationships/tags" Target="../tags/tag360.xml"/><Relationship Id="rId10" Type="http://schemas.openxmlformats.org/officeDocument/2006/relationships/tags" Target="../tags/tag365.xml"/><Relationship Id="rId4" Type="http://schemas.openxmlformats.org/officeDocument/2006/relationships/tags" Target="../tags/tag359.xml"/><Relationship Id="rId9" Type="http://schemas.openxmlformats.org/officeDocument/2006/relationships/tags" Target="../tags/tag364.xml"/></Relationships>
</file>

<file path=ppt/slides/_rels/slide39.xml.rels><?xml version="1.0" encoding="UTF-8" standalone="yes"?>
<Relationships xmlns="http://schemas.openxmlformats.org/package/2006/relationships"><Relationship Id="rId8" Type="http://schemas.openxmlformats.org/officeDocument/2006/relationships/tags" Target="../tags/tag373.xml"/><Relationship Id="rId3" Type="http://schemas.openxmlformats.org/officeDocument/2006/relationships/tags" Target="../tags/tag368.xml"/><Relationship Id="rId7" Type="http://schemas.openxmlformats.org/officeDocument/2006/relationships/tags" Target="../tags/tag372.xml"/><Relationship Id="rId2" Type="http://schemas.openxmlformats.org/officeDocument/2006/relationships/tags" Target="../tags/tag367.xml"/><Relationship Id="rId1" Type="http://schemas.openxmlformats.org/officeDocument/2006/relationships/tags" Target="../tags/tag366.xml"/><Relationship Id="rId6" Type="http://schemas.openxmlformats.org/officeDocument/2006/relationships/tags" Target="../tags/tag371.xml"/><Relationship Id="rId11" Type="http://schemas.openxmlformats.org/officeDocument/2006/relationships/slideLayout" Target="../slideLayouts/slideLayout7.xml"/><Relationship Id="rId5" Type="http://schemas.openxmlformats.org/officeDocument/2006/relationships/tags" Target="../tags/tag370.xml"/><Relationship Id="rId10" Type="http://schemas.openxmlformats.org/officeDocument/2006/relationships/tags" Target="../tags/tag375.xml"/><Relationship Id="rId4" Type="http://schemas.openxmlformats.org/officeDocument/2006/relationships/tags" Target="../tags/tag369.xml"/><Relationship Id="rId9" Type="http://schemas.openxmlformats.org/officeDocument/2006/relationships/tags" Target="../tags/tag374.xml"/></Relationships>
</file>

<file path=ppt/slides/_rels/slide4.xml.rels><?xml version="1.0" encoding="UTF-8" standalone="yes"?>
<Relationships xmlns="http://schemas.openxmlformats.org/package/2006/relationships"><Relationship Id="rId8" Type="http://schemas.openxmlformats.org/officeDocument/2006/relationships/tags" Target="../tags/tag32.xml"/><Relationship Id="rId3" Type="http://schemas.openxmlformats.org/officeDocument/2006/relationships/tags" Target="../tags/tag27.xml"/><Relationship Id="rId7" Type="http://schemas.openxmlformats.org/officeDocument/2006/relationships/tags" Target="../tags/tag3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slideLayout" Target="../slideLayouts/slideLayout7.xml"/><Relationship Id="rId5" Type="http://schemas.openxmlformats.org/officeDocument/2006/relationships/tags" Target="../tags/tag29.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s>
</file>

<file path=ppt/slides/_rels/slide40.xml.rels><?xml version="1.0" encoding="UTF-8" standalone="yes"?>
<Relationships xmlns="http://schemas.openxmlformats.org/package/2006/relationships"><Relationship Id="rId8" Type="http://schemas.openxmlformats.org/officeDocument/2006/relationships/tags" Target="../tags/tag383.xml"/><Relationship Id="rId3" Type="http://schemas.openxmlformats.org/officeDocument/2006/relationships/tags" Target="../tags/tag378.xml"/><Relationship Id="rId7" Type="http://schemas.openxmlformats.org/officeDocument/2006/relationships/tags" Target="../tags/tag382.xml"/><Relationship Id="rId2" Type="http://schemas.openxmlformats.org/officeDocument/2006/relationships/tags" Target="../tags/tag377.xml"/><Relationship Id="rId1" Type="http://schemas.openxmlformats.org/officeDocument/2006/relationships/tags" Target="../tags/tag376.xml"/><Relationship Id="rId6" Type="http://schemas.openxmlformats.org/officeDocument/2006/relationships/tags" Target="../tags/tag381.xml"/><Relationship Id="rId11" Type="http://schemas.openxmlformats.org/officeDocument/2006/relationships/slideLayout" Target="../slideLayouts/slideLayout7.xml"/><Relationship Id="rId5" Type="http://schemas.openxmlformats.org/officeDocument/2006/relationships/tags" Target="../tags/tag380.xml"/><Relationship Id="rId10" Type="http://schemas.openxmlformats.org/officeDocument/2006/relationships/tags" Target="../tags/tag385.xml"/><Relationship Id="rId4" Type="http://schemas.openxmlformats.org/officeDocument/2006/relationships/tags" Target="../tags/tag379.xml"/><Relationship Id="rId9" Type="http://schemas.openxmlformats.org/officeDocument/2006/relationships/tags" Target="../tags/tag384.xml"/></Relationships>
</file>

<file path=ppt/slides/_rels/slide41.xml.rels><?xml version="1.0" encoding="UTF-8" standalone="yes"?>
<Relationships xmlns="http://schemas.openxmlformats.org/package/2006/relationships"><Relationship Id="rId8" Type="http://schemas.openxmlformats.org/officeDocument/2006/relationships/tags" Target="../tags/tag393.xml"/><Relationship Id="rId3" Type="http://schemas.openxmlformats.org/officeDocument/2006/relationships/tags" Target="../tags/tag388.xml"/><Relationship Id="rId7" Type="http://schemas.openxmlformats.org/officeDocument/2006/relationships/tags" Target="../tags/tag392.xml"/><Relationship Id="rId2" Type="http://schemas.openxmlformats.org/officeDocument/2006/relationships/tags" Target="../tags/tag387.xml"/><Relationship Id="rId1" Type="http://schemas.openxmlformats.org/officeDocument/2006/relationships/tags" Target="../tags/tag386.xml"/><Relationship Id="rId6" Type="http://schemas.openxmlformats.org/officeDocument/2006/relationships/tags" Target="../tags/tag391.xml"/><Relationship Id="rId11" Type="http://schemas.openxmlformats.org/officeDocument/2006/relationships/slideLayout" Target="../slideLayouts/slideLayout7.xml"/><Relationship Id="rId5" Type="http://schemas.openxmlformats.org/officeDocument/2006/relationships/tags" Target="../tags/tag390.xml"/><Relationship Id="rId10" Type="http://schemas.openxmlformats.org/officeDocument/2006/relationships/tags" Target="../tags/tag395.xml"/><Relationship Id="rId4" Type="http://schemas.openxmlformats.org/officeDocument/2006/relationships/tags" Target="../tags/tag389.xml"/><Relationship Id="rId9" Type="http://schemas.openxmlformats.org/officeDocument/2006/relationships/tags" Target="../tags/tag394.xml"/></Relationships>
</file>

<file path=ppt/slides/_rels/slide42.xml.rels><?xml version="1.0" encoding="UTF-8" standalone="yes"?>
<Relationships xmlns="http://schemas.openxmlformats.org/package/2006/relationships"><Relationship Id="rId8" Type="http://schemas.openxmlformats.org/officeDocument/2006/relationships/tags" Target="../tags/tag403.xml"/><Relationship Id="rId3" Type="http://schemas.openxmlformats.org/officeDocument/2006/relationships/tags" Target="../tags/tag398.xml"/><Relationship Id="rId7" Type="http://schemas.openxmlformats.org/officeDocument/2006/relationships/tags" Target="../tags/tag402.xml"/><Relationship Id="rId2" Type="http://schemas.openxmlformats.org/officeDocument/2006/relationships/tags" Target="../tags/tag397.xml"/><Relationship Id="rId1" Type="http://schemas.openxmlformats.org/officeDocument/2006/relationships/tags" Target="../tags/tag396.xml"/><Relationship Id="rId6" Type="http://schemas.openxmlformats.org/officeDocument/2006/relationships/tags" Target="../tags/tag401.xml"/><Relationship Id="rId11" Type="http://schemas.openxmlformats.org/officeDocument/2006/relationships/slideLayout" Target="../slideLayouts/slideLayout7.xml"/><Relationship Id="rId5" Type="http://schemas.openxmlformats.org/officeDocument/2006/relationships/tags" Target="../tags/tag400.xml"/><Relationship Id="rId10" Type="http://schemas.openxmlformats.org/officeDocument/2006/relationships/tags" Target="../tags/tag405.xml"/><Relationship Id="rId4" Type="http://schemas.openxmlformats.org/officeDocument/2006/relationships/tags" Target="../tags/tag399.xml"/><Relationship Id="rId9" Type="http://schemas.openxmlformats.org/officeDocument/2006/relationships/tags" Target="../tags/tag404.xml"/></Relationships>
</file>

<file path=ppt/slides/_rels/slide43.xml.rels><?xml version="1.0" encoding="UTF-8" standalone="yes"?>
<Relationships xmlns="http://schemas.openxmlformats.org/package/2006/relationships"><Relationship Id="rId8" Type="http://schemas.openxmlformats.org/officeDocument/2006/relationships/tags" Target="../tags/tag413.xml"/><Relationship Id="rId3" Type="http://schemas.openxmlformats.org/officeDocument/2006/relationships/tags" Target="../tags/tag408.xml"/><Relationship Id="rId7" Type="http://schemas.openxmlformats.org/officeDocument/2006/relationships/tags" Target="../tags/tag412.xml"/><Relationship Id="rId2" Type="http://schemas.openxmlformats.org/officeDocument/2006/relationships/tags" Target="../tags/tag407.xml"/><Relationship Id="rId1" Type="http://schemas.openxmlformats.org/officeDocument/2006/relationships/tags" Target="../tags/tag406.xml"/><Relationship Id="rId6" Type="http://schemas.openxmlformats.org/officeDocument/2006/relationships/tags" Target="../tags/tag411.xml"/><Relationship Id="rId11" Type="http://schemas.openxmlformats.org/officeDocument/2006/relationships/slideLayout" Target="../slideLayouts/slideLayout7.xml"/><Relationship Id="rId5" Type="http://schemas.openxmlformats.org/officeDocument/2006/relationships/tags" Target="../tags/tag410.xml"/><Relationship Id="rId10" Type="http://schemas.openxmlformats.org/officeDocument/2006/relationships/tags" Target="../tags/tag415.xml"/><Relationship Id="rId4" Type="http://schemas.openxmlformats.org/officeDocument/2006/relationships/tags" Target="../tags/tag409.xml"/><Relationship Id="rId9" Type="http://schemas.openxmlformats.org/officeDocument/2006/relationships/tags" Target="../tags/tag414.xml"/></Relationships>
</file>

<file path=ppt/slides/_rels/slide44.xml.rels><?xml version="1.0" encoding="UTF-8" standalone="yes"?>
<Relationships xmlns="http://schemas.openxmlformats.org/package/2006/relationships"><Relationship Id="rId8" Type="http://schemas.openxmlformats.org/officeDocument/2006/relationships/tags" Target="../tags/tag423.xml"/><Relationship Id="rId3" Type="http://schemas.openxmlformats.org/officeDocument/2006/relationships/tags" Target="../tags/tag418.xml"/><Relationship Id="rId7" Type="http://schemas.openxmlformats.org/officeDocument/2006/relationships/tags" Target="../tags/tag422.xml"/><Relationship Id="rId2" Type="http://schemas.openxmlformats.org/officeDocument/2006/relationships/tags" Target="../tags/tag417.xml"/><Relationship Id="rId1" Type="http://schemas.openxmlformats.org/officeDocument/2006/relationships/tags" Target="../tags/tag416.xml"/><Relationship Id="rId6" Type="http://schemas.openxmlformats.org/officeDocument/2006/relationships/tags" Target="../tags/tag421.xml"/><Relationship Id="rId11" Type="http://schemas.openxmlformats.org/officeDocument/2006/relationships/slideLayout" Target="../slideLayouts/slideLayout7.xml"/><Relationship Id="rId5" Type="http://schemas.openxmlformats.org/officeDocument/2006/relationships/tags" Target="../tags/tag420.xml"/><Relationship Id="rId10" Type="http://schemas.openxmlformats.org/officeDocument/2006/relationships/tags" Target="../tags/tag425.xml"/><Relationship Id="rId4" Type="http://schemas.openxmlformats.org/officeDocument/2006/relationships/tags" Target="../tags/tag419.xml"/><Relationship Id="rId9" Type="http://schemas.openxmlformats.org/officeDocument/2006/relationships/tags" Target="../tags/tag424.xml"/></Relationships>
</file>

<file path=ppt/slides/_rels/slide45.xml.rels><?xml version="1.0" encoding="UTF-8" standalone="yes"?>
<Relationships xmlns="http://schemas.openxmlformats.org/package/2006/relationships"><Relationship Id="rId8" Type="http://schemas.openxmlformats.org/officeDocument/2006/relationships/tags" Target="../tags/tag433.xml"/><Relationship Id="rId3" Type="http://schemas.openxmlformats.org/officeDocument/2006/relationships/tags" Target="../tags/tag428.xml"/><Relationship Id="rId7" Type="http://schemas.openxmlformats.org/officeDocument/2006/relationships/tags" Target="../tags/tag432.xml"/><Relationship Id="rId2" Type="http://schemas.openxmlformats.org/officeDocument/2006/relationships/tags" Target="../tags/tag427.xml"/><Relationship Id="rId1" Type="http://schemas.openxmlformats.org/officeDocument/2006/relationships/tags" Target="../tags/tag426.xml"/><Relationship Id="rId6" Type="http://schemas.openxmlformats.org/officeDocument/2006/relationships/tags" Target="../tags/tag431.xml"/><Relationship Id="rId11" Type="http://schemas.openxmlformats.org/officeDocument/2006/relationships/slideLayout" Target="../slideLayouts/slideLayout7.xml"/><Relationship Id="rId5" Type="http://schemas.openxmlformats.org/officeDocument/2006/relationships/tags" Target="../tags/tag430.xml"/><Relationship Id="rId10" Type="http://schemas.openxmlformats.org/officeDocument/2006/relationships/tags" Target="../tags/tag435.xml"/><Relationship Id="rId4" Type="http://schemas.openxmlformats.org/officeDocument/2006/relationships/tags" Target="../tags/tag429.xml"/><Relationship Id="rId9" Type="http://schemas.openxmlformats.org/officeDocument/2006/relationships/tags" Target="../tags/tag434.xml"/></Relationships>
</file>

<file path=ppt/slides/_rels/slide46.xml.rels><?xml version="1.0" encoding="UTF-8" standalone="yes"?>
<Relationships xmlns="http://schemas.openxmlformats.org/package/2006/relationships"><Relationship Id="rId8" Type="http://schemas.openxmlformats.org/officeDocument/2006/relationships/tags" Target="../tags/tag443.xml"/><Relationship Id="rId3" Type="http://schemas.openxmlformats.org/officeDocument/2006/relationships/tags" Target="../tags/tag438.xml"/><Relationship Id="rId7" Type="http://schemas.openxmlformats.org/officeDocument/2006/relationships/tags" Target="../tags/tag442.xml"/><Relationship Id="rId2" Type="http://schemas.openxmlformats.org/officeDocument/2006/relationships/tags" Target="../tags/tag437.xml"/><Relationship Id="rId1" Type="http://schemas.openxmlformats.org/officeDocument/2006/relationships/tags" Target="../tags/tag436.xml"/><Relationship Id="rId6" Type="http://schemas.openxmlformats.org/officeDocument/2006/relationships/tags" Target="../tags/tag441.xml"/><Relationship Id="rId11" Type="http://schemas.openxmlformats.org/officeDocument/2006/relationships/slideLayout" Target="../slideLayouts/slideLayout7.xml"/><Relationship Id="rId5" Type="http://schemas.openxmlformats.org/officeDocument/2006/relationships/tags" Target="../tags/tag440.xml"/><Relationship Id="rId10" Type="http://schemas.openxmlformats.org/officeDocument/2006/relationships/tags" Target="../tags/tag445.xml"/><Relationship Id="rId4" Type="http://schemas.openxmlformats.org/officeDocument/2006/relationships/tags" Target="../tags/tag439.xml"/><Relationship Id="rId9" Type="http://schemas.openxmlformats.org/officeDocument/2006/relationships/tags" Target="../tags/tag444.xml"/></Relationships>
</file>

<file path=ppt/slides/_rels/slide47.xml.rels><?xml version="1.0" encoding="UTF-8" standalone="yes"?>
<Relationships xmlns="http://schemas.openxmlformats.org/package/2006/relationships"><Relationship Id="rId8" Type="http://schemas.openxmlformats.org/officeDocument/2006/relationships/tags" Target="../tags/tag453.xml"/><Relationship Id="rId3" Type="http://schemas.openxmlformats.org/officeDocument/2006/relationships/tags" Target="../tags/tag448.xml"/><Relationship Id="rId7" Type="http://schemas.openxmlformats.org/officeDocument/2006/relationships/tags" Target="../tags/tag452.xml"/><Relationship Id="rId2" Type="http://schemas.openxmlformats.org/officeDocument/2006/relationships/tags" Target="../tags/tag447.xml"/><Relationship Id="rId1" Type="http://schemas.openxmlformats.org/officeDocument/2006/relationships/tags" Target="../tags/tag446.xml"/><Relationship Id="rId6" Type="http://schemas.openxmlformats.org/officeDocument/2006/relationships/tags" Target="../tags/tag451.xml"/><Relationship Id="rId11" Type="http://schemas.openxmlformats.org/officeDocument/2006/relationships/slideLayout" Target="../slideLayouts/slideLayout7.xml"/><Relationship Id="rId5" Type="http://schemas.openxmlformats.org/officeDocument/2006/relationships/tags" Target="../tags/tag450.xml"/><Relationship Id="rId10" Type="http://schemas.openxmlformats.org/officeDocument/2006/relationships/tags" Target="../tags/tag455.xml"/><Relationship Id="rId4" Type="http://schemas.openxmlformats.org/officeDocument/2006/relationships/tags" Target="../tags/tag449.xml"/><Relationship Id="rId9" Type="http://schemas.openxmlformats.org/officeDocument/2006/relationships/tags" Target="../tags/tag454.xml"/></Relationships>
</file>

<file path=ppt/slides/_rels/slide48.xml.rels><?xml version="1.0" encoding="UTF-8" standalone="yes"?>
<Relationships xmlns="http://schemas.openxmlformats.org/package/2006/relationships"><Relationship Id="rId8" Type="http://schemas.openxmlformats.org/officeDocument/2006/relationships/tags" Target="../tags/tag463.xml"/><Relationship Id="rId3" Type="http://schemas.openxmlformats.org/officeDocument/2006/relationships/tags" Target="../tags/tag458.xml"/><Relationship Id="rId7" Type="http://schemas.openxmlformats.org/officeDocument/2006/relationships/tags" Target="../tags/tag462.xml"/><Relationship Id="rId2" Type="http://schemas.openxmlformats.org/officeDocument/2006/relationships/tags" Target="../tags/tag457.xml"/><Relationship Id="rId1" Type="http://schemas.openxmlformats.org/officeDocument/2006/relationships/tags" Target="../tags/tag456.xml"/><Relationship Id="rId6" Type="http://schemas.openxmlformats.org/officeDocument/2006/relationships/tags" Target="../tags/tag461.xml"/><Relationship Id="rId11" Type="http://schemas.openxmlformats.org/officeDocument/2006/relationships/slideLayout" Target="../slideLayouts/slideLayout7.xml"/><Relationship Id="rId5" Type="http://schemas.openxmlformats.org/officeDocument/2006/relationships/tags" Target="../tags/tag460.xml"/><Relationship Id="rId10" Type="http://schemas.openxmlformats.org/officeDocument/2006/relationships/tags" Target="../tags/tag465.xml"/><Relationship Id="rId4" Type="http://schemas.openxmlformats.org/officeDocument/2006/relationships/tags" Target="../tags/tag459.xml"/><Relationship Id="rId9" Type="http://schemas.openxmlformats.org/officeDocument/2006/relationships/tags" Target="../tags/tag464.xml"/></Relationships>
</file>

<file path=ppt/slides/_rels/slide49.xml.rels><?xml version="1.0" encoding="UTF-8" standalone="yes"?>
<Relationships xmlns="http://schemas.openxmlformats.org/package/2006/relationships"><Relationship Id="rId8" Type="http://schemas.openxmlformats.org/officeDocument/2006/relationships/tags" Target="../tags/tag473.xml"/><Relationship Id="rId3" Type="http://schemas.openxmlformats.org/officeDocument/2006/relationships/tags" Target="../tags/tag468.xml"/><Relationship Id="rId7" Type="http://schemas.openxmlformats.org/officeDocument/2006/relationships/tags" Target="../tags/tag472.xml"/><Relationship Id="rId2" Type="http://schemas.openxmlformats.org/officeDocument/2006/relationships/tags" Target="../tags/tag467.xml"/><Relationship Id="rId1" Type="http://schemas.openxmlformats.org/officeDocument/2006/relationships/tags" Target="../tags/tag466.xml"/><Relationship Id="rId6" Type="http://schemas.openxmlformats.org/officeDocument/2006/relationships/tags" Target="../tags/tag471.xml"/><Relationship Id="rId11" Type="http://schemas.openxmlformats.org/officeDocument/2006/relationships/slideLayout" Target="../slideLayouts/slideLayout7.xml"/><Relationship Id="rId5" Type="http://schemas.openxmlformats.org/officeDocument/2006/relationships/tags" Target="../tags/tag470.xml"/><Relationship Id="rId10" Type="http://schemas.openxmlformats.org/officeDocument/2006/relationships/tags" Target="../tags/tag475.xml"/><Relationship Id="rId4" Type="http://schemas.openxmlformats.org/officeDocument/2006/relationships/tags" Target="../tags/tag469.xml"/><Relationship Id="rId9" Type="http://schemas.openxmlformats.org/officeDocument/2006/relationships/tags" Target="../tags/tag47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50.xml.rels><?xml version="1.0" encoding="UTF-8" standalone="yes"?>
<Relationships xmlns="http://schemas.openxmlformats.org/package/2006/relationships"><Relationship Id="rId8" Type="http://schemas.openxmlformats.org/officeDocument/2006/relationships/tags" Target="../tags/tag483.xml"/><Relationship Id="rId3" Type="http://schemas.openxmlformats.org/officeDocument/2006/relationships/tags" Target="../tags/tag478.xml"/><Relationship Id="rId7" Type="http://schemas.openxmlformats.org/officeDocument/2006/relationships/tags" Target="../tags/tag482.xml"/><Relationship Id="rId2" Type="http://schemas.openxmlformats.org/officeDocument/2006/relationships/tags" Target="../tags/tag477.xml"/><Relationship Id="rId1" Type="http://schemas.openxmlformats.org/officeDocument/2006/relationships/tags" Target="../tags/tag476.xml"/><Relationship Id="rId6" Type="http://schemas.openxmlformats.org/officeDocument/2006/relationships/tags" Target="../tags/tag481.xml"/><Relationship Id="rId11" Type="http://schemas.openxmlformats.org/officeDocument/2006/relationships/slideLayout" Target="../slideLayouts/slideLayout7.xml"/><Relationship Id="rId5" Type="http://schemas.openxmlformats.org/officeDocument/2006/relationships/tags" Target="../tags/tag480.xml"/><Relationship Id="rId10" Type="http://schemas.openxmlformats.org/officeDocument/2006/relationships/tags" Target="../tags/tag485.xml"/><Relationship Id="rId4" Type="http://schemas.openxmlformats.org/officeDocument/2006/relationships/tags" Target="../tags/tag479.xml"/><Relationship Id="rId9" Type="http://schemas.openxmlformats.org/officeDocument/2006/relationships/tags" Target="../tags/tag484.xml"/></Relationships>
</file>

<file path=ppt/slides/_rels/slide51.xml.rels><?xml version="1.0" encoding="UTF-8" standalone="yes"?>
<Relationships xmlns="http://schemas.openxmlformats.org/package/2006/relationships"><Relationship Id="rId8" Type="http://schemas.openxmlformats.org/officeDocument/2006/relationships/tags" Target="../tags/tag493.xml"/><Relationship Id="rId3" Type="http://schemas.openxmlformats.org/officeDocument/2006/relationships/tags" Target="../tags/tag488.xml"/><Relationship Id="rId7" Type="http://schemas.openxmlformats.org/officeDocument/2006/relationships/tags" Target="../tags/tag492.xml"/><Relationship Id="rId2" Type="http://schemas.openxmlformats.org/officeDocument/2006/relationships/tags" Target="../tags/tag487.xml"/><Relationship Id="rId1" Type="http://schemas.openxmlformats.org/officeDocument/2006/relationships/tags" Target="../tags/tag486.xml"/><Relationship Id="rId6" Type="http://schemas.openxmlformats.org/officeDocument/2006/relationships/tags" Target="../tags/tag491.xml"/><Relationship Id="rId11" Type="http://schemas.openxmlformats.org/officeDocument/2006/relationships/slideLayout" Target="../slideLayouts/slideLayout7.xml"/><Relationship Id="rId5" Type="http://schemas.openxmlformats.org/officeDocument/2006/relationships/tags" Target="../tags/tag490.xml"/><Relationship Id="rId10" Type="http://schemas.openxmlformats.org/officeDocument/2006/relationships/tags" Target="../tags/tag495.xml"/><Relationship Id="rId4" Type="http://schemas.openxmlformats.org/officeDocument/2006/relationships/tags" Target="../tags/tag489.xml"/><Relationship Id="rId9" Type="http://schemas.openxmlformats.org/officeDocument/2006/relationships/tags" Target="../tags/tag494.xml"/></Relationships>
</file>

<file path=ppt/slides/_rels/slide52.xml.rels><?xml version="1.0" encoding="UTF-8" standalone="yes"?>
<Relationships xmlns="http://schemas.openxmlformats.org/package/2006/relationships"><Relationship Id="rId8" Type="http://schemas.openxmlformats.org/officeDocument/2006/relationships/tags" Target="../tags/tag503.xml"/><Relationship Id="rId3" Type="http://schemas.openxmlformats.org/officeDocument/2006/relationships/tags" Target="../tags/tag498.xml"/><Relationship Id="rId7" Type="http://schemas.openxmlformats.org/officeDocument/2006/relationships/tags" Target="../tags/tag502.xml"/><Relationship Id="rId2" Type="http://schemas.openxmlformats.org/officeDocument/2006/relationships/tags" Target="../tags/tag497.xml"/><Relationship Id="rId1" Type="http://schemas.openxmlformats.org/officeDocument/2006/relationships/tags" Target="../tags/tag496.xml"/><Relationship Id="rId6" Type="http://schemas.openxmlformats.org/officeDocument/2006/relationships/tags" Target="../tags/tag501.xml"/><Relationship Id="rId11" Type="http://schemas.openxmlformats.org/officeDocument/2006/relationships/slideLayout" Target="../slideLayouts/slideLayout7.xml"/><Relationship Id="rId5" Type="http://schemas.openxmlformats.org/officeDocument/2006/relationships/tags" Target="../tags/tag500.xml"/><Relationship Id="rId10" Type="http://schemas.openxmlformats.org/officeDocument/2006/relationships/tags" Target="../tags/tag505.xml"/><Relationship Id="rId4" Type="http://schemas.openxmlformats.org/officeDocument/2006/relationships/tags" Target="../tags/tag499.xml"/><Relationship Id="rId9" Type="http://schemas.openxmlformats.org/officeDocument/2006/relationships/tags" Target="../tags/tag504.xml"/></Relationships>
</file>

<file path=ppt/slides/_rels/slide53.xml.rels><?xml version="1.0" encoding="UTF-8" standalone="yes"?>
<Relationships xmlns="http://schemas.openxmlformats.org/package/2006/relationships"><Relationship Id="rId8" Type="http://schemas.openxmlformats.org/officeDocument/2006/relationships/tags" Target="../tags/tag513.xml"/><Relationship Id="rId3" Type="http://schemas.openxmlformats.org/officeDocument/2006/relationships/tags" Target="../tags/tag508.xml"/><Relationship Id="rId7" Type="http://schemas.openxmlformats.org/officeDocument/2006/relationships/tags" Target="../tags/tag512.xml"/><Relationship Id="rId2" Type="http://schemas.openxmlformats.org/officeDocument/2006/relationships/tags" Target="../tags/tag507.xml"/><Relationship Id="rId1" Type="http://schemas.openxmlformats.org/officeDocument/2006/relationships/tags" Target="../tags/tag506.xml"/><Relationship Id="rId6" Type="http://schemas.openxmlformats.org/officeDocument/2006/relationships/tags" Target="../tags/tag511.xml"/><Relationship Id="rId11" Type="http://schemas.openxmlformats.org/officeDocument/2006/relationships/slideLayout" Target="../slideLayouts/slideLayout7.xml"/><Relationship Id="rId5" Type="http://schemas.openxmlformats.org/officeDocument/2006/relationships/tags" Target="../tags/tag510.xml"/><Relationship Id="rId10" Type="http://schemas.openxmlformats.org/officeDocument/2006/relationships/tags" Target="../tags/tag515.xml"/><Relationship Id="rId4" Type="http://schemas.openxmlformats.org/officeDocument/2006/relationships/tags" Target="../tags/tag509.xml"/><Relationship Id="rId9" Type="http://schemas.openxmlformats.org/officeDocument/2006/relationships/tags" Target="../tags/tag514.xml"/></Relationships>
</file>

<file path=ppt/slides/_rels/slide54.xml.rels><?xml version="1.0" encoding="UTF-8" standalone="yes"?>
<Relationships xmlns="http://schemas.openxmlformats.org/package/2006/relationships"><Relationship Id="rId8" Type="http://schemas.openxmlformats.org/officeDocument/2006/relationships/tags" Target="../tags/tag523.xml"/><Relationship Id="rId3" Type="http://schemas.openxmlformats.org/officeDocument/2006/relationships/tags" Target="../tags/tag518.xml"/><Relationship Id="rId7" Type="http://schemas.openxmlformats.org/officeDocument/2006/relationships/tags" Target="../tags/tag522.xml"/><Relationship Id="rId2" Type="http://schemas.openxmlformats.org/officeDocument/2006/relationships/tags" Target="../tags/tag517.xml"/><Relationship Id="rId1" Type="http://schemas.openxmlformats.org/officeDocument/2006/relationships/tags" Target="../tags/tag516.xml"/><Relationship Id="rId6" Type="http://schemas.openxmlformats.org/officeDocument/2006/relationships/tags" Target="../tags/tag521.xml"/><Relationship Id="rId11" Type="http://schemas.openxmlformats.org/officeDocument/2006/relationships/slideLayout" Target="../slideLayouts/slideLayout7.xml"/><Relationship Id="rId5" Type="http://schemas.openxmlformats.org/officeDocument/2006/relationships/tags" Target="../tags/tag520.xml"/><Relationship Id="rId10" Type="http://schemas.openxmlformats.org/officeDocument/2006/relationships/tags" Target="../tags/tag525.xml"/><Relationship Id="rId4" Type="http://schemas.openxmlformats.org/officeDocument/2006/relationships/tags" Target="../tags/tag519.xml"/><Relationship Id="rId9" Type="http://schemas.openxmlformats.org/officeDocument/2006/relationships/tags" Target="../tags/tag524.xml"/></Relationships>
</file>

<file path=ppt/slides/_rels/slide55.xml.rels><?xml version="1.0" encoding="UTF-8" standalone="yes"?>
<Relationships xmlns="http://schemas.openxmlformats.org/package/2006/relationships"><Relationship Id="rId8" Type="http://schemas.openxmlformats.org/officeDocument/2006/relationships/tags" Target="../tags/tag533.xml"/><Relationship Id="rId3" Type="http://schemas.openxmlformats.org/officeDocument/2006/relationships/tags" Target="../tags/tag528.xml"/><Relationship Id="rId7" Type="http://schemas.openxmlformats.org/officeDocument/2006/relationships/tags" Target="../tags/tag532.xml"/><Relationship Id="rId2" Type="http://schemas.openxmlformats.org/officeDocument/2006/relationships/tags" Target="../tags/tag527.xml"/><Relationship Id="rId1" Type="http://schemas.openxmlformats.org/officeDocument/2006/relationships/tags" Target="../tags/tag526.xml"/><Relationship Id="rId6" Type="http://schemas.openxmlformats.org/officeDocument/2006/relationships/tags" Target="../tags/tag531.xml"/><Relationship Id="rId11" Type="http://schemas.openxmlformats.org/officeDocument/2006/relationships/slideLayout" Target="../slideLayouts/slideLayout7.xml"/><Relationship Id="rId5" Type="http://schemas.openxmlformats.org/officeDocument/2006/relationships/tags" Target="../tags/tag530.xml"/><Relationship Id="rId10" Type="http://schemas.openxmlformats.org/officeDocument/2006/relationships/tags" Target="../tags/tag535.xml"/><Relationship Id="rId4" Type="http://schemas.openxmlformats.org/officeDocument/2006/relationships/tags" Target="../tags/tag529.xml"/><Relationship Id="rId9" Type="http://schemas.openxmlformats.org/officeDocument/2006/relationships/tags" Target="../tags/tag534.xml"/></Relationships>
</file>

<file path=ppt/slides/_rels/slide56.xml.rels><?xml version="1.0" encoding="UTF-8" standalone="yes"?>
<Relationships xmlns="http://schemas.openxmlformats.org/package/2006/relationships"><Relationship Id="rId8" Type="http://schemas.openxmlformats.org/officeDocument/2006/relationships/tags" Target="../tags/tag543.xml"/><Relationship Id="rId3" Type="http://schemas.openxmlformats.org/officeDocument/2006/relationships/tags" Target="../tags/tag538.xml"/><Relationship Id="rId7" Type="http://schemas.openxmlformats.org/officeDocument/2006/relationships/tags" Target="../tags/tag542.xml"/><Relationship Id="rId2" Type="http://schemas.openxmlformats.org/officeDocument/2006/relationships/tags" Target="../tags/tag537.xml"/><Relationship Id="rId1" Type="http://schemas.openxmlformats.org/officeDocument/2006/relationships/tags" Target="../tags/tag536.xml"/><Relationship Id="rId6" Type="http://schemas.openxmlformats.org/officeDocument/2006/relationships/tags" Target="../tags/tag541.xml"/><Relationship Id="rId11" Type="http://schemas.openxmlformats.org/officeDocument/2006/relationships/slideLayout" Target="../slideLayouts/slideLayout7.xml"/><Relationship Id="rId5" Type="http://schemas.openxmlformats.org/officeDocument/2006/relationships/tags" Target="../tags/tag540.xml"/><Relationship Id="rId10" Type="http://schemas.openxmlformats.org/officeDocument/2006/relationships/tags" Target="../tags/tag545.xml"/><Relationship Id="rId4" Type="http://schemas.openxmlformats.org/officeDocument/2006/relationships/tags" Target="../tags/tag539.xml"/><Relationship Id="rId9" Type="http://schemas.openxmlformats.org/officeDocument/2006/relationships/tags" Target="../tags/tag544.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47.xml"/><Relationship Id="rId1" Type="http://schemas.openxmlformats.org/officeDocument/2006/relationships/tags" Target="../tags/tag546.xml"/></Relationships>
</file>

<file path=ppt/slides/_rels/slide58.xml.rels><?xml version="1.0" encoding="UTF-8" standalone="yes"?>
<Relationships xmlns="http://schemas.openxmlformats.org/package/2006/relationships"><Relationship Id="rId8" Type="http://schemas.openxmlformats.org/officeDocument/2006/relationships/tags" Target="../tags/tag555.xml"/><Relationship Id="rId3" Type="http://schemas.openxmlformats.org/officeDocument/2006/relationships/tags" Target="../tags/tag550.xml"/><Relationship Id="rId7" Type="http://schemas.openxmlformats.org/officeDocument/2006/relationships/tags" Target="../tags/tag554.xml"/><Relationship Id="rId2" Type="http://schemas.openxmlformats.org/officeDocument/2006/relationships/tags" Target="../tags/tag549.xml"/><Relationship Id="rId1" Type="http://schemas.openxmlformats.org/officeDocument/2006/relationships/tags" Target="../tags/tag548.xml"/><Relationship Id="rId6" Type="http://schemas.openxmlformats.org/officeDocument/2006/relationships/tags" Target="../tags/tag553.xml"/><Relationship Id="rId11" Type="http://schemas.openxmlformats.org/officeDocument/2006/relationships/slideLayout" Target="../slideLayouts/slideLayout7.xml"/><Relationship Id="rId5" Type="http://schemas.openxmlformats.org/officeDocument/2006/relationships/tags" Target="../tags/tag552.xml"/><Relationship Id="rId10" Type="http://schemas.openxmlformats.org/officeDocument/2006/relationships/tags" Target="../tags/tag557.xml"/><Relationship Id="rId4" Type="http://schemas.openxmlformats.org/officeDocument/2006/relationships/tags" Target="../tags/tag551.xml"/><Relationship Id="rId9" Type="http://schemas.openxmlformats.org/officeDocument/2006/relationships/tags" Target="../tags/tag556.xml"/></Relationships>
</file>

<file path=ppt/slides/_rels/slide59.xml.rels><?xml version="1.0" encoding="UTF-8" standalone="yes"?>
<Relationships xmlns="http://schemas.openxmlformats.org/package/2006/relationships"><Relationship Id="rId8" Type="http://schemas.openxmlformats.org/officeDocument/2006/relationships/tags" Target="../tags/tag565.xml"/><Relationship Id="rId3" Type="http://schemas.openxmlformats.org/officeDocument/2006/relationships/tags" Target="../tags/tag560.xml"/><Relationship Id="rId7" Type="http://schemas.openxmlformats.org/officeDocument/2006/relationships/tags" Target="../tags/tag564.xml"/><Relationship Id="rId2" Type="http://schemas.openxmlformats.org/officeDocument/2006/relationships/tags" Target="../tags/tag559.xml"/><Relationship Id="rId1" Type="http://schemas.openxmlformats.org/officeDocument/2006/relationships/tags" Target="../tags/tag558.xml"/><Relationship Id="rId6" Type="http://schemas.openxmlformats.org/officeDocument/2006/relationships/tags" Target="../tags/tag563.xml"/><Relationship Id="rId11" Type="http://schemas.openxmlformats.org/officeDocument/2006/relationships/slideLayout" Target="../slideLayouts/slideLayout7.xml"/><Relationship Id="rId5" Type="http://schemas.openxmlformats.org/officeDocument/2006/relationships/tags" Target="../tags/tag562.xml"/><Relationship Id="rId10" Type="http://schemas.openxmlformats.org/officeDocument/2006/relationships/tags" Target="../tags/tag567.xml"/><Relationship Id="rId4" Type="http://schemas.openxmlformats.org/officeDocument/2006/relationships/tags" Target="../tags/tag561.xml"/><Relationship Id="rId9" Type="http://schemas.openxmlformats.org/officeDocument/2006/relationships/tags" Target="../tags/tag566.xml"/></Relationships>
</file>

<file path=ppt/slides/_rels/slide6.xml.rels><?xml version="1.0" encoding="UTF-8" standalone="yes"?>
<Relationships xmlns="http://schemas.openxmlformats.org/package/2006/relationships"><Relationship Id="rId8" Type="http://schemas.openxmlformats.org/officeDocument/2006/relationships/tags" Target="../tags/tag43.xml"/><Relationship Id="rId3" Type="http://schemas.openxmlformats.org/officeDocument/2006/relationships/tags" Target="../tags/tag38.xml"/><Relationship Id="rId7" Type="http://schemas.openxmlformats.org/officeDocument/2006/relationships/tags" Target="../tags/tag42.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slideLayout" Target="../slideLayouts/slideLayout7.xml"/><Relationship Id="rId5" Type="http://schemas.openxmlformats.org/officeDocument/2006/relationships/tags" Target="../tags/tag40.xml"/><Relationship Id="rId10" Type="http://schemas.openxmlformats.org/officeDocument/2006/relationships/tags" Target="../tags/tag45.xml"/><Relationship Id="rId4" Type="http://schemas.openxmlformats.org/officeDocument/2006/relationships/tags" Target="../tags/tag39.xml"/><Relationship Id="rId9" Type="http://schemas.openxmlformats.org/officeDocument/2006/relationships/tags" Target="../tags/tag44.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69.xml"/><Relationship Id="rId1" Type="http://schemas.openxmlformats.org/officeDocument/2006/relationships/tags" Target="../tags/tag568.xml"/></Relationships>
</file>

<file path=ppt/slides/_rels/slide61.xml.rels><?xml version="1.0" encoding="UTF-8" standalone="yes"?>
<Relationships xmlns="http://schemas.openxmlformats.org/package/2006/relationships"><Relationship Id="rId8" Type="http://schemas.openxmlformats.org/officeDocument/2006/relationships/tags" Target="../tags/tag577.xml"/><Relationship Id="rId3" Type="http://schemas.openxmlformats.org/officeDocument/2006/relationships/tags" Target="../tags/tag572.xml"/><Relationship Id="rId7" Type="http://schemas.openxmlformats.org/officeDocument/2006/relationships/tags" Target="../tags/tag576.xml"/><Relationship Id="rId2" Type="http://schemas.openxmlformats.org/officeDocument/2006/relationships/tags" Target="../tags/tag571.xml"/><Relationship Id="rId1" Type="http://schemas.openxmlformats.org/officeDocument/2006/relationships/tags" Target="../tags/tag570.xml"/><Relationship Id="rId6" Type="http://schemas.openxmlformats.org/officeDocument/2006/relationships/tags" Target="../tags/tag575.xml"/><Relationship Id="rId11" Type="http://schemas.openxmlformats.org/officeDocument/2006/relationships/slideLayout" Target="../slideLayouts/slideLayout7.xml"/><Relationship Id="rId5" Type="http://schemas.openxmlformats.org/officeDocument/2006/relationships/tags" Target="../tags/tag574.xml"/><Relationship Id="rId10" Type="http://schemas.openxmlformats.org/officeDocument/2006/relationships/tags" Target="../tags/tag579.xml"/><Relationship Id="rId4" Type="http://schemas.openxmlformats.org/officeDocument/2006/relationships/tags" Target="../tags/tag573.xml"/><Relationship Id="rId9" Type="http://schemas.openxmlformats.org/officeDocument/2006/relationships/tags" Target="../tags/tag578.xml"/></Relationships>
</file>

<file path=ppt/slides/_rels/slide62.xml.rels><?xml version="1.0" encoding="UTF-8" standalone="yes"?>
<Relationships xmlns="http://schemas.openxmlformats.org/package/2006/relationships"><Relationship Id="rId8" Type="http://schemas.openxmlformats.org/officeDocument/2006/relationships/tags" Target="../tags/tag587.xml"/><Relationship Id="rId3" Type="http://schemas.openxmlformats.org/officeDocument/2006/relationships/tags" Target="../tags/tag582.xml"/><Relationship Id="rId7" Type="http://schemas.openxmlformats.org/officeDocument/2006/relationships/tags" Target="../tags/tag586.xml"/><Relationship Id="rId2" Type="http://schemas.openxmlformats.org/officeDocument/2006/relationships/tags" Target="../tags/tag581.xml"/><Relationship Id="rId1" Type="http://schemas.openxmlformats.org/officeDocument/2006/relationships/tags" Target="../tags/tag580.xml"/><Relationship Id="rId6" Type="http://schemas.openxmlformats.org/officeDocument/2006/relationships/tags" Target="../tags/tag585.xml"/><Relationship Id="rId11" Type="http://schemas.openxmlformats.org/officeDocument/2006/relationships/slideLayout" Target="../slideLayouts/slideLayout7.xml"/><Relationship Id="rId5" Type="http://schemas.openxmlformats.org/officeDocument/2006/relationships/tags" Target="../tags/tag584.xml"/><Relationship Id="rId10" Type="http://schemas.openxmlformats.org/officeDocument/2006/relationships/tags" Target="../tags/tag589.xml"/><Relationship Id="rId4" Type="http://schemas.openxmlformats.org/officeDocument/2006/relationships/tags" Target="../tags/tag583.xml"/><Relationship Id="rId9" Type="http://schemas.openxmlformats.org/officeDocument/2006/relationships/tags" Target="../tags/tag588.xml"/></Relationships>
</file>

<file path=ppt/slides/_rels/slide63.xml.rels><?xml version="1.0" encoding="UTF-8" standalone="yes"?>
<Relationships xmlns="http://schemas.openxmlformats.org/package/2006/relationships"><Relationship Id="rId8" Type="http://schemas.openxmlformats.org/officeDocument/2006/relationships/tags" Target="../tags/tag597.xml"/><Relationship Id="rId3" Type="http://schemas.openxmlformats.org/officeDocument/2006/relationships/tags" Target="../tags/tag592.xml"/><Relationship Id="rId7" Type="http://schemas.openxmlformats.org/officeDocument/2006/relationships/tags" Target="../tags/tag596.xml"/><Relationship Id="rId2" Type="http://schemas.openxmlformats.org/officeDocument/2006/relationships/tags" Target="../tags/tag591.xml"/><Relationship Id="rId1" Type="http://schemas.openxmlformats.org/officeDocument/2006/relationships/tags" Target="../tags/tag590.xml"/><Relationship Id="rId6" Type="http://schemas.openxmlformats.org/officeDocument/2006/relationships/tags" Target="../tags/tag595.xml"/><Relationship Id="rId11" Type="http://schemas.openxmlformats.org/officeDocument/2006/relationships/slideLayout" Target="../slideLayouts/slideLayout7.xml"/><Relationship Id="rId5" Type="http://schemas.openxmlformats.org/officeDocument/2006/relationships/tags" Target="../tags/tag594.xml"/><Relationship Id="rId10" Type="http://schemas.openxmlformats.org/officeDocument/2006/relationships/tags" Target="../tags/tag599.xml"/><Relationship Id="rId4" Type="http://schemas.openxmlformats.org/officeDocument/2006/relationships/tags" Target="../tags/tag593.xml"/><Relationship Id="rId9" Type="http://schemas.openxmlformats.org/officeDocument/2006/relationships/tags" Target="../tags/tag598.xml"/></Relationships>
</file>

<file path=ppt/slides/_rels/slide64.xml.rels><?xml version="1.0" encoding="UTF-8" standalone="yes"?>
<Relationships xmlns="http://schemas.openxmlformats.org/package/2006/relationships"><Relationship Id="rId8" Type="http://schemas.openxmlformats.org/officeDocument/2006/relationships/tags" Target="../tags/tag607.xml"/><Relationship Id="rId3" Type="http://schemas.openxmlformats.org/officeDocument/2006/relationships/tags" Target="../tags/tag602.xml"/><Relationship Id="rId7" Type="http://schemas.openxmlformats.org/officeDocument/2006/relationships/tags" Target="../tags/tag606.xml"/><Relationship Id="rId2" Type="http://schemas.openxmlformats.org/officeDocument/2006/relationships/tags" Target="../tags/tag601.xml"/><Relationship Id="rId1" Type="http://schemas.openxmlformats.org/officeDocument/2006/relationships/tags" Target="../tags/tag600.xml"/><Relationship Id="rId6" Type="http://schemas.openxmlformats.org/officeDocument/2006/relationships/tags" Target="../tags/tag605.xml"/><Relationship Id="rId11" Type="http://schemas.openxmlformats.org/officeDocument/2006/relationships/slideLayout" Target="../slideLayouts/slideLayout7.xml"/><Relationship Id="rId5" Type="http://schemas.openxmlformats.org/officeDocument/2006/relationships/tags" Target="../tags/tag604.xml"/><Relationship Id="rId10" Type="http://schemas.openxmlformats.org/officeDocument/2006/relationships/tags" Target="../tags/tag609.xml"/><Relationship Id="rId4" Type="http://schemas.openxmlformats.org/officeDocument/2006/relationships/tags" Target="../tags/tag603.xml"/><Relationship Id="rId9" Type="http://schemas.openxmlformats.org/officeDocument/2006/relationships/tags" Target="../tags/tag608.xml"/></Relationships>
</file>

<file path=ppt/slides/_rels/slide65.xml.rels><?xml version="1.0" encoding="UTF-8" standalone="yes"?>
<Relationships xmlns="http://schemas.openxmlformats.org/package/2006/relationships"><Relationship Id="rId8" Type="http://schemas.openxmlformats.org/officeDocument/2006/relationships/tags" Target="../tags/tag617.xml"/><Relationship Id="rId3" Type="http://schemas.openxmlformats.org/officeDocument/2006/relationships/tags" Target="../tags/tag612.xml"/><Relationship Id="rId7" Type="http://schemas.openxmlformats.org/officeDocument/2006/relationships/tags" Target="../tags/tag616.xml"/><Relationship Id="rId2" Type="http://schemas.openxmlformats.org/officeDocument/2006/relationships/tags" Target="../tags/tag611.xml"/><Relationship Id="rId1" Type="http://schemas.openxmlformats.org/officeDocument/2006/relationships/tags" Target="../tags/tag610.xml"/><Relationship Id="rId6" Type="http://schemas.openxmlformats.org/officeDocument/2006/relationships/tags" Target="../tags/tag615.xml"/><Relationship Id="rId11" Type="http://schemas.openxmlformats.org/officeDocument/2006/relationships/slideLayout" Target="../slideLayouts/slideLayout7.xml"/><Relationship Id="rId5" Type="http://schemas.openxmlformats.org/officeDocument/2006/relationships/tags" Target="../tags/tag614.xml"/><Relationship Id="rId10" Type="http://schemas.openxmlformats.org/officeDocument/2006/relationships/tags" Target="../tags/tag619.xml"/><Relationship Id="rId4" Type="http://schemas.openxmlformats.org/officeDocument/2006/relationships/tags" Target="../tags/tag613.xml"/><Relationship Id="rId9" Type="http://schemas.openxmlformats.org/officeDocument/2006/relationships/tags" Target="../tags/tag618.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21.xml"/><Relationship Id="rId1" Type="http://schemas.openxmlformats.org/officeDocument/2006/relationships/tags" Target="../tags/tag620.xml"/></Relationships>
</file>

<file path=ppt/slides/_rels/slide67.xml.rels><?xml version="1.0" encoding="UTF-8" standalone="yes"?>
<Relationships xmlns="http://schemas.openxmlformats.org/package/2006/relationships"><Relationship Id="rId8" Type="http://schemas.openxmlformats.org/officeDocument/2006/relationships/tags" Target="../tags/tag629.xml"/><Relationship Id="rId3" Type="http://schemas.openxmlformats.org/officeDocument/2006/relationships/tags" Target="../tags/tag624.xml"/><Relationship Id="rId7" Type="http://schemas.openxmlformats.org/officeDocument/2006/relationships/tags" Target="../tags/tag628.xml"/><Relationship Id="rId2" Type="http://schemas.openxmlformats.org/officeDocument/2006/relationships/tags" Target="../tags/tag623.xml"/><Relationship Id="rId1" Type="http://schemas.openxmlformats.org/officeDocument/2006/relationships/tags" Target="../tags/tag622.xml"/><Relationship Id="rId6" Type="http://schemas.openxmlformats.org/officeDocument/2006/relationships/tags" Target="../tags/tag627.xml"/><Relationship Id="rId11" Type="http://schemas.openxmlformats.org/officeDocument/2006/relationships/slideLayout" Target="../slideLayouts/slideLayout7.xml"/><Relationship Id="rId5" Type="http://schemas.openxmlformats.org/officeDocument/2006/relationships/tags" Target="../tags/tag626.xml"/><Relationship Id="rId10" Type="http://schemas.openxmlformats.org/officeDocument/2006/relationships/tags" Target="../tags/tag631.xml"/><Relationship Id="rId4" Type="http://schemas.openxmlformats.org/officeDocument/2006/relationships/tags" Target="../tags/tag625.xml"/><Relationship Id="rId9" Type="http://schemas.openxmlformats.org/officeDocument/2006/relationships/tags" Target="../tags/tag630.xml"/></Relationships>
</file>

<file path=ppt/slides/_rels/slide68.xml.rels><?xml version="1.0" encoding="UTF-8" standalone="yes"?>
<Relationships xmlns="http://schemas.openxmlformats.org/package/2006/relationships"><Relationship Id="rId8" Type="http://schemas.openxmlformats.org/officeDocument/2006/relationships/tags" Target="../tags/tag639.xml"/><Relationship Id="rId3" Type="http://schemas.openxmlformats.org/officeDocument/2006/relationships/tags" Target="../tags/tag634.xml"/><Relationship Id="rId7" Type="http://schemas.openxmlformats.org/officeDocument/2006/relationships/tags" Target="../tags/tag638.xml"/><Relationship Id="rId2" Type="http://schemas.openxmlformats.org/officeDocument/2006/relationships/tags" Target="../tags/tag633.xml"/><Relationship Id="rId1" Type="http://schemas.openxmlformats.org/officeDocument/2006/relationships/tags" Target="../tags/tag632.xml"/><Relationship Id="rId6" Type="http://schemas.openxmlformats.org/officeDocument/2006/relationships/tags" Target="../tags/tag637.xml"/><Relationship Id="rId11" Type="http://schemas.openxmlformats.org/officeDocument/2006/relationships/slideLayout" Target="../slideLayouts/slideLayout7.xml"/><Relationship Id="rId5" Type="http://schemas.openxmlformats.org/officeDocument/2006/relationships/tags" Target="../tags/tag636.xml"/><Relationship Id="rId10" Type="http://schemas.openxmlformats.org/officeDocument/2006/relationships/tags" Target="../tags/tag641.xml"/><Relationship Id="rId4" Type="http://schemas.openxmlformats.org/officeDocument/2006/relationships/tags" Target="../tags/tag635.xml"/><Relationship Id="rId9" Type="http://schemas.openxmlformats.org/officeDocument/2006/relationships/tags" Target="../tags/tag640.xml"/></Relationships>
</file>

<file path=ppt/slides/_rels/slide69.xml.rels><?xml version="1.0" encoding="UTF-8" standalone="yes"?>
<Relationships xmlns="http://schemas.openxmlformats.org/package/2006/relationships"><Relationship Id="rId8" Type="http://schemas.openxmlformats.org/officeDocument/2006/relationships/tags" Target="../tags/tag649.xml"/><Relationship Id="rId3" Type="http://schemas.openxmlformats.org/officeDocument/2006/relationships/tags" Target="../tags/tag644.xml"/><Relationship Id="rId7" Type="http://schemas.openxmlformats.org/officeDocument/2006/relationships/tags" Target="../tags/tag648.xml"/><Relationship Id="rId2" Type="http://schemas.openxmlformats.org/officeDocument/2006/relationships/tags" Target="../tags/tag643.xml"/><Relationship Id="rId1" Type="http://schemas.openxmlformats.org/officeDocument/2006/relationships/tags" Target="../tags/tag642.xml"/><Relationship Id="rId6" Type="http://schemas.openxmlformats.org/officeDocument/2006/relationships/tags" Target="../tags/tag647.xml"/><Relationship Id="rId11" Type="http://schemas.openxmlformats.org/officeDocument/2006/relationships/slideLayout" Target="../slideLayouts/slideLayout7.xml"/><Relationship Id="rId5" Type="http://schemas.openxmlformats.org/officeDocument/2006/relationships/tags" Target="../tags/tag646.xml"/><Relationship Id="rId10" Type="http://schemas.openxmlformats.org/officeDocument/2006/relationships/tags" Target="../tags/tag651.xml"/><Relationship Id="rId4" Type="http://schemas.openxmlformats.org/officeDocument/2006/relationships/tags" Target="../tags/tag645.xml"/><Relationship Id="rId9" Type="http://schemas.openxmlformats.org/officeDocument/2006/relationships/tags" Target="../tags/tag650.xml"/></Relationships>
</file>

<file path=ppt/slides/_rels/slide7.xml.rels><?xml version="1.0" encoding="UTF-8" standalone="yes"?>
<Relationships xmlns="http://schemas.openxmlformats.org/package/2006/relationships"><Relationship Id="rId8" Type="http://schemas.openxmlformats.org/officeDocument/2006/relationships/tags" Target="../tags/tag53.xml"/><Relationship Id="rId3" Type="http://schemas.openxmlformats.org/officeDocument/2006/relationships/tags" Target="../tags/tag48.xml"/><Relationship Id="rId7" Type="http://schemas.openxmlformats.org/officeDocument/2006/relationships/tags" Target="../tags/tag52.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slideLayout" Target="../slideLayouts/slideLayout7.xml"/><Relationship Id="rId5" Type="http://schemas.openxmlformats.org/officeDocument/2006/relationships/tags" Target="../tags/tag50.xml"/><Relationship Id="rId10" Type="http://schemas.openxmlformats.org/officeDocument/2006/relationships/tags" Target="../tags/tag55.xml"/><Relationship Id="rId4" Type="http://schemas.openxmlformats.org/officeDocument/2006/relationships/tags" Target="../tags/tag49.xml"/><Relationship Id="rId9" Type="http://schemas.openxmlformats.org/officeDocument/2006/relationships/tags" Target="../tags/tag54.xml"/></Relationships>
</file>

<file path=ppt/slides/_rels/slide70.xml.rels><?xml version="1.0" encoding="UTF-8" standalone="yes"?>
<Relationships xmlns="http://schemas.openxmlformats.org/package/2006/relationships"><Relationship Id="rId8" Type="http://schemas.openxmlformats.org/officeDocument/2006/relationships/tags" Target="../tags/tag659.xml"/><Relationship Id="rId3" Type="http://schemas.openxmlformats.org/officeDocument/2006/relationships/tags" Target="../tags/tag654.xml"/><Relationship Id="rId7" Type="http://schemas.openxmlformats.org/officeDocument/2006/relationships/tags" Target="../tags/tag658.xml"/><Relationship Id="rId2" Type="http://schemas.openxmlformats.org/officeDocument/2006/relationships/tags" Target="../tags/tag653.xml"/><Relationship Id="rId1" Type="http://schemas.openxmlformats.org/officeDocument/2006/relationships/tags" Target="../tags/tag652.xml"/><Relationship Id="rId6" Type="http://schemas.openxmlformats.org/officeDocument/2006/relationships/tags" Target="../tags/tag657.xml"/><Relationship Id="rId11" Type="http://schemas.openxmlformats.org/officeDocument/2006/relationships/slideLayout" Target="../slideLayouts/slideLayout7.xml"/><Relationship Id="rId5" Type="http://schemas.openxmlformats.org/officeDocument/2006/relationships/tags" Target="../tags/tag656.xml"/><Relationship Id="rId10" Type="http://schemas.openxmlformats.org/officeDocument/2006/relationships/tags" Target="../tags/tag661.xml"/><Relationship Id="rId4" Type="http://schemas.openxmlformats.org/officeDocument/2006/relationships/tags" Target="../tags/tag655.xml"/><Relationship Id="rId9" Type="http://schemas.openxmlformats.org/officeDocument/2006/relationships/tags" Target="../tags/tag660.xml"/></Relationships>
</file>

<file path=ppt/slides/_rels/slide71.xml.rels><?xml version="1.0" encoding="UTF-8" standalone="yes"?>
<Relationships xmlns="http://schemas.openxmlformats.org/package/2006/relationships"><Relationship Id="rId8" Type="http://schemas.openxmlformats.org/officeDocument/2006/relationships/tags" Target="../tags/tag669.xml"/><Relationship Id="rId3" Type="http://schemas.openxmlformats.org/officeDocument/2006/relationships/tags" Target="../tags/tag664.xml"/><Relationship Id="rId7" Type="http://schemas.openxmlformats.org/officeDocument/2006/relationships/tags" Target="../tags/tag668.xml"/><Relationship Id="rId2" Type="http://schemas.openxmlformats.org/officeDocument/2006/relationships/tags" Target="../tags/tag663.xml"/><Relationship Id="rId1" Type="http://schemas.openxmlformats.org/officeDocument/2006/relationships/tags" Target="../tags/tag662.xml"/><Relationship Id="rId6" Type="http://schemas.openxmlformats.org/officeDocument/2006/relationships/tags" Target="../tags/tag667.xml"/><Relationship Id="rId11" Type="http://schemas.openxmlformats.org/officeDocument/2006/relationships/slideLayout" Target="../slideLayouts/slideLayout7.xml"/><Relationship Id="rId5" Type="http://schemas.openxmlformats.org/officeDocument/2006/relationships/tags" Target="../tags/tag666.xml"/><Relationship Id="rId10" Type="http://schemas.openxmlformats.org/officeDocument/2006/relationships/tags" Target="../tags/tag671.xml"/><Relationship Id="rId4" Type="http://schemas.openxmlformats.org/officeDocument/2006/relationships/tags" Target="../tags/tag665.xml"/><Relationship Id="rId9" Type="http://schemas.openxmlformats.org/officeDocument/2006/relationships/tags" Target="../tags/tag670.xml"/></Relationships>
</file>

<file path=ppt/slides/_rels/slide72.xml.rels><?xml version="1.0" encoding="UTF-8" standalone="yes"?>
<Relationships xmlns="http://schemas.openxmlformats.org/package/2006/relationships"><Relationship Id="rId8" Type="http://schemas.openxmlformats.org/officeDocument/2006/relationships/tags" Target="../tags/tag679.xml"/><Relationship Id="rId3" Type="http://schemas.openxmlformats.org/officeDocument/2006/relationships/tags" Target="../tags/tag674.xml"/><Relationship Id="rId7" Type="http://schemas.openxmlformats.org/officeDocument/2006/relationships/tags" Target="../tags/tag678.xml"/><Relationship Id="rId2" Type="http://schemas.openxmlformats.org/officeDocument/2006/relationships/tags" Target="../tags/tag673.xml"/><Relationship Id="rId1" Type="http://schemas.openxmlformats.org/officeDocument/2006/relationships/tags" Target="../tags/tag672.xml"/><Relationship Id="rId6" Type="http://schemas.openxmlformats.org/officeDocument/2006/relationships/tags" Target="../tags/tag677.xml"/><Relationship Id="rId11" Type="http://schemas.openxmlformats.org/officeDocument/2006/relationships/slideLayout" Target="../slideLayouts/slideLayout7.xml"/><Relationship Id="rId5" Type="http://schemas.openxmlformats.org/officeDocument/2006/relationships/tags" Target="../tags/tag676.xml"/><Relationship Id="rId10" Type="http://schemas.openxmlformats.org/officeDocument/2006/relationships/tags" Target="../tags/tag681.xml"/><Relationship Id="rId4" Type="http://schemas.openxmlformats.org/officeDocument/2006/relationships/tags" Target="../tags/tag675.xml"/><Relationship Id="rId9" Type="http://schemas.openxmlformats.org/officeDocument/2006/relationships/tags" Target="../tags/tag680.xml"/></Relationships>
</file>

<file path=ppt/slides/_rels/slide73.xml.rels><?xml version="1.0" encoding="UTF-8" standalone="yes"?>
<Relationships xmlns="http://schemas.openxmlformats.org/package/2006/relationships"><Relationship Id="rId8" Type="http://schemas.openxmlformats.org/officeDocument/2006/relationships/tags" Target="../tags/tag689.xml"/><Relationship Id="rId3" Type="http://schemas.openxmlformats.org/officeDocument/2006/relationships/tags" Target="../tags/tag684.xml"/><Relationship Id="rId7" Type="http://schemas.openxmlformats.org/officeDocument/2006/relationships/tags" Target="../tags/tag688.xml"/><Relationship Id="rId2" Type="http://schemas.openxmlformats.org/officeDocument/2006/relationships/tags" Target="../tags/tag683.xml"/><Relationship Id="rId1" Type="http://schemas.openxmlformats.org/officeDocument/2006/relationships/tags" Target="../tags/tag682.xml"/><Relationship Id="rId6" Type="http://schemas.openxmlformats.org/officeDocument/2006/relationships/tags" Target="../tags/tag687.xml"/><Relationship Id="rId11" Type="http://schemas.openxmlformats.org/officeDocument/2006/relationships/slideLayout" Target="../slideLayouts/slideLayout7.xml"/><Relationship Id="rId5" Type="http://schemas.openxmlformats.org/officeDocument/2006/relationships/tags" Target="../tags/tag686.xml"/><Relationship Id="rId10" Type="http://schemas.openxmlformats.org/officeDocument/2006/relationships/tags" Target="../tags/tag691.xml"/><Relationship Id="rId4" Type="http://schemas.openxmlformats.org/officeDocument/2006/relationships/tags" Target="../tags/tag685.xml"/><Relationship Id="rId9" Type="http://schemas.openxmlformats.org/officeDocument/2006/relationships/tags" Target="../tags/tag690.xml"/></Relationships>
</file>

<file path=ppt/slides/_rels/slide74.xml.rels><?xml version="1.0" encoding="UTF-8" standalone="yes"?>
<Relationships xmlns="http://schemas.openxmlformats.org/package/2006/relationships"><Relationship Id="rId8" Type="http://schemas.openxmlformats.org/officeDocument/2006/relationships/tags" Target="../tags/tag699.xml"/><Relationship Id="rId3" Type="http://schemas.openxmlformats.org/officeDocument/2006/relationships/tags" Target="../tags/tag694.xml"/><Relationship Id="rId7" Type="http://schemas.openxmlformats.org/officeDocument/2006/relationships/tags" Target="../tags/tag698.xml"/><Relationship Id="rId2" Type="http://schemas.openxmlformats.org/officeDocument/2006/relationships/tags" Target="../tags/tag693.xml"/><Relationship Id="rId1" Type="http://schemas.openxmlformats.org/officeDocument/2006/relationships/tags" Target="../tags/tag692.xml"/><Relationship Id="rId6" Type="http://schemas.openxmlformats.org/officeDocument/2006/relationships/tags" Target="../tags/tag697.xml"/><Relationship Id="rId11" Type="http://schemas.openxmlformats.org/officeDocument/2006/relationships/slideLayout" Target="../slideLayouts/slideLayout7.xml"/><Relationship Id="rId5" Type="http://schemas.openxmlformats.org/officeDocument/2006/relationships/tags" Target="../tags/tag696.xml"/><Relationship Id="rId10" Type="http://schemas.openxmlformats.org/officeDocument/2006/relationships/tags" Target="../tags/tag701.xml"/><Relationship Id="rId4" Type="http://schemas.openxmlformats.org/officeDocument/2006/relationships/tags" Target="../tags/tag695.xml"/><Relationship Id="rId9" Type="http://schemas.openxmlformats.org/officeDocument/2006/relationships/tags" Target="../tags/tag700.xml"/></Relationships>
</file>

<file path=ppt/slides/_rels/slide75.xml.rels><?xml version="1.0" encoding="UTF-8" standalone="yes"?>
<Relationships xmlns="http://schemas.openxmlformats.org/package/2006/relationships"><Relationship Id="rId8" Type="http://schemas.openxmlformats.org/officeDocument/2006/relationships/tags" Target="../tags/tag709.xml"/><Relationship Id="rId3" Type="http://schemas.openxmlformats.org/officeDocument/2006/relationships/tags" Target="../tags/tag704.xml"/><Relationship Id="rId7" Type="http://schemas.openxmlformats.org/officeDocument/2006/relationships/tags" Target="../tags/tag708.xml"/><Relationship Id="rId2" Type="http://schemas.openxmlformats.org/officeDocument/2006/relationships/tags" Target="../tags/tag703.xml"/><Relationship Id="rId1" Type="http://schemas.openxmlformats.org/officeDocument/2006/relationships/tags" Target="../tags/tag702.xml"/><Relationship Id="rId6" Type="http://schemas.openxmlformats.org/officeDocument/2006/relationships/tags" Target="../tags/tag707.xml"/><Relationship Id="rId11" Type="http://schemas.openxmlformats.org/officeDocument/2006/relationships/slideLayout" Target="../slideLayouts/slideLayout7.xml"/><Relationship Id="rId5" Type="http://schemas.openxmlformats.org/officeDocument/2006/relationships/tags" Target="../tags/tag706.xml"/><Relationship Id="rId10" Type="http://schemas.openxmlformats.org/officeDocument/2006/relationships/tags" Target="../tags/tag711.xml"/><Relationship Id="rId4" Type="http://schemas.openxmlformats.org/officeDocument/2006/relationships/tags" Target="../tags/tag705.xml"/><Relationship Id="rId9" Type="http://schemas.openxmlformats.org/officeDocument/2006/relationships/tags" Target="../tags/tag710.xml"/></Relationships>
</file>

<file path=ppt/slides/_rels/slide76.xml.rels><?xml version="1.0" encoding="UTF-8" standalone="yes"?>
<Relationships xmlns="http://schemas.openxmlformats.org/package/2006/relationships"><Relationship Id="rId8" Type="http://schemas.openxmlformats.org/officeDocument/2006/relationships/tags" Target="../tags/tag719.xml"/><Relationship Id="rId3" Type="http://schemas.openxmlformats.org/officeDocument/2006/relationships/tags" Target="../tags/tag714.xml"/><Relationship Id="rId7" Type="http://schemas.openxmlformats.org/officeDocument/2006/relationships/tags" Target="../tags/tag718.xml"/><Relationship Id="rId2" Type="http://schemas.openxmlformats.org/officeDocument/2006/relationships/tags" Target="../tags/tag713.xml"/><Relationship Id="rId1" Type="http://schemas.openxmlformats.org/officeDocument/2006/relationships/tags" Target="../tags/tag712.xml"/><Relationship Id="rId6" Type="http://schemas.openxmlformats.org/officeDocument/2006/relationships/tags" Target="../tags/tag717.xml"/><Relationship Id="rId11" Type="http://schemas.openxmlformats.org/officeDocument/2006/relationships/slideLayout" Target="../slideLayouts/slideLayout7.xml"/><Relationship Id="rId5" Type="http://schemas.openxmlformats.org/officeDocument/2006/relationships/tags" Target="../tags/tag716.xml"/><Relationship Id="rId10" Type="http://schemas.openxmlformats.org/officeDocument/2006/relationships/tags" Target="../tags/tag721.xml"/><Relationship Id="rId4" Type="http://schemas.openxmlformats.org/officeDocument/2006/relationships/tags" Target="../tags/tag715.xml"/><Relationship Id="rId9" Type="http://schemas.openxmlformats.org/officeDocument/2006/relationships/tags" Target="../tags/tag720.xml"/></Relationships>
</file>

<file path=ppt/slides/_rels/slide77.xml.rels><?xml version="1.0" encoding="UTF-8" standalone="yes"?>
<Relationships xmlns="http://schemas.openxmlformats.org/package/2006/relationships"><Relationship Id="rId8" Type="http://schemas.openxmlformats.org/officeDocument/2006/relationships/tags" Target="../tags/tag729.xml"/><Relationship Id="rId3" Type="http://schemas.openxmlformats.org/officeDocument/2006/relationships/tags" Target="../tags/tag724.xml"/><Relationship Id="rId7" Type="http://schemas.openxmlformats.org/officeDocument/2006/relationships/tags" Target="../tags/tag728.xml"/><Relationship Id="rId2" Type="http://schemas.openxmlformats.org/officeDocument/2006/relationships/tags" Target="../tags/tag723.xml"/><Relationship Id="rId1" Type="http://schemas.openxmlformats.org/officeDocument/2006/relationships/tags" Target="../tags/tag722.xml"/><Relationship Id="rId6" Type="http://schemas.openxmlformats.org/officeDocument/2006/relationships/tags" Target="../tags/tag727.xml"/><Relationship Id="rId11" Type="http://schemas.openxmlformats.org/officeDocument/2006/relationships/slideLayout" Target="../slideLayouts/slideLayout7.xml"/><Relationship Id="rId5" Type="http://schemas.openxmlformats.org/officeDocument/2006/relationships/tags" Target="../tags/tag726.xml"/><Relationship Id="rId10" Type="http://schemas.openxmlformats.org/officeDocument/2006/relationships/tags" Target="../tags/tag731.xml"/><Relationship Id="rId4" Type="http://schemas.openxmlformats.org/officeDocument/2006/relationships/tags" Target="../tags/tag725.xml"/><Relationship Id="rId9" Type="http://schemas.openxmlformats.org/officeDocument/2006/relationships/tags" Target="../tags/tag730.xml"/></Relationships>
</file>

<file path=ppt/slides/_rels/slide78.xml.rels><?xml version="1.0" encoding="UTF-8" standalone="yes"?>
<Relationships xmlns="http://schemas.openxmlformats.org/package/2006/relationships"><Relationship Id="rId8" Type="http://schemas.openxmlformats.org/officeDocument/2006/relationships/tags" Target="../tags/tag739.xml"/><Relationship Id="rId3" Type="http://schemas.openxmlformats.org/officeDocument/2006/relationships/tags" Target="../tags/tag734.xml"/><Relationship Id="rId7" Type="http://schemas.openxmlformats.org/officeDocument/2006/relationships/tags" Target="../tags/tag738.xml"/><Relationship Id="rId2" Type="http://schemas.openxmlformats.org/officeDocument/2006/relationships/tags" Target="../tags/tag733.xml"/><Relationship Id="rId1" Type="http://schemas.openxmlformats.org/officeDocument/2006/relationships/tags" Target="../tags/tag732.xml"/><Relationship Id="rId6" Type="http://schemas.openxmlformats.org/officeDocument/2006/relationships/tags" Target="../tags/tag737.xml"/><Relationship Id="rId11" Type="http://schemas.openxmlformats.org/officeDocument/2006/relationships/slideLayout" Target="../slideLayouts/slideLayout7.xml"/><Relationship Id="rId5" Type="http://schemas.openxmlformats.org/officeDocument/2006/relationships/tags" Target="../tags/tag736.xml"/><Relationship Id="rId10" Type="http://schemas.openxmlformats.org/officeDocument/2006/relationships/tags" Target="../tags/tag741.xml"/><Relationship Id="rId4" Type="http://schemas.openxmlformats.org/officeDocument/2006/relationships/tags" Target="../tags/tag735.xml"/><Relationship Id="rId9" Type="http://schemas.openxmlformats.org/officeDocument/2006/relationships/tags" Target="../tags/tag740.xml"/></Relationships>
</file>

<file path=ppt/slides/_rels/slide79.xml.rels><?xml version="1.0" encoding="UTF-8" standalone="yes"?>
<Relationships xmlns="http://schemas.openxmlformats.org/package/2006/relationships"><Relationship Id="rId8" Type="http://schemas.openxmlformats.org/officeDocument/2006/relationships/tags" Target="../tags/tag749.xml"/><Relationship Id="rId3" Type="http://schemas.openxmlformats.org/officeDocument/2006/relationships/tags" Target="../tags/tag744.xml"/><Relationship Id="rId7" Type="http://schemas.openxmlformats.org/officeDocument/2006/relationships/tags" Target="../tags/tag748.xml"/><Relationship Id="rId2" Type="http://schemas.openxmlformats.org/officeDocument/2006/relationships/tags" Target="../tags/tag743.xml"/><Relationship Id="rId1" Type="http://schemas.openxmlformats.org/officeDocument/2006/relationships/tags" Target="../tags/tag742.xml"/><Relationship Id="rId6" Type="http://schemas.openxmlformats.org/officeDocument/2006/relationships/tags" Target="../tags/tag747.xml"/><Relationship Id="rId11" Type="http://schemas.openxmlformats.org/officeDocument/2006/relationships/slideLayout" Target="../slideLayouts/slideLayout7.xml"/><Relationship Id="rId5" Type="http://schemas.openxmlformats.org/officeDocument/2006/relationships/tags" Target="../tags/tag746.xml"/><Relationship Id="rId10" Type="http://schemas.openxmlformats.org/officeDocument/2006/relationships/tags" Target="../tags/tag751.xml"/><Relationship Id="rId4" Type="http://schemas.openxmlformats.org/officeDocument/2006/relationships/tags" Target="../tags/tag745.xml"/><Relationship Id="rId9" Type="http://schemas.openxmlformats.org/officeDocument/2006/relationships/tags" Target="../tags/tag750.xml"/></Relationships>
</file>

<file path=ppt/slides/_rels/slide8.xml.rels><?xml version="1.0" encoding="UTF-8" standalone="yes"?>
<Relationships xmlns="http://schemas.openxmlformats.org/package/2006/relationships"><Relationship Id="rId8" Type="http://schemas.openxmlformats.org/officeDocument/2006/relationships/tags" Target="../tags/tag63.xml"/><Relationship Id="rId3" Type="http://schemas.openxmlformats.org/officeDocument/2006/relationships/tags" Target="../tags/tag58.xml"/><Relationship Id="rId7" Type="http://schemas.openxmlformats.org/officeDocument/2006/relationships/tags" Target="../tags/tag62.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slideLayout" Target="../slideLayouts/slideLayout7.xml"/><Relationship Id="rId5" Type="http://schemas.openxmlformats.org/officeDocument/2006/relationships/tags" Target="../tags/tag60.xml"/><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s>
</file>

<file path=ppt/slides/_rels/slide80.xml.rels><?xml version="1.0" encoding="UTF-8" standalone="yes"?>
<Relationships xmlns="http://schemas.openxmlformats.org/package/2006/relationships"><Relationship Id="rId8" Type="http://schemas.openxmlformats.org/officeDocument/2006/relationships/tags" Target="../tags/tag759.xml"/><Relationship Id="rId3" Type="http://schemas.openxmlformats.org/officeDocument/2006/relationships/tags" Target="../tags/tag754.xml"/><Relationship Id="rId7" Type="http://schemas.openxmlformats.org/officeDocument/2006/relationships/tags" Target="../tags/tag758.xml"/><Relationship Id="rId2" Type="http://schemas.openxmlformats.org/officeDocument/2006/relationships/tags" Target="../tags/tag753.xml"/><Relationship Id="rId1" Type="http://schemas.openxmlformats.org/officeDocument/2006/relationships/tags" Target="../tags/tag752.xml"/><Relationship Id="rId6" Type="http://schemas.openxmlformats.org/officeDocument/2006/relationships/tags" Target="../tags/tag757.xml"/><Relationship Id="rId11" Type="http://schemas.openxmlformats.org/officeDocument/2006/relationships/slideLayout" Target="../slideLayouts/slideLayout7.xml"/><Relationship Id="rId5" Type="http://schemas.openxmlformats.org/officeDocument/2006/relationships/tags" Target="../tags/tag756.xml"/><Relationship Id="rId10" Type="http://schemas.openxmlformats.org/officeDocument/2006/relationships/tags" Target="../tags/tag761.xml"/><Relationship Id="rId4" Type="http://schemas.openxmlformats.org/officeDocument/2006/relationships/tags" Target="../tags/tag755.xml"/><Relationship Id="rId9" Type="http://schemas.openxmlformats.org/officeDocument/2006/relationships/tags" Target="../tags/tag760.xml"/></Relationships>
</file>

<file path=ppt/slides/_rels/slide81.xml.rels><?xml version="1.0" encoding="UTF-8" standalone="yes"?>
<Relationships xmlns="http://schemas.openxmlformats.org/package/2006/relationships"><Relationship Id="rId8" Type="http://schemas.openxmlformats.org/officeDocument/2006/relationships/tags" Target="../tags/tag769.xml"/><Relationship Id="rId3" Type="http://schemas.openxmlformats.org/officeDocument/2006/relationships/tags" Target="../tags/tag764.xml"/><Relationship Id="rId7" Type="http://schemas.openxmlformats.org/officeDocument/2006/relationships/tags" Target="../tags/tag768.xml"/><Relationship Id="rId2" Type="http://schemas.openxmlformats.org/officeDocument/2006/relationships/tags" Target="../tags/tag763.xml"/><Relationship Id="rId1" Type="http://schemas.openxmlformats.org/officeDocument/2006/relationships/tags" Target="../tags/tag762.xml"/><Relationship Id="rId6" Type="http://schemas.openxmlformats.org/officeDocument/2006/relationships/tags" Target="../tags/tag767.xml"/><Relationship Id="rId11" Type="http://schemas.openxmlformats.org/officeDocument/2006/relationships/slideLayout" Target="../slideLayouts/slideLayout7.xml"/><Relationship Id="rId5" Type="http://schemas.openxmlformats.org/officeDocument/2006/relationships/tags" Target="../tags/tag766.xml"/><Relationship Id="rId10" Type="http://schemas.openxmlformats.org/officeDocument/2006/relationships/tags" Target="../tags/tag771.xml"/><Relationship Id="rId4" Type="http://schemas.openxmlformats.org/officeDocument/2006/relationships/tags" Target="../tags/tag765.xml"/><Relationship Id="rId9" Type="http://schemas.openxmlformats.org/officeDocument/2006/relationships/tags" Target="../tags/tag770.xml"/></Relationships>
</file>

<file path=ppt/slides/_rels/slide82.xml.rels><?xml version="1.0" encoding="UTF-8" standalone="yes"?>
<Relationships xmlns="http://schemas.openxmlformats.org/package/2006/relationships"><Relationship Id="rId8" Type="http://schemas.openxmlformats.org/officeDocument/2006/relationships/tags" Target="../tags/tag779.xml"/><Relationship Id="rId3" Type="http://schemas.openxmlformats.org/officeDocument/2006/relationships/tags" Target="../tags/tag774.xml"/><Relationship Id="rId7" Type="http://schemas.openxmlformats.org/officeDocument/2006/relationships/tags" Target="../tags/tag778.xml"/><Relationship Id="rId2" Type="http://schemas.openxmlformats.org/officeDocument/2006/relationships/tags" Target="../tags/tag773.xml"/><Relationship Id="rId1" Type="http://schemas.openxmlformats.org/officeDocument/2006/relationships/tags" Target="../tags/tag772.xml"/><Relationship Id="rId6" Type="http://schemas.openxmlformats.org/officeDocument/2006/relationships/tags" Target="../tags/tag777.xml"/><Relationship Id="rId11" Type="http://schemas.openxmlformats.org/officeDocument/2006/relationships/slideLayout" Target="../slideLayouts/slideLayout7.xml"/><Relationship Id="rId5" Type="http://schemas.openxmlformats.org/officeDocument/2006/relationships/tags" Target="../tags/tag776.xml"/><Relationship Id="rId10" Type="http://schemas.openxmlformats.org/officeDocument/2006/relationships/tags" Target="../tags/tag781.xml"/><Relationship Id="rId4" Type="http://schemas.openxmlformats.org/officeDocument/2006/relationships/tags" Target="../tags/tag775.xml"/><Relationship Id="rId9" Type="http://schemas.openxmlformats.org/officeDocument/2006/relationships/tags" Target="../tags/tag780.xml"/></Relationships>
</file>

<file path=ppt/slides/_rels/slide83.xml.rels><?xml version="1.0" encoding="UTF-8" standalone="yes"?>
<Relationships xmlns="http://schemas.openxmlformats.org/package/2006/relationships"><Relationship Id="rId8" Type="http://schemas.openxmlformats.org/officeDocument/2006/relationships/tags" Target="../tags/tag789.xml"/><Relationship Id="rId3" Type="http://schemas.openxmlformats.org/officeDocument/2006/relationships/tags" Target="../tags/tag784.xml"/><Relationship Id="rId7" Type="http://schemas.openxmlformats.org/officeDocument/2006/relationships/tags" Target="../tags/tag788.xml"/><Relationship Id="rId2" Type="http://schemas.openxmlformats.org/officeDocument/2006/relationships/tags" Target="../tags/tag783.xml"/><Relationship Id="rId1" Type="http://schemas.openxmlformats.org/officeDocument/2006/relationships/tags" Target="../tags/tag782.xml"/><Relationship Id="rId6" Type="http://schemas.openxmlformats.org/officeDocument/2006/relationships/tags" Target="../tags/tag787.xml"/><Relationship Id="rId11" Type="http://schemas.openxmlformats.org/officeDocument/2006/relationships/slideLayout" Target="../slideLayouts/slideLayout7.xml"/><Relationship Id="rId5" Type="http://schemas.openxmlformats.org/officeDocument/2006/relationships/tags" Target="../tags/tag786.xml"/><Relationship Id="rId10" Type="http://schemas.openxmlformats.org/officeDocument/2006/relationships/tags" Target="../tags/tag791.xml"/><Relationship Id="rId4" Type="http://schemas.openxmlformats.org/officeDocument/2006/relationships/tags" Target="../tags/tag785.xml"/><Relationship Id="rId9" Type="http://schemas.openxmlformats.org/officeDocument/2006/relationships/tags" Target="../tags/tag790.xml"/></Relationships>
</file>

<file path=ppt/slides/_rels/slide84.xml.rels><?xml version="1.0" encoding="UTF-8" standalone="yes"?>
<Relationships xmlns="http://schemas.openxmlformats.org/package/2006/relationships"><Relationship Id="rId8" Type="http://schemas.openxmlformats.org/officeDocument/2006/relationships/tags" Target="../tags/tag799.xml"/><Relationship Id="rId3" Type="http://schemas.openxmlformats.org/officeDocument/2006/relationships/tags" Target="../tags/tag794.xml"/><Relationship Id="rId7" Type="http://schemas.openxmlformats.org/officeDocument/2006/relationships/tags" Target="../tags/tag798.xml"/><Relationship Id="rId2" Type="http://schemas.openxmlformats.org/officeDocument/2006/relationships/tags" Target="../tags/tag793.xml"/><Relationship Id="rId1" Type="http://schemas.openxmlformats.org/officeDocument/2006/relationships/tags" Target="../tags/tag792.xml"/><Relationship Id="rId6" Type="http://schemas.openxmlformats.org/officeDocument/2006/relationships/tags" Target="../tags/tag797.xml"/><Relationship Id="rId11" Type="http://schemas.openxmlformats.org/officeDocument/2006/relationships/slideLayout" Target="../slideLayouts/slideLayout7.xml"/><Relationship Id="rId5" Type="http://schemas.openxmlformats.org/officeDocument/2006/relationships/tags" Target="../tags/tag796.xml"/><Relationship Id="rId10" Type="http://schemas.openxmlformats.org/officeDocument/2006/relationships/tags" Target="../tags/tag801.xml"/><Relationship Id="rId4" Type="http://schemas.openxmlformats.org/officeDocument/2006/relationships/tags" Target="../tags/tag795.xml"/><Relationship Id="rId9" Type="http://schemas.openxmlformats.org/officeDocument/2006/relationships/tags" Target="../tags/tag800.xml"/></Relationships>
</file>

<file path=ppt/slides/_rels/slide85.xml.rels><?xml version="1.0" encoding="UTF-8" standalone="yes"?>
<Relationships xmlns="http://schemas.openxmlformats.org/package/2006/relationships"><Relationship Id="rId8" Type="http://schemas.openxmlformats.org/officeDocument/2006/relationships/tags" Target="../tags/tag809.xml"/><Relationship Id="rId3" Type="http://schemas.openxmlformats.org/officeDocument/2006/relationships/tags" Target="../tags/tag804.xml"/><Relationship Id="rId7" Type="http://schemas.openxmlformats.org/officeDocument/2006/relationships/tags" Target="../tags/tag808.xml"/><Relationship Id="rId2" Type="http://schemas.openxmlformats.org/officeDocument/2006/relationships/tags" Target="../tags/tag803.xml"/><Relationship Id="rId1" Type="http://schemas.openxmlformats.org/officeDocument/2006/relationships/tags" Target="../tags/tag802.xml"/><Relationship Id="rId6" Type="http://schemas.openxmlformats.org/officeDocument/2006/relationships/tags" Target="../tags/tag807.xml"/><Relationship Id="rId11" Type="http://schemas.openxmlformats.org/officeDocument/2006/relationships/slideLayout" Target="../slideLayouts/slideLayout7.xml"/><Relationship Id="rId5" Type="http://schemas.openxmlformats.org/officeDocument/2006/relationships/tags" Target="../tags/tag806.xml"/><Relationship Id="rId10" Type="http://schemas.openxmlformats.org/officeDocument/2006/relationships/tags" Target="../tags/tag811.xml"/><Relationship Id="rId4" Type="http://schemas.openxmlformats.org/officeDocument/2006/relationships/tags" Target="../tags/tag805.xml"/><Relationship Id="rId9" Type="http://schemas.openxmlformats.org/officeDocument/2006/relationships/tags" Target="../tags/tag810.xml"/></Relationships>
</file>

<file path=ppt/slides/_rels/slide86.xml.rels><?xml version="1.0" encoding="UTF-8" standalone="yes"?>
<Relationships xmlns="http://schemas.openxmlformats.org/package/2006/relationships"><Relationship Id="rId8" Type="http://schemas.openxmlformats.org/officeDocument/2006/relationships/tags" Target="../tags/tag819.xml"/><Relationship Id="rId3" Type="http://schemas.openxmlformats.org/officeDocument/2006/relationships/tags" Target="../tags/tag814.xml"/><Relationship Id="rId7" Type="http://schemas.openxmlformats.org/officeDocument/2006/relationships/tags" Target="../tags/tag818.xml"/><Relationship Id="rId2" Type="http://schemas.openxmlformats.org/officeDocument/2006/relationships/tags" Target="../tags/tag813.xml"/><Relationship Id="rId1" Type="http://schemas.openxmlformats.org/officeDocument/2006/relationships/tags" Target="../tags/tag812.xml"/><Relationship Id="rId6" Type="http://schemas.openxmlformats.org/officeDocument/2006/relationships/tags" Target="../tags/tag817.xml"/><Relationship Id="rId11" Type="http://schemas.openxmlformats.org/officeDocument/2006/relationships/slideLayout" Target="../slideLayouts/slideLayout7.xml"/><Relationship Id="rId5" Type="http://schemas.openxmlformats.org/officeDocument/2006/relationships/tags" Target="../tags/tag816.xml"/><Relationship Id="rId10" Type="http://schemas.openxmlformats.org/officeDocument/2006/relationships/tags" Target="../tags/tag821.xml"/><Relationship Id="rId4" Type="http://schemas.openxmlformats.org/officeDocument/2006/relationships/tags" Target="../tags/tag815.xml"/><Relationship Id="rId9" Type="http://schemas.openxmlformats.org/officeDocument/2006/relationships/tags" Target="../tags/tag820.xml"/></Relationships>
</file>

<file path=ppt/slides/_rels/slide87.xml.rels><?xml version="1.0" encoding="UTF-8" standalone="yes"?>
<Relationships xmlns="http://schemas.openxmlformats.org/package/2006/relationships"><Relationship Id="rId8" Type="http://schemas.openxmlformats.org/officeDocument/2006/relationships/tags" Target="../tags/tag829.xml"/><Relationship Id="rId3" Type="http://schemas.openxmlformats.org/officeDocument/2006/relationships/tags" Target="../tags/tag824.xml"/><Relationship Id="rId7" Type="http://schemas.openxmlformats.org/officeDocument/2006/relationships/tags" Target="../tags/tag828.xml"/><Relationship Id="rId2" Type="http://schemas.openxmlformats.org/officeDocument/2006/relationships/tags" Target="../tags/tag823.xml"/><Relationship Id="rId1" Type="http://schemas.openxmlformats.org/officeDocument/2006/relationships/tags" Target="../tags/tag822.xml"/><Relationship Id="rId6" Type="http://schemas.openxmlformats.org/officeDocument/2006/relationships/tags" Target="../tags/tag827.xml"/><Relationship Id="rId11" Type="http://schemas.openxmlformats.org/officeDocument/2006/relationships/slideLayout" Target="../slideLayouts/slideLayout7.xml"/><Relationship Id="rId5" Type="http://schemas.openxmlformats.org/officeDocument/2006/relationships/tags" Target="../tags/tag826.xml"/><Relationship Id="rId10" Type="http://schemas.openxmlformats.org/officeDocument/2006/relationships/tags" Target="../tags/tag831.xml"/><Relationship Id="rId4" Type="http://schemas.openxmlformats.org/officeDocument/2006/relationships/tags" Target="../tags/tag825.xml"/><Relationship Id="rId9" Type="http://schemas.openxmlformats.org/officeDocument/2006/relationships/tags" Target="../tags/tag830.xml"/></Relationships>
</file>

<file path=ppt/slides/_rels/slide88.xml.rels><?xml version="1.0" encoding="UTF-8" standalone="yes"?>
<Relationships xmlns="http://schemas.openxmlformats.org/package/2006/relationships"><Relationship Id="rId8" Type="http://schemas.openxmlformats.org/officeDocument/2006/relationships/tags" Target="../tags/tag839.xml"/><Relationship Id="rId3" Type="http://schemas.openxmlformats.org/officeDocument/2006/relationships/tags" Target="../tags/tag834.xml"/><Relationship Id="rId7" Type="http://schemas.openxmlformats.org/officeDocument/2006/relationships/tags" Target="../tags/tag838.xml"/><Relationship Id="rId2" Type="http://schemas.openxmlformats.org/officeDocument/2006/relationships/tags" Target="../tags/tag833.xml"/><Relationship Id="rId1" Type="http://schemas.openxmlformats.org/officeDocument/2006/relationships/tags" Target="../tags/tag832.xml"/><Relationship Id="rId6" Type="http://schemas.openxmlformats.org/officeDocument/2006/relationships/tags" Target="../tags/tag837.xml"/><Relationship Id="rId11" Type="http://schemas.openxmlformats.org/officeDocument/2006/relationships/slideLayout" Target="../slideLayouts/slideLayout7.xml"/><Relationship Id="rId5" Type="http://schemas.openxmlformats.org/officeDocument/2006/relationships/tags" Target="../tags/tag836.xml"/><Relationship Id="rId10" Type="http://schemas.openxmlformats.org/officeDocument/2006/relationships/tags" Target="../tags/tag841.xml"/><Relationship Id="rId4" Type="http://schemas.openxmlformats.org/officeDocument/2006/relationships/tags" Target="../tags/tag835.xml"/><Relationship Id="rId9" Type="http://schemas.openxmlformats.org/officeDocument/2006/relationships/tags" Target="../tags/tag840.xml"/></Relationships>
</file>

<file path=ppt/slides/_rels/slide89.xml.rels><?xml version="1.0" encoding="UTF-8" standalone="yes"?>
<Relationships xmlns="http://schemas.openxmlformats.org/package/2006/relationships"><Relationship Id="rId8" Type="http://schemas.openxmlformats.org/officeDocument/2006/relationships/tags" Target="../tags/tag849.xml"/><Relationship Id="rId3" Type="http://schemas.openxmlformats.org/officeDocument/2006/relationships/tags" Target="../tags/tag844.xml"/><Relationship Id="rId7" Type="http://schemas.openxmlformats.org/officeDocument/2006/relationships/tags" Target="../tags/tag848.xml"/><Relationship Id="rId12" Type="http://schemas.openxmlformats.org/officeDocument/2006/relationships/hyperlink" Target="http://blog.sina.com.cn/s/blog_6a6aa7830100p59z.html" TargetMode="External"/><Relationship Id="rId2" Type="http://schemas.openxmlformats.org/officeDocument/2006/relationships/tags" Target="../tags/tag843.xml"/><Relationship Id="rId1" Type="http://schemas.openxmlformats.org/officeDocument/2006/relationships/tags" Target="../tags/tag842.xml"/><Relationship Id="rId6" Type="http://schemas.openxmlformats.org/officeDocument/2006/relationships/tags" Target="../tags/tag847.xml"/><Relationship Id="rId11" Type="http://schemas.openxmlformats.org/officeDocument/2006/relationships/slideLayout" Target="../slideLayouts/slideLayout7.xml"/><Relationship Id="rId5" Type="http://schemas.openxmlformats.org/officeDocument/2006/relationships/tags" Target="../tags/tag846.xml"/><Relationship Id="rId10" Type="http://schemas.openxmlformats.org/officeDocument/2006/relationships/tags" Target="../tags/tag851.xml"/><Relationship Id="rId4" Type="http://schemas.openxmlformats.org/officeDocument/2006/relationships/tags" Target="../tags/tag845.xml"/><Relationship Id="rId9" Type="http://schemas.openxmlformats.org/officeDocument/2006/relationships/tags" Target="../tags/tag850.xml"/></Relationships>
</file>

<file path=ppt/slides/_rels/slide9.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slideLayout" Target="../slideLayouts/slideLayout7.xml"/><Relationship Id="rId5" Type="http://schemas.openxmlformats.org/officeDocument/2006/relationships/tags" Target="../tags/tag70.xml"/><Relationship Id="rId10" Type="http://schemas.openxmlformats.org/officeDocument/2006/relationships/tags" Target="../tags/tag75.xml"/><Relationship Id="rId4" Type="http://schemas.openxmlformats.org/officeDocument/2006/relationships/tags" Target="../tags/tag69.xml"/><Relationship Id="rId9" Type="http://schemas.openxmlformats.org/officeDocument/2006/relationships/tags" Target="../tags/tag74.xml"/></Relationships>
</file>

<file path=ppt/slides/_rels/slide90.xml.rels><?xml version="1.0" encoding="UTF-8" standalone="yes"?>
<Relationships xmlns="http://schemas.openxmlformats.org/package/2006/relationships"><Relationship Id="rId8" Type="http://schemas.openxmlformats.org/officeDocument/2006/relationships/tags" Target="../tags/tag859.xml"/><Relationship Id="rId3" Type="http://schemas.openxmlformats.org/officeDocument/2006/relationships/tags" Target="../tags/tag854.xml"/><Relationship Id="rId7" Type="http://schemas.openxmlformats.org/officeDocument/2006/relationships/tags" Target="../tags/tag858.xml"/><Relationship Id="rId2" Type="http://schemas.openxmlformats.org/officeDocument/2006/relationships/tags" Target="../tags/tag853.xml"/><Relationship Id="rId1" Type="http://schemas.openxmlformats.org/officeDocument/2006/relationships/tags" Target="../tags/tag852.xml"/><Relationship Id="rId6" Type="http://schemas.openxmlformats.org/officeDocument/2006/relationships/tags" Target="../tags/tag857.xml"/><Relationship Id="rId11" Type="http://schemas.openxmlformats.org/officeDocument/2006/relationships/slideLayout" Target="../slideLayouts/slideLayout7.xml"/><Relationship Id="rId5" Type="http://schemas.openxmlformats.org/officeDocument/2006/relationships/tags" Target="../tags/tag856.xml"/><Relationship Id="rId10" Type="http://schemas.openxmlformats.org/officeDocument/2006/relationships/tags" Target="../tags/tag861.xml"/><Relationship Id="rId4" Type="http://schemas.openxmlformats.org/officeDocument/2006/relationships/tags" Target="../tags/tag855.xml"/><Relationship Id="rId9" Type="http://schemas.openxmlformats.org/officeDocument/2006/relationships/tags" Target="../tags/tag860.xml"/></Relationships>
</file>

<file path=ppt/slides/_rels/slide91.xml.rels><?xml version="1.0" encoding="UTF-8" standalone="yes"?>
<Relationships xmlns="http://schemas.openxmlformats.org/package/2006/relationships"><Relationship Id="rId8" Type="http://schemas.openxmlformats.org/officeDocument/2006/relationships/tags" Target="../tags/tag869.xml"/><Relationship Id="rId3" Type="http://schemas.openxmlformats.org/officeDocument/2006/relationships/tags" Target="../tags/tag864.xml"/><Relationship Id="rId7" Type="http://schemas.openxmlformats.org/officeDocument/2006/relationships/tags" Target="../tags/tag868.xml"/><Relationship Id="rId2" Type="http://schemas.openxmlformats.org/officeDocument/2006/relationships/tags" Target="../tags/tag863.xml"/><Relationship Id="rId1" Type="http://schemas.openxmlformats.org/officeDocument/2006/relationships/tags" Target="../tags/tag862.xml"/><Relationship Id="rId6" Type="http://schemas.openxmlformats.org/officeDocument/2006/relationships/tags" Target="../tags/tag867.xml"/><Relationship Id="rId5" Type="http://schemas.openxmlformats.org/officeDocument/2006/relationships/tags" Target="../tags/tag866.xml"/><Relationship Id="rId4" Type="http://schemas.openxmlformats.org/officeDocument/2006/relationships/tags" Target="../tags/tag865.xml"/><Relationship Id="rId9"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8" Type="http://schemas.openxmlformats.org/officeDocument/2006/relationships/tags" Target="../tags/tag877.xml"/><Relationship Id="rId3" Type="http://schemas.openxmlformats.org/officeDocument/2006/relationships/tags" Target="../tags/tag872.xml"/><Relationship Id="rId7" Type="http://schemas.openxmlformats.org/officeDocument/2006/relationships/tags" Target="../tags/tag876.xml"/><Relationship Id="rId2" Type="http://schemas.openxmlformats.org/officeDocument/2006/relationships/tags" Target="../tags/tag871.xml"/><Relationship Id="rId1" Type="http://schemas.openxmlformats.org/officeDocument/2006/relationships/tags" Target="../tags/tag870.xml"/><Relationship Id="rId6" Type="http://schemas.openxmlformats.org/officeDocument/2006/relationships/tags" Target="../tags/tag875.xml"/><Relationship Id="rId5" Type="http://schemas.openxmlformats.org/officeDocument/2006/relationships/tags" Target="../tags/tag874.xml"/><Relationship Id="rId10" Type="http://schemas.openxmlformats.org/officeDocument/2006/relationships/image" Target="../media/image1.png"/><Relationship Id="rId4" Type="http://schemas.openxmlformats.org/officeDocument/2006/relationships/tags" Target="../tags/tag873.xml"/><Relationship Id="rId9"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8" Type="http://schemas.openxmlformats.org/officeDocument/2006/relationships/tags" Target="../tags/tag885.xml"/><Relationship Id="rId3" Type="http://schemas.openxmlformats.org/officeDocument/2006/relationships/tags" Target="../tags/tag880.xml"/><Relationship Id="rId7" Type="http://schemas.openxmlformats.org/officeDocument/2006/relationships/tags" Target="../tags/tag884.xml"/><Relationship Id="rId2" Type="http://schemas.openxmlformats.org/officeDocument/2006/relationships/tags" Target="../tags/tag879.xml"/><Relationship Id="rId1" Type="http://schemas.openxmlformats.org/officeDocument/2006/relationships/tags" Target="../tags/tag878.xml"/><Relationship Id="rId6" Type="http://schemas.openxmlformats.org/officeDocument/2006/relationships/tags" Target="../tags/tag883.xml"/><Relationship Id="rId5" Type="http://schemas.openxmlformats.org/officeDocument/2006/relationships/tags" Target="../tags/tag882.xml"/><Relationship Id="rId10" Type="http://schemas.openxmlformats.org/officeDocument/2006/relationships/image" Target="../media/image2.png"/><Relationship Id="rId4" Type="http://schemas.openxmlformats.org/officeDocument/2006/relationships/tags" Target="../tags/tag881.xml"/><Relationship Id="rId9"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8" Type="http://schemas.openxmlformats.org/officeDocument/2006/relationships/tags" Target="../tags/tag893.xml"/><Relationship Id="rId3" Type="http://schemas.openxmlformats.org/officeDocument/2006/relationships/tags" Target="../tags/tag888.xml"/><Relationship Id="rId7" Type="http://schemas.openxmlformats.org/officeDocument/2006/relationships/tags" Target="../tags/tag892.xml"/><Relationship Id="rId2" Type="http://schemas.openxmlformats.org/officeDocument/2006/relationships/tags" Target="../tags/tag887.xml"/><Relationship Id="rId1" Type="http://schemas.openxmlformats.org/officeDocument/2006/relationships/tags" Target="../tags/tag886.xml"/><Relationship Id="rId6" Type="http://schemas.openxmlformats.org/officeDocument/2006/relationships/tags" Target="../tags/tag891.xml"/><Relationship Id="rId5" Type="http://schemas.openxmlformats.org/officeDocument/2006/relationships/tags" Target="../tags/tag890.xml"/><Relationship Id="rId10" Type="http://schemas.openxmlformats.org/officeDocument/2006/relationships/image" Target="../media/image3.png"/><Relationship Id="rId4" Type="http://schemas.openxmlformats.org/officeDocument/2006/relationships/tags" Target="../tags/tag889.xml"/><Relationship Id="rId9"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8" Type="http://schemas.openxmlformats.org/officeDocument/2006/relationships/tags" Target="../tags/tag901.xml"/><Relationship Id="rId3" Type="http://schemas.openxmlformats.org/officeDocument/2006/relationships/tags" Target="../tags/tag896.xml"/><Relationship Id="rId7" Type="http://schemas.openxmlformats.org/officeDocument/2006/relationships/tags" Target="../tags/tag900.xml"/><Relationship Id="rId2" Type="http://schemas.openxmlformats.org/officeDocument/2006/relationships/tags" Target="../tags/tag895.xml"/><Relationship Id="rId1" Type="http://schemas.openxmlformats.org/officeDocument/2006/relationships/tags" Target="../tags/tag894.xml"/><Relationship Id="rId6" Type="http://schemas.openxmlformats.org/officeDocument/2006/relationships/tags" Target="../tags/tag899.xml"/><Relationship Id="rId5" Type="http://schemas.openxmlformats.org/officeDocument/2006/relationships/tags" Target="../tags/tag898.xml"/><Relationship Id="rId10" Type="http://schemas.openxmlformats.org/officeDocument/2006/relationships/image" Target="../media/image4.png"/><Relationship Id="rId4" Type="http://schemas.openxmlformats.org/officeDocument/2006/relationships/tags" Target="../tags/tag897.xml"/><Relationship Id="rId9"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8" Type="http://schemas.openxmlformats.org/officeDocument/2006/relationships/tags" Target="../tags/tag909.xml"/><Relationship Id="rId3" Type="http://schemas.openxmlformats.org/officeDocument/2006/relationships/tags" Target="../tags/tag904.xml"/><Relationship Id="rId7" Type="http://schemas.openxmlformats.org/officeDocument/2006/relationships/tags" Target="../tags/tag908.xml"/><Relationship Id="rId2" Type="http://schemas.openxmlformats.org/officeDocument/2006/relationships/tags" Target="../tags/tag903.xml"/><Relationship Id="rId1" Type="http://schemas.openxmlformats.org/officeDocument/2006/relationships/tags" Target="../tags/tag902.xml"/><Relationship Id="rId6" Type="http://schemas.openxmlformats.org/officeDocument/2006/relationships/tags" Target="../tags/tag907.xml"/><Relationship Id="rId11" Type="http://schemas.openxmlformats.org/officeDocument/2006/relationships/slideLayout" Target="../slideLayouts/slideLayout7.xml"/><Relationship Id="rId5" Type="http://schemas.openxmlformats.org/officeDocument/2006/relationships/tags" Target="../tags/tag906.xml"/><Relationship Id="rId10" Type="http://schemas.openxmlformats.org/officeDocument/2006/relationships/tags" Target="../tags/tag911.xml"/><Relationship Id="rId4" Type="http://schemas.openxmlformats.org/officeDocument/2006/relationships/tags" Target="../tags/tag905.xml"/><Relationship Id="rId9" Type="http://schemas.openxmlformats.org/officeDocument/2006/relationships/tags" Target="../tags/tag910.xml"/></Relationships>
</file>

<file path=ppt/slides/_rels/slide97.xml.rels><?xml version="1.0" encoding="UTF-8" standalone="yes"?>
<Relationships xmlns="http://schemas.openxmlformats.org/package/2006/relationships"><Relationship Id="rId8" Type="http://schemas.openxmlformats.org/officeDocument/2006/relationships/tags" Target="../tags/tag919.xml"/><Relationship Id="rId3" Type="http://schemas.openxmlformats.org/officeDocument/2006/relationships/tags" Target="../tags/tag914.xml"/><Relationship Id="rId7" Type="http://schemas.openxmlformats.org/officeDocument/2006/relationships/tags" Target="../tags/tag918.xml"/><Relationship Id="rId2" Type="http://schemas.openxmlformats.org/officeDocument/2006/relationships/tags" Target="../tags/tag913.xml"/><Relationship Id="rId1" Type="http://schemas.openxmlformats.org/officeDocument/2006/relationships/tags" Target="../tags/tag912.xml"/><Relationship Id="rId6" Type="http://schemas.openxmlformats.org/officeDocument/2006/relationships/tags" Target="../tags/tag917.xml"/><Relationship Id="rId11" Type="http://schemas.openxmlformats.org/officeDocument/2006/relationships/slideLayout" Target="../slideLayouts/slideLayout7.xml"/><Relationship Id="rId5" Type="http://schemas.openxmlformats.org/officeDocument/2006/relationships/tags" Target="../tags/tag916.xml"/><Relationship Id="rId10" Type="http://schemas.openxmlformats.org/officeDocument/2006/relationships/tags" Target="../tags/tag921.xml"/><Relationship Id="rId4" Type="http://schemas.openxmlformats.org/officeDocument/2006/relationships/tags" Target="../tags/tag915.xml"/><Relationship Id="rId9" Type="http://schemas.openxmlformats.org/officeDocument/2006/relationships/tags" Target="../tags/tag920.xml"/></Relationships>
</file>

<file path=ppt/slides/_rels/slide98.xml.rels><?xml version="1.0" encoding="UTF-8" standalone="yes"?>
<Relationships xmlns="http://schemas.openxmlformats.org/package/2006/relationships"><Relationship Id="rId8" Type="http://schemas.openxmlformats.org/officeDocument/2006/relationships/tags" Target="../tags/tag929.xml"/><Relationship Id="rId3" Type="http://schemas.openxmlformats.org/officeDocument/2006/relationships/tags" Target="../tags/tag924.xml"/><Relationship Id="rId7" Type="http://schemas.openxmlformats.org/officeDocument/2006/relationships/tags" Target="../tags/tag928.xml"/><Relationship Id="rId2" Type="http://schemas.openxmlformats.org/officeDocument/2006/relationships/tags" Target="../tags/tag923.xml"/><Relationship Id="rId1" Type="http://schemas.openxmlformats.org/officeDocument/2006/relationships/tags" Target="../tags/tag922.xml"/><Relationship Id="rId6" Type="http://schemas.openxmlformats.org/officeDocument/2006/relationships/tags" Target="../tags/tag927.xml"/><Relationship Id="rId11" Type="http://schemas.openxmlformats.org/officeDocument/2006/relationships/slideLayout" Target="../slideLayouts/slideLayout7.xml"/><Relationship Id="rId5" Type="http://schemas.openxmlformats.org/officeDocument/2006/relationships/tags" Target="../tags/tag926.xml"/><Relationship Id="rId10" Type="http://schemas.openxmlformats.org/officeDocument/2006/relationships/tags" Target="../tags/tag931.xml"/><Relationship Id="rId4" Type="http://schemas.openxmlformats.org/officeDocument/2006/relationships/tags" Target="../tags/tag925.xml"/><Relationship Id="rId9" Type="http://schemas.openxmlformats.org/officeDocument/2006/relationships/tags" Target="../tags/tag930.xml"/></Relationships>
</file>

<file path=ppt/slides/_rels/slide99.xml.rels><?xml version="1.0" encoding="UTF-8" standalone="yes"?>
<Relationships xmlns="http://schemas.openxmlformats.org/package/2006/relationships"><Relationship Id="rId8" Type="http://schemas.openxmlformats.org/officeDocument/2006/relationships/tags" Target="../tags/tag939.xml"/><Relationship Id="rId3" Type="http://schemas.openxmlformats.org/officeDocument/2006/relationships/tags" Target="../tags/tag934.xml"/><Relationship Id="rId7" Type="http://schemas.openxmlformats.org/officeDocument/2006/relationships/tags" Target="../tags/tag938.xml"/><Relationship Id="rId2" Type="http://schemas.openxmlformats.org/officeDocument/2006/relationships/tags" Target="../tags/tag933.xml"/><Relationship Id="rId1" Type="http://schemas.openxmlformats.org/officeDocument/2006/relationships/tags" Target="../tags/tag932.xml"/><Relationship Id="rId6" Type="http://schemas.openxmlformats.org/officeDocument/2006/relationships/tags" Target="../tags/tag937.xml"/><Relationship Id="rId11" Type="http://schemas.openxmlformats.org/officeDocument/2006/relationships/slideLayout" Target="../slideLayouts/slideLayout7.xml"/><Relationship Id="rId5" Type="http://schemas.openxmlformats.org/officeDocument/2006/relationships/tags" Target="../tags/tag936.xml"/><Relationship Id="rId10" Type="http://schemas.openxmlformats.org/officeDocument/2006/relationships/tags" Target="../tags/tag941.xml"/><Relationship Id="rId4" Type="http://schemas.openxmlformats.org/officeDocument/2006/relationships/tags" Target="../tags/tag935.xml"/><Relationship Id="rId9" Type="http://schemas.openxmlformats.org/officeDocument/2006/relationships/tags" Target="../tags/tag9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2"/>
            </p:custDataLst>
          </p:nvPr>
        </p:nvSpPr>
        <p:spPr>
          <a:xfrm>
            <a:off x="4221480" y="2611438"/>
            <a:ext cx="3748088"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defRPr/>
            </a:pPr>
            <a:r>
              <a:rPr lang="en-US" altLang="zh-CN" sz="2400" strike="noStrike" noProof="1" smtClean="0">
                <a:latin typeface="+mj-lt"/>
                <a:ea typeface="+mj-ea"/>
                <a:cs typeface="+mj-cs"/>
              </a:rPr>
              <a:t>     </a:t>
            </a:r>
            <a:r>
              <a:rPr lang="zh-CN" altLang="en-US" sz="2400" strike="noStrike" noProof="1" smtClean="0">
                <a:latin typeface="+mj-lt"/>
                <a:ea typeface="+mj-ea"/>
                <a:cs typeface="+mj-cs"/>
              </a:rPr>
              <a:t>博弈</a:t>
            </a:r>
            <a:r>
              <a:rPr lang="zh-CN" altLang="en-US" sz="2400" b="1" strike="noStrike" noProof="1" smtClean="0">
                <a:sym typeface="+mn-ea"/>
              </a:rPr>
              <a:t>选讲</a:t>
            </a:r>
            <a:r>
              <a:rPr lang="zh-CN" altLang="en-US" sz="500" strike="noStrike" noProof="1">
                <a:sym typeface="+mn-ea"/>
              </a:rPr>
              <a:t>哪个简单选哪个</a:t>
            </a:r>
          </a:p>
          <a:p>
            <a:pPr algn="ctr" fontAlgn="base">
              <a:defRPr/>
            </a:pPr>
            <a:endParaRPr lang="zh-CN" altLang="en-US" sz="500" strike="noStrike" noProof="1" smtClean="0">
              <a:latin typeface="+mj-lt"/>
              <a:ea typeface="+mj-ea"/>
              <a:cs typeface="+mj-cs"/>
              <a:sym typeface="+mn-ea"/>
            </a:endParaRPr>
          </a:p>
        </p:txBody>
      </p:sp>
      <p:sp>
        <p:nvSpPr>
          <p:cNvPr id="6146" name="文本框 17"/>
          <p:cNvSpPr txBox="1"/>
          <p:nvPr/>
        </p:nvSpPr>
        <p:spPr>
          <a:xfrm>
            <a:off x="5110163" y="4981575"/>
            <a:ext cx="1971675" cy="398463"/>
          </a:xfrm>
          <a:prstGeom prst="rect">
            <a:avLst/>
          </a:prstGeom>
          <a:noFill/>
          <a:ln w="9525">
            <a:noFill/>
          </a:ln>
        </p:spPr>
        <p:txBody>
          <a:bodyPr wrap="square" anchor="t">
            <a:spAutoFit/>
          </a:bodyPr>
          <a:lstStyle/>
          <a:p>
            <a:r>
              <a:rPr lang="zh-CN" altLang="en-US" sz="2000" b="1">
                <a:latin typeface="Calibri" charset="0"/>
                <a:ea typeface="宋体" panose="02010600030101010101" pitchFamily="2" charset="-122"/>
              </a:rPr>
              <a:t>辣鸡</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defRPr/>
            </a:pPr>
            <a:r>
              <a:rPr lang="zh-CN" altLang="en-US" sz="2400" strike="noStrike" noProof="1" smtClean="0">
                <a:latin typeface="+mj-lt"/>
                <a:ea typeface="+mj-ea"/>
                <a:cs typeface="+mj-cs"/>
              </a:rPr>
              <a:t>局面的加法</a:t>
            </a:r>
          </a:p>
        </p:txBody>
      </p:sp>
      <p:sp>
        <p:nvSpPr>
          <p:cNvPr id="15369" name="文本框 14"/>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10000"/>
              </a:lnSpc>
              <a:spcBef>
                <a:spcPts val="475"/>
              </a:spcBef>
              <a:spcAft>
                <a:spcPts val="475"/>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(a1, a2, …, an) + (b1, b2, …, bm) = (a1, a2, …, an, b1, b2, …, bm)。</a:t>
            </a:r>
          </a:p>
          <a:p>
            <a:pPr marL="228600" indent="-228600" algn="just">
              <a:lnSpc>
                <a:spcPct val="110000"/>
              </a:lnSpc>
              <a:spcBef>
                <a:spcPts val="475"/>
              </a:spcBef>
              <a:spcAft>
                <a:spcPts val="475"/>
              </a:spcAft>
              <a:buFont typeface="Arial" panose="020B0604020202020204" pitchFamily="34" charset="0"/>
              <a:buChar char="•"/>
            </a:pPr>
            <a:endParaRPr lang="zh-CN" altLang="en-US" sz="2000">
              <a:latin typeface="Arial" panose="020B0604020202020204" pitchFamily="34" charset="0"/>
              <a:ea typeface="宋体" panose="02010600030101010101" pitchFamily="2" charset="-122"/>
            </a:endParaRPr>
          </a:p>
          <a:p>
            <a:pPr marL="228600" indent="-228600" algn="just">
              <a:lnSpc>
                <a:spcPct val="110000"/>
              </a:lnSpc>
              <a:spcBef>
                <a:spcPts val="475"/>
              </a:spcBef>
              <a:spcAft>
                <a:spcPts val="475"/>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(3) + (3) + (1) = (3, 3) + (1) = (3, 3, 1)。</a:t>
            </a:r>
          </a:p>
        </p:txBody>
      </p:sp>
    </p:spTree>
    <p:custDataLst>
      <p:tags r:id="rId1"/>
    </p:custDataLst>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接连接符 41"/>
          <p:cNvCxnSpPr/>
          <p:nvPr>
            <p:custDataLst>
              <p:tags r:id="rId2"/>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59" name="任意多边形 58"/>
          <p:cNvSpPr/>
          <p:nvPr>
            <p:custDataLst>
              <p:tags r:id="rId3"/>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4" name="矩形 13"/>
          <p:cNvSpPr/>
          <p:nvPr>
            <p:custDataLst>
              <p:tags r:id="rId4"/>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en-US" sz="2400" strike="noStrike" noProof="1">
                <a:latin typeface="+mj-lt"/>
                <a:ea typeface="+mj-ea"/>
                <a:cs typeface="+mj-cs"/>
                <a:sym typeface="Arial" panose="020B0604020202020204" pitchFamily="34" charset="0"/>
              </a:rPr>
              <a:t>博弈问题通解</a:t>
            </a:r>
          </a:p>
        </p:txBody>
      </p:sp>
      <p:sp>
        <p:nvSpPr>
          <p:cNvPr id="9" name="任意多边形 8"/>
          <p:cNvSpPr/>
          <p:nvPr>
            <p:custDataLst>
              <p:tags r:id="rId5"/>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12" name="直接连接符 11"/>
          <p:cNvCxnSpPr/>
          <p:nvPr>
            <p:custDataLst>
              <p:tags r:id="rId6"/>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直角三角形 10"/>
          <p:cNvSpPr/>
          <p:nvPr>
            <p:custDataLst>
              <p:tags r:id="rId7"/>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8"/>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09576" name="文本框 2"/>
          <p:cNvSpPr txBox="1"/>
          <p:nvPr/>
        </p:nvSpPr>
        <p:spPr>
          <a:xfrm>
            <a:off x="2135188" y="2174875"/>
            <a:ext cx="7712075" cy="368300"/>
          </a:xfrm>
          <a:prstGeom prst="rect">
            <a:avLst/>
          </a:prstGeom>
          <a:noFill/>
          <a:ln w="9525">
            <a:noFill/>
          </a:ln>
        </p:spPr>
        <p:txBody>
          <a:bodyPr wrap="square" anchor="t">
            <a:spAutoFit/>
          </a:bodyPr>
          <a:lstStyle/>
          <a:p>
            <a:r>
              <a:rPr lang="en-US" altLang="zh-CN">
                <a:latin typeface="Calibri" charset="0"/>
                <a:ea typeface="宋体" panose="02010600030101010101" pitchFamily="2" charset="-122"/>
              </a:rPr>
              <a:t>1.暴力dp,是否要用到SG得看一次操作后是否会将游戏划分为几个子游戏</a:t>
            </a:r>
          </a:p>
        </p:txBody>
      </p:sp>
      <p:sp>
        <p:nvSpPr>
          <p:cNvPr id="109577" name="文本框 3"/>
          <p:cNvSpPr txBox="1"/>
          <p:nvPr/>
        </p:nvSpPr>
        <p:spPr>
          <a:xfrm>
            <a:off x="2135188" y="3244850"/>
            <a:ext cx="7164387" cy="368300"/>
          </a:xfrm>
          <a:prstGeom prst="rect">
            <a:avLst/>
          </a:prstGeom>
          <a:noFill/>
          <a:ln w="9525">
            <a:noFill/>
          </a:ln>
        </p:spPr>
        <p:txBody>
          <a:bodyPr wrap="square" anchor="t">
            <a:spAutoFit/>
          </a:bodyPr>
          <a:lstStyle/>
          <a:p>
            <a:r>
              <a:rPr lang="en-US" altLang="zh-CN">
                <a:latin typeface="Calibri" charset="0"/>
                <a:ea typeface="宋体" panose="02010600030101010101" pitchFamily="2" charset="-122"/>
              </a:rPr>
              <a:t>2.转化为经典的博弈模型</a:t>
            </a:r>
          </a:p>
        </p:txBody>
      </p:sp>
    </p:spTree>
    <p:custDataLst>
      <p:tags r:id="rId1"/>
    </p:custData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接连接符 41"/>
          <p:cNvCxnSpPr/>
          <p:nvPr>
            <p:custDataLst>
              <p:tags r:id="rId2"/>
            </p:custDataLst>
          </p:nvPr>
        </p:nvCxnSpPr>
        <p:spPr>
          <a:xfrm>
            <a:off x="1908175" y="512763"/>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59" name="任意多边形 58"/>
          <p:cNvSpPr/>
          <p:nvPr>
            <p:custDataLst>
              <p:tags r:id="rId3"/>
            </p:custDataLst>
          </p:nvPr>
        </p:nvSpPr>
        <p:spPr>
          <a:xfrm>
            <a:off x="3405188" y="214313"/>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4" name="矩形 13"/>
          <p:cNvSpPr/>
          <p:nvPr>
            <p:custDataLst>
              <p:tags r:id="rId4"/>
            </p:custDataLst>
          </p:nvPr>
        </p:nvSpPr>
        <p:spPr>
          <a:xfrm>
            <a:off x="4221163" y="6350"/>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en-US" sz="2400" strike="noStrike" noProof="1">
                <a:latin typeface="+mj-lt"/>
                <a:ea typeface="+mj-ea"/>
                <a:cs typeface="+mj-cs"/>
                <a:sym typeface="Arial" panose="020B0604020202020204" pitchFamily="34" charset="0"/>
              </a:rPr>
              <a:t>例题</a:t>
            </a:r>
          </a:p>
        </p:txBody>
      </p:sp>
      <p:sp>
        <p:nvSpPr>
          <p:cNvPr id="9" name="任意多边形 8"/>
          <p:cNvSpPr/>
          <p:nvPr>
            <p:custDataLst>
              <p:tags r:id="rId5"/>
            </p:custDataLst>
          </p:nvPr>
        </p:nvSpPr>
        <p:spPr>
          <a:xfrm rot="10800000">
            <a:off x="7800975" y="214313"/>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12" name="直接连接符 11"/>
          <p:cNvCxnSpPr/>
          <p:nvPr>
            <p:custDataLst>
              <p:tags r:id="rId6"/>
            </p:custDataLst>
          </p:nvPr>
        </p:nvCxnSpPr>
        <p:spPr>
          <a:xfrm>
            <a:off x="9136063" y="512763"/>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直角三角形 10"/>
          <p:cNvSpPr/>
          <p:nvPr>
            <p:custDataLst>
              <p:tags r:id="rId7"/>
            </p:custDataLst>
          </p:nvPr>
        </p:nvSpPr>
        <p:spPr>
          <a:xfrm rot="10800000">
            <a:off x="4151313" y="663575"/>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8"/>
            </p:custDataLst>
          </p:nvPr>
        </p:nvSpPr>
        <p:spPr>
          <a:xfrm rot="10800000" flipH="1">
            <a:off x="7800975" y="663575"/>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0600" name="文本框 2"/>
          <p:cNvSpPr txBox="1"/>
          <p:nvPr/>
        </p:nvSpPr>
        <p:spPr>
          <a:xfrm>
            <a:off x="1817053" y="809625"/>
            <a:ext cx="8556625" cy="5078413"/>
          </a:xfrm>
          <a:prstGeom prst="rect">
            <a:avLst/>
          </a:prstGeom>
          <a:noFill/>
          <a:ln w="9525">
            <a:noFill/>
          </a:ln>
        </p:spPr>
        <p:txBody>
          <a:bodyPr wrap="square" anchor="t">
            <a:spAutoFit/>
          </a:bodyPr>
          <a:lstStyle/>
          <a:p>
            <a:r>
              <a:rPr lang="zh-CN" altLang="en-US" dirty="0">
                <a:latin typeface="Calibri" charset="0"/>
                <a:ea typeface="宋体" panose="02010600030101010101" pitchFamily="2" charset="-122"/>
              </a:rPr>
              <a:t>POJ 2234 Matches Game</a:t>
            </a:r>
          </a:p>
          <a:p>
            <a:r>
              <a:rPr lang="zh-CN" altLang="en-US" dirty="0">
                <a:latin typeface="Calibri" charset="0"/>
                <a:ea typeface="宋体" panose="02010600030101010101" pitchFamily="2" charset="-122"/>
              </a:rPr>
              <a:t>HOJ 4388 Stone Game II</a:t>
            </a:r>
          </a:p>
          <a:p>
            <a:r>
              <a:rPr lang="zh-CN" altLang="en-US" dirty="0">
                <a:latin typeface="Calibri" charset="0"/>
                <a:ea typeface="宋体" panose="02010600030101010101" pitchFamily="2" charset="-122"/>
              </a:rPr>
              <a:t>POJ 2975 Nim</a:t>
            </a:r>
          </a:p>
          <a:p>
            <a:r>
              <a:rPr lang="zh-CN" altLang="en-US" dirty="0">
                <a:latin typeface="Calibri" charset="0"/>
                <a:ea typeface="宋体" panose="02010600030101010101" pitchFamily="2" charset="-122"/>
              </a:rPr>
              <a:t>HOJ 1367 A Stone Game</a:t>
            </a:r>
          </a:p>
          <a:p>
            <a:r>
              <a:rPr lang="zh-CN" altLang="en-US" dirty="0">
                <a:latin typeface="Calibri" charset="0"/>
                <a:ea typeface="宋体" panose="02010600030101010101" pitchFamily="2" charset="-122"/>
              </a:rPr>
              <a:t>POJ 2505 A multiplication game</a:t>
            </a:r>
          </a:p>
          <a:p>
            <a:r>
              <a:rPr lang="zh-CN" altLang="en-US" dirty="0">
                <a:latin typeface="Calibri" charset="0"/>
                <a:ea typeface="宋体" panose="02010600030101010101" pitchFamily="2" charset="-122"/>
              </a:rPr>
              <a:t>ZJU 3057 beans game</a:t>
            </a:r>
          </a:p>
          <a:p>
            <a:r>
              <a:rPr lang="zh-CN" altLang="en-US" dirty="0">
                <a:latin typeface="Calibri" charset="0"/>
                <a:ea typeface="宋体" panose="02010600030101010101" pitchFamily="2" charset="-122"/>
              </a:rPr>
              <a:t>POJ 1067 取石子游戏</a:t>
            </a:r>
          </a:p>
          <a:p>
            <a:r>
              <a:rPr lang="zh-CN" altLang="en-US" dirty="0">
                <a:latin typeface="Calibri" charset="0"/>
                <a:ea typeface="宋体" panose="02010600030101010101" pitchFamily="2" charset="-122"/>
              </a:rPr>
              <a:t>POJ 2484 A Funny Game</a:t>
            </a:r>
          </a:p>
          <a:p>
            <a:r>
              <a:rPr lang="zh-CN" altLang="en-US" dirty="0">
                <a:latin typeface="Calibri" charset="0"/>
                <a:ea typeface="宋体" panose="02010600030101010101" pitchFamily="2" charset="-122"/>
              </a:rPr>
              <a:t>POJ 2425 A Chess Game</a:t>
            </a:r>
          </a:p>
          <a:p>
            <a:r>
              <a:rPr lang="zh-CN" altLang="en-US" dirty="0">
                <a:latin typeface="Calibri" charset="0"/>
                <a:ea typeface="宋体" panose="02010600030101010101" pitchFamily="2" charset="-122"/>
              </a:rPr>
              <a:t>POJ 2960 S-Nim</a:t>
            </a:r>
          </a:p>
          <a:p>
            <a:r>
              <a:rPr lang="zh-CN" altLang="en-US" dirty="0">
                <a:latin typeface="Calibri" charset="0"/>
                <a:ea typeface="宋体" panose="02010600030101010101" pitchFamily="2" charset="-122"/>
              </a:rPr>
              <a:t>POJ 1704 Georgia and Bob</a:t>
            </a:r>
          </a:p>
          <a:p>
            <a:r>
              <a:rPr lang="zh-CN" altLang="en-US" dirty="0">
                <a:latin typeface="Calibri" charset="0"/>
                <a:ea typeface="宋体" panose="02010600030101010101" pitchFamily="2" charset="-122"/>
              </a:rPr>
              <a:t>POJ 1740 A New Stone Game</a:t>
            </a:r>
          </a:p>
          <a:p>
            <a:r>
              <a:rPr lang="zh-CN" altLang="en-US" dirty="0">
                <a:latin typeface="Calibri" charset="0"/>
                <a:ea typeface="宋体" panose="02010600030101010101" pitchFamily="2" charset="-122"/>
              </a:rPr>
              <a:t>POJ 2068 Nim</a:t>
            </a:r>
          </a:p>
          <a:p>
            <a:r>
              <a:rPr lang="zh-CN" altLang="en-US" dirty="0">
                <a:latin typeface="Calibri" charset="0"/>
                <a:ea typeface="宋体" panose="02010600030101010101" pitchFamily="2" charset="-122"/>
              </a:rPr>
              <a:t>POJ 3480 John</a:t>
            </a:r>
          </a:p>
          <a:p>
            <a:r>
              <a:rPr lang="zh-CN" altLang="en-US" dirty="0">
                <a:latin typeface="Calibri" charset="0"/>
                <a:ea typeface="宋体" panose="02010600030101010101" pitchFamily="2" charset="-122"/>
              </a:rPr>
              <a:t>POJ 2348 Euclid's Game</a:t>
            </a:r>
          </a:p>
          <a:p>
            <a:r>
              <a:rPr lang="zh-CN" altLang="en-US" dirty="0">
                <a:latin typeface="Calibri" charset="0"/>
                <a:ea typeface="宋体" panose="02010600030101010101" pitchFamily="2" charset="-122"/>
              </a:rPr>
              <a:t>HOJ 2645 WNim</a:t>
            </a:r>
          </a:p>
          <a:p>
            <a:r>
              <a:rPr lang="zh-CN" altLang="en-US" dirty="0">
                <a:latin typeface="Calibri" charset="0"/>
                <a:ea typeface="宋体" panose="02010600030101010101" pitchFamily="2" charset="-122"/>
              </a:rPr>
              <a:t>POJ 3710 Christmas Game </a:t>
            </a:r>
          </a:p>
          <a:p>
            <a:r>
              <a:rPr lang="zh-CN" altLang="en-US" dirty="0">
                <a:latin typeface="Calibri" charset="0"/>
                <a:ea typeface="宋体" panose="02010600030101010101" pitchFamily="2" charset="-122"/>
              </a:rPr>
              <a:t>POJ 3533 Light Switching Game</a:t>
            </a:r>
          </a:p>
        </p:txBody>
      </p:sp>
    </p:spTree>
    <p:custDataLst>
      <p:tags r:id="rId1"/>
    </p:custData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接连接符 41"/>
          <p:cNvCxnSpPr/>
          <p:nvPr>
            <p:custDataLst>
              <p:tags r:id="rId2"/>
            </p:custDataLst>
          </p:nvPr>
        </p:nvCxnSpPr>
        <p:spPr>
          <a:xfrm>
            <a:off x="1908175" y="512763"/>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59" name="任意多边形 58"/>
          <p:cNvSpPr/>
          <p:nvPr>
            <p:custDataLst>
              <p:tags r:id="rId3"/>
            </p:custDataLst>
          </p:nvPr>
        </p:nvSpPr>
        <p:spPr>
          <a:xfrm>
            <a:off x="3405188" y="214313"/>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4" name="矩形 13"/>
          <p:cNvSpPr/>
          <p:nvPr>
            <p:custDataLst>
              <p:tags r:id="rId4"/>
            </p:custDataLst>
          </p:nvPr>
        </p:nvSpPr>
        <p:spPr>
          <a:xfrm>
            <a:off x="4221163" y="6350"/>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noProof="1" smtClean="0">
                <a:latin typeface="+mj-lt"/>
                <a:ea typeface="+mj-ea"/>
                <a:cs typeface="+mj-cs"/>
                <a:sym typeface="Arial" panose="020B0604020202020204" pitchFamily="34" charset="0"/>
              </a:rPr>
              <a:t>ps</a:t>
            </a:r>
            <a:endParaRPr lang="zh-CN" altLang="en-US" sz="2400" strike="noStrike" noProof="1">
              <a:latin typeface="+mj-lt"/>
              <a:ea typeface="+mj-ea"/>
              <a:cs typeface="+mj-cs"/>
              <a:sym typeface="Arial" panose="020B0604020202020204" pitchFamily="34" charset="0"/>
            </a:endParaRPr>
          </a:p>
        </p:txBody>
      </p:sp>
      <p:sp>
        <p:nvSpPr>
          <p:cNvPr id="9" name="任意多边形 8"/>
          <p:cNvSpPr/>
          <p:nvPr>
            <p:custDataLst>
              <p:tags r:id="rId5"/>
            </p:custDataLst>
          </p:nvPr>
        </p:nvSpPr>
        <p:spPr>
          <a:xfrm rot="10800000">
            <a:off x="7800975" y="214313"/>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12" name="直接连接符 11"/>
          <p:cNvCxnSpPr/>
          <p:nvPr>
            <p:custDataLst>
              <p:tags r:id="rId6"/>
            </p:custDataLst>
          </p:nvPr>
        </p:nvCxnSpPr>
        <p:spPr>
          <a:xfrm>
            <a:off x="9136063" y="512763"/>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直角三角形 10"/>
          <p:cNvSpPr/>
          <p:nvPr>
            <p:custDataLst>
              <p:tags r:id="rId7"/>
            </p:custDataLst>
          </p:nvPr>
        </p:nvSpPr>
        <p:spPr>
          <a:xfrm rot="10800000">
            <a:off x="4151313" y="663575"/>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8"/>
            </p:custDataLst>
          </p:nvPr>
        </p:nvSpPr>
        <p:spPr>
          <a:xfrm rot="10800000" flipH="1">
            <a:off x="7800975" y="663575"/>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0" name="文本框 2"/>
          <p:cNvSpPr txBox="1"/>
          <p:nvPr/>
        </p:nvSpPr>
        <p:spPr>
          <a:xfrm>
            <a:off x="1817053" y="809625"/>
            <a:ext cx="8556625" cy="369332"/>
          </a:xfrm>
          <a:prstGeom prst="rect">
            <a:avLst/>
          </a:prstGeom>
          <a:noFill/>
          <a:ln w="9525">
            <a:noFill/>
          </a:ln>
        </p:spPr>
        <p:txBody>
          <a:bodyPr wrap="square" anchor="t">
            <a:spAutoFit/>
          </a:bodyPr>
          <a:lstStyle/>
          <a:p>
            <a:r>
              <a:rPr lang="en-US" altLang="zh-CN" dirty="0" smtClean="0"/>
              <a:t>http://www.cnblogs.com/Randolph87/p/5804798.html</a:t>
            </a:r>
            <a:endParaRPr lang="zh-CN" altLang="en-US" dirty="0">
              <a:latin typeface="Calibri" charset="0"/>
              <a:ea typeface="宋体" panose="02010600030101010101" pitchFamily="2" charset="-122"/>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zh-CN" sz="2400" strike="noStrike" noProof="1">
                <a:latin typeface="+mj-lt"/>
                <a:ea typeface="+mj-ea"/>
                <a:cs typeface="+mj-cs"/>
                <a:sym typeface="Arial" panose="020B0604020202020204" pitchFamily="34" charset="0"/>
              </a:rPr>
              <a:t>局面的分解</a:t>
            </a:r>
          </a:p>
        </p:txBody>
      </p:sp>
      <p:sp>
        <p:nvSpPr>
          <p:cNvPr id="16393" name="文本框 14"/>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对于局面A, B, S，若S=A+B，则称局面S可以分解为“子局面”A和B。</a:t>
            </a:r>
          </a:p>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局面(3, 3, 1)可以分解为(3, 3)和(1)。</a:t>
            </a:r>
          </a:p>
        </p:txBody>
      </p:sp>
    </p:spTree>
    <p:custDataLst>
      <p:tags r:id="rId1"/>
    </p:custData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a:t>
            </a:r>
          </a:p>
        </p:txBody>
      </p:sp>
      <p:sp>
        <p:nvSpPr>
          <p:cNvPr id="18441" name="文本框 11"/>
          <p:cNvSpPr txBox="1"/>
          <p:nvPr>
            <p:custDataLst>
              <p:tags r:id="rId10"/>
            </p:custDataLst>
          </p:nvPr>
        </p:nvSpPr>
        <p:spPr>
          <a:xfrm>
            <a:off x="1454150" y="2320925"/>
            <a:ext cx="9283700" cy="2997200"/>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如果初始局面可以分成两个相同的“子局面”，则乙有必胜策略。</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设初始局面S=A+A，想象有两个桌子，每个桌子上放一个A局面；</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若甲在一个桌子中取石子，则乙在另一个桌子中对称的取石子；</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根据对称性，在甲取了石子之后，乙总有石子可取；</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石子总数一直在减少，最后必定是甲无石子可取。</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初始局面(2, 2, 5, 5, 5, 5, 7, 7)，可以分成两个(2, 5, 5, 7)，故乙有必胜策略。</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41">
                                            <p:txEl>
                                              <p:pRg st="1" end="1"/>
                                            </p:txEl>
                                          </p:spTgt>
                                        </p:tgtEl>
                                        <p:attrNameLst>
                                          <p:attrName>style.visibility</p:attrName>
                                        </p:attrNameLst>
                                      </p:cBhvr>
                                      <p:to>
                                        <p:strVal val="visible"/>
                                      </p:to>
                                    </p:set>
                                    <p:anim calcmode="lin" valueType="num">
                                      <p:cBhvr additive="base">
                                        <p:cTn id="7" dur="500" fill="hold"/>
                                        <p:tgtEl>
                                          <p:spTgt spid="1844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4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41">
                                            <p:txEl>
                                              <p:pRg st="2" end="2"/>
                                            </p:txEl>
                                          </p:spTgt>
                                        </p:tgtEl>
                                        <p:attrNameLst>
                                          <p:attrName>style.visibility</p:attrName>
                                        </p:attrNameLst>
                                      </p:cBhvr>
                                      <p:to>
                                        <p:strVal val="visible"/>
                                      </p:to>
                                    </p:set>
                                    <p:anim calcmode="lin" valueType="num">
                                      <p:cBhvr additive="base">
                                        <p:cTn id="13" dur="500" fill="hold"/>
                                        <p:tgtEl>
                                          <p:spTgt spid="1844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4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41">
                                            <p:txEl>
                                              <p:pRg st="3" end="3"/>
                                            </p:txEl>
                                          </p:spTgt>
                                        </p:tgtEl>
                                        <p:attrNameLst>
                                          <p:attrName>style.visibility</p:attrName>
                                        </p:attrNameLst>
                                      </p:cBhvr>
                                      <p:to>
                                        <p:strVal val="visible"/>
                                      </p:to>
                                    </p:set>
                                    <p:anim calcmode="lin" valueType="num">
                                      <p:cBhvr additive="base">
                                        <p:cTn id="19" dur="500" fill="hold"/>
                                        <p:tgtEl>
                                          <p:spTgt spid="1844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4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441">
                                            <p:txEl>
                                              <p:pRg st="4" end="4"/>
                                            </p:txEl>
                                          </p:spTgt>
                                        </p:tgtEl>
                                        <p:attrNameLst>
                                          <p:attrName>style.visibility</p:attrName>
                                        </p:attrNameLst>
                                      </p:cBhvr>
                                      <p:to>
                                        <p:strVal val="visible"/>
                                      </p:to>
                                    </p:set>
                                    <p:anim calcmode="lin" valueType="num">
                                      <p:cBhvr additive="base">
                                        <p:cTn id="25" dur="500" fill="hold"/>
                                        <p:tgtEl>
                                          <p:spTgt spid="1844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4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441">
                                            <p:txEl>
                                              <p:pRg st="5" end="5"/>
                                            </p:txEl>
                                          </p:spTgt>
                                        </p:tgtEl>
                                        <p:attrNameLst>
                                          <p:attrName>style.visibility</p:attrName>
                                        </p:attrNameLst>
                                      </p:cBhvr>
                                      <p:to>
                                        <p:strVal val="visible"/>
                                      </p:to>
                                    </p:set>
                                    <p:anim calcmode="lin" valueType="num">
                                      <p:cBhvr additive="base">
                                        <p:cTn id="31" dur="500" fill="hold"/>
                                        <p:tgtEl>
                                          <p:spTgt spid="1844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4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a:t>
            </a:r>
          </a:p>
        </p:txBody>
      </p:sp>
      <p:sp>
        <p:nvSpPr>
          <p:cNvPr id="19465" name="文本框 11"/>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对于局面S，若先行者有必胜策略，则称“S胜”。</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对于局面S，若后行者有必胜策略，则称“S负”。</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若A=(1)，B=(3, 3)，C=(2, 2, 5, 5, 5, 5, 7, 7)，则A胜，B负，C负。</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我们所关心的，就是如何判断局面的胜负。</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65">
                                            <p:txEl>
                                              <p:pRg st="2" end="2"/>
                                            </p:txEl>
                                          </p:spTgt>
                                        </p:tgtEl>
                                        <p:attrNameLst>
                                          <p:attrName>style.visibility</p:attrName>
                                        </p:attrNameLst>
                                      </p:cBhvr>
                                      <p:to>
                                        <p:strVal val="visible"/>
                                      </p:to>
                                    </p:set>
                                    <p:anim calcmode="lin" valueType="num">
                                      <p:cBhvr additive="base">
                                        <p:cTn id="7" dur="500" fill="hold"/>
                                        <p:tgtEl>
                                          <p:spTgt spid="1946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6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465">
                                            <p:txEl>
                                              <p:pRg st="3" end="3"/>
                                            </p:txEl>
                                          </p:spTgt>
                                        </p:tgtEl>
                                        <p:attrNameLst>
                                          <p:attrName>style.visibility</p:attrName>
                                        </p:attrNameLst>
                                      </p:cBhvr>
                                      <p:to>
                                        <p:strVal val="visible"/>
                                      </p:to>
                                    </p:set>
                                    <p:anim calcmode="lin" valueType="num">
                                      <p:cBhvr additive="base">
                                        <p:cTn id="13" dur="500" fill="hold"/>
                                        <p:tgtEl>
                                          <p:spTgt spid="1946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6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a:t>
            </a:r>
          </a:p>
        </p:txBody>
      </p:sp>
      <p:sp>
        <p:nvSpPr>
          <p:cNvPr id="19465" name="文本框 14"/>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如果局面S胜，则必存在取子的方法S→T，且T负。</a:t>
            </a:r>
          </a:p>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如果局面S负，则对于任意取子方法S→T，有T胜。</a:t>
            </a:r>
          </a:p>
        </p:txBody>
      </p:sp>
    </p:spTree>
    <p:custDataLst>
      <p:tags r:id="rId1"/>
    </p:custData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a:t>
            </a:r>
          </a:p>
        </p:txBody>
      </p:sp>
      <p:sp>
        <p:nvSpPr>
          <p:cNvPr id="15" name="文本框 14"/>
          <p:cNvSpPr txBox="1"/>
          <p:nvPr>
            <p:custDataLst>
              <p:tags r:id="rId10"/>
            </p:custDataLst>
          </p:nvPr>
        </p:nvSpPr>
        <p:spPr>
          <a:xfrm>
            <a:off x="1454150" y="2320925"/>
            <a:ext cx="9283700" cy="1570038"/>
          </a:xfrm>
          <a:prstGeom prst="rect">
            <a:avLst/>
          </a:prstGeom>
        </p:spPr>
        <p:txBody>
          <a:bodyPr wrap="square">
            <a:normAutofit fontScale="90000" lnSpcReduction="20000"/>
          </a:bodyPr>
          <a:lstStyle>
            <a:defPPr>
              <a:defRPr lang="zh-CN"/>
            </a:defPPr>
            <a:lvl1pPr algn="ctr">
              <a:lnSpc>
                <a:spcPct val="120000"/>
              </a:lnSpc>
              <a:defRPr sz="2000">
                <a:solidFill>
                  <a:srgbClr val="4D4D4D"/>
                </a:solidFill>
                <a:latin typeface="Arial" panose="020B0604020202020204" pitchFamily="34" charset="0"/>
              </a:defRPr>
            </a:lvl1pPr>
          </a:lstStyle>
          <a:p>
            <a:pPr marL="228600" indent="-228600" algn="just" fontAlgn="base">
              <a:lnSpc>
                <a:spcPct val="140000"/>
              </a:lnSpc>
              <a:spcBef>
                <a:spcPts val="600"/>
              </a:spcBef>
              <a:spcAft>
                <a:spcPts val="600"/>
              </a:spcAft>
              <a:buSzTx/>
              <a:buFont typeface="Arial" panose="020B0604020202020204" pitchFamily="34" charset="0"/>
              <a:buChar char="•"/>
              <a:defRPr/>
            </a:pPr>
            <a:r>
              <a:rPr lang="zh-CN" altLang="en-US" strike="noStrike" noProof="1" smtClean="0">
                <a:solidFill>
                  <a:schemeClr val="tx1"/>
                </a:solidFill>
                <a:latin typeface="+mn-lt"/>
                <a:ea typeface="宋体" panose="02010600030101010101" pitchFamily="2" charset="-122"/>
                <a:cs typeface="+mn-cs"/>
              </a:rPr>
              <a:t>必败态的所有后继局面必须都是必胜态，因为如果存在一种非必胜态，玩家就可以采用这种策略来打破必败态。</a:t>
            </a:r>
            <a:endParaRPr lang="zh-CN" altLang="en-US" strike="noStrike" noProof="1" smtClean="0">
              <a:solidFill>
                <a:schemeClr val="tx1"/>
              </a:solidFill>
              <a:latin typeface="+mn-lt"/>
            </a:endParaRPr>
          </a:p>
          <a:p>
            <a:pPr marL="228600" indent="-228600" algn="just" fontAlgn="base">
              <a:lnSpc>
                <a:spcPct val="140000"/>
              </a:lnSpc>
              <a:spcBef>
                <a:spcPts val="600"/>
              </a:spcBef>
              <a:spcAft>
                <a:spcPts val="600"/>
              </a:spcAft>
              <a:buSzTx/>
              <a:buFont typeface="Arial" panose="020B0604020202020204" pitchFamily="34" charset="0"/>
              <a:buChar char="•"/>
              <a:defRPr/>
            </a:pPr>
            <a:r>
              <a:rPr lang="zh-CN" altLang="en-US" strike="noStrike" noProof="1" smtClean="0">
                <a:solidFill>
                  <a:schemeClr val="tx1"/>
                </a:solidFill>
                <a:latin typeface="+mn-lt"/>
                <a:ea typeface="宋体" panose="02010600030101010101" pitchFamily="2" charset="-122"/>
                <a:cs typeface="+mn-cs"/>
              </a:rPr>
              <a:t>必胜态只需要存在一种策略来让局面变成必败态，因为玩家可以通过这种策略来让局面变成让对方必败。</a:t>
            </a:r>
            <a:endParaRPr lang="zh-CN" altLang="en-US" strike="noStrike" noProof="1" smtClean="0">
              <a:solidFill>
                <a:schemeClr val="tx1"/>
              </a:solidFill>
              <a:latin typeface="+mn-lt"/>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2750" y="954088"/>
            <a:ext cx="3748088"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defRPr/>
            </a:pPr>
            <a:r>
              <a:rPr lang="zh-CN" altLang="en-US" sz="2400" strike="noStrike" noProof="1" smtClean="0">
                <a:latin typeface="+mj-lt"/>
                <a:ea typeface="+mj-ea"/>
                <a:cs typeface="+mj-cs"/>
              </a:rPr>
              <a:t>由题意得</a:t>
            </a:r>
          </a:p>
        </p:txBody>
      </p:sp>
      <p:sp>
        <p:nvSpPr>
          <p:cNvPr id="21513" name="文本框 14"/>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设初始局面S可以分解成两个子局面A和B</a:t>
            </a:r>
          </a:p>
        </p:txBody>
      </p:sp>
    </p:spTree>
    <p:custDataLst>
      <p:tags r:id="rId1"/>
    </p:custData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en-US" sz="2400" strike="noStrike" noProof="1">
                <a:latin typeface="+mj-lt"/>
                <a:ea typeface="+mj-ea"/>
                <a:cs typeface="+mj-cs"/>
                <a:sym typeface="Arial" panose="020B0604020202020204" pitchFamily="34" charset="0"/>
              </a:rPr>
              <a:t>显然</a:t>
            </a:r>
          </a:p>
        </p:txBody>
      </p:sp>
      <p:sp>
        <p:nvSpPr>
          <p:cNvPr id="23561" name="文本框 11"/>
          <p:cNvSpPr txBox="1"/>
          <p:nvPr>
            <p:custDataLst>
              <p:tags r:id="rId10"/>
            </p:custDataLst>
          </p:nvPr>
        </p:nvSpPr>
        <p:spPr>
          <a:xfrm>
            <a:off x="1454150" y="2320925"/>
            <a:ext cx="9283700" cy="3398838"/>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若A和B一胜一负，则S胜。</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不妨设A胜B负；</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想象有两个桌子A和B，桌子上分别放着A局面和B局面；</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因为A胜，所以甲可以保证取桌子A上的最后一个石子；</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与此同时，甲还可以保证在桌子B中走第一步的是乙；</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因为B负，所以甲还可以保证取桌子B中的最后一个石子；</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综上所述，甲可以保证两个桌子上的最后一个石子都由自己取得。</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61">
                                            <p:txEl>
                                              <p:pRg st="1" end="1"/>
                                            </p:txEl>
                                          </p:spTgt>
                                        </p:tgtEl>
                                        <p:attrNameLst>
                                          <p:attrName>style.visibility</p:attrName>
                                        </p:attrNameLst>
                                      </p:cBhvr>
                                      <p:to>
                                        <p:strVal val="visible"/>
                                      </p:to>
                                    </p:set>
                                    <p:anim calcmode="lin" valueType="num">
                                      <p:cBhvr additive="base">
                                        <p:cTn id="7" dur="500" fill="hold"/>
                                        <p:tgtEl>
                                          <p:spTgt spid="2356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6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561">
                                            <p:txEl>
                                              <p:pRg st="2" end="2"/>
                                            </p:txEl>
                                          </p:spTgt>
                                        </p:tgtEl>
                                        <p:attrNameLst>
                                          <p:attrName>style.visibility</p:attrName>
                                        </p:attrNameLst>
                                      </p:cBhvr>
                                      <p:to>
                                        <p:strVal val="visible"/>
                                      </p:to>
                                    </p:set>
                                    <p:anim calcmode="lin" valueType="num">
                                      <p:cBhvr additive="base">
                                        <p:cTn id="13" dur="500" fill="hold"/>
                                        <p:tgtEl>
                                          <p:spTgt spid="2356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6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561">
                                            <p:txEl>
                                              <p:pRg st="3" end="3"/>
                                            </p:txEl>
                                          </p:spTgt>
                                        </p:tgtEl>
                                        <p:attrNameLst>
                                          <p:attrName>style.visibility</p:attrName>
                                        </p:attrNameLst>
                                      </p:cBhvr>
                                      <p:to>
                                        <p:strVal val="visible"/>
                                      </p:to>
                                    </p:set>
                                    <p:anim calcmode="lin" valueType="num">
                                      <p:cBhvr additive="base">
                                        <p:cTn id="19" dur="500" fill="hold"/>
                                        <p:tgtEl>
                                          <p:spTgt spid="2356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6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561">
                                            <p:txEl>
                                              <p:pRg st="4" end="4"/>
                                            </p:txEl>
                                          </p:spTgt>
                                        </p:tgtEl>
                                        <p:attrNameLst>
                                          <p:attrName>style.visibility</p:attrName>
                                        </p:attrNameLst>
                                      </p:cBhvr>
                                      <p:to>
                                        <p:strVal val="visible"/>
                                      </p:to>
                                    </p:set>
                                    <p:anim calcmode="lin" valueType="num">
                                      <p:cBhvr additive="base">
                                        <p:cTn id="25" dur="500" fill="hold"/>
                                        <p:tgtEl>
                                          <p:spTgt spid="2356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6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561">
                                            <p:txEl>
                                              <p:pRg st="5" end="5"/>
                                            </p:txEl>
                                          </p:spTgt>
                                        </p:tgtEl>
                                        <p:attrNameLst>
                                          <p:attrName>style.visibility</p:attrName>
                                        </p:attrNameLst>
                                      </p:cBhvr>
                                      <p:to>
                                        <p:strVal val="visible"/>
                                      </p:to>
                                    </p:set>
                                    <p:anim calcmode="lin" valueType="num">
                                      <p:cBhvr additive="base">
                                        <p:cTn id="31" dur="500" fill="hold"/>
                                        <p:tgtEl>
                                          <p:spTgt spid="2356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6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561">
                                            <p:txEl>
                                              <p:pRg st="6" end="6"/>
                                            </p:txEl>
                                          </p:spTgt>
                                        </p:tgtEl>
                                        <p:attrNameLst>
                                          <p:attrName>style.visibility</p:attrName>
                                        </p:attrNameLst>
                                      </p:cBhvr>
                                      <p:to>
                                        <p:strVal val="visible"/>
                                      </p:to>
                                    </p:set>
                                    <p:anim calcmode="lin" valueType="num">
                                      <p:cBhvr additive="base">
                                        <p:cTn id="37" dur="500" fill="hold"/>
                                        <p:tgtEl>
                                          <p:spTgt spid="2356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56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en-US" sz="2400" strike="noStrike" noProof="1">
                <a:latin typeface="+mj-lt"/>
                <a:ea typeface="+mj-ea"/>
                <a:cs typeface="+mj-cs"/>
                <a:sym typeface="Arial" panose="020B0604020202020204" pitchFamily="34" charset="0"/>
              </a:rPr>
              <a:t>奥妙重重</a:t>
            </a:r>
          </a:p>
        </p:txBody>
      </p:sp>
      <p:sp>
        <p:nvSpPr>
          <p:cNvPr id="24585" name="文本框 14"/>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10000"/>
              </a:lnSpc>
              <a:spcBef>
                <a:spcPts val="475"/>
              </a:spcBef>
              <a:spcAft>
                <a:spcPts val="475"/>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若A负B负，则S负。</a:t>
            </a:r>
          </a:p>
          <a:p>
            <a:pPr marL="228600" indent="-228600" algn="just">
              <a:lnSpc>
                <a:spcPct val="110000"/>
              </a:lnSpc>
              <a:spcBef>
                <a:spcPts val="475"/>
              </a:spcBef>
              <a:spcAft>
                <a:spcPts val="475"/>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无论甲先从A中取，还是先从B中取，都会变成一胜一负的局面；</a:t>
            </a:r>
          </a:p>
          <a:p>
            <a:pPr marL="228600" indent="-228600" algn="just">
              <a:lnSpc>
                <a:spcPct val="110000"/>
              </a:lnSpc>
              <a:spcBef>
                <a:spcPts val="475"/>
              </a:spcBef>
              <a:spcAft>
                <a:spcPts val="475"/>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因此，乙面临的局面总是“胜”局面，故甲面临的S是“负”局面。</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85">
                                            <p:txEl>
                                              <p:pRg st="1" end="1"/>
                                            </p:txEl>
                                          </p:spTgt>
                                        </p:tgtEl>
                                        <p:attrNameLst>
                                          <p:attrName>style.visibility</p:attrName>
                                        </p:attrNameLst>
                                      </p:cBhvr>
                                      <p:to>
                                        <p:strVal val="visible"/>
                                      </p:to>
                                    </p:set>
                                    <p:anim calcmode="lin" valueType="num">
                                      <p:cBhvr additive="base">
                                        <p:cTn id="7" dur="500" fill="hold"/>
                                        <p:tgtEl>
                                          <p:spTgt spid="2458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85">
                                            <p:txEl>
                                              <p:pRg st="2" end="2"/>
                                            </p:txEl>
                                          </p:spTgt>
                                        </p:tgtEl>
                                        <p:attrNameLst>
                                          <p:attrName>style.visibility</p:attrName>
                                        </p:attrNameLst>
                                      </p:cBhvr>
                                      <p:to>
                                        <p:strVal val="visible"/>
                                      </p:to>
                                    </p:set>
                                    <p:anim calcmode="lin" valueType="num">
                                      <p:cBhvr additive="base">
                                        <p:cTn id="13" dur="500" fill="hold"/>
                                        <p:tgtEl>
                                          <p:spTgt spid="2458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8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en-US" sz="2400" strike="noStrike" noProof="1">
                <a:latin typeface="+mj-lt"/>
                <a:ea typeface="+mj-ea"/>
                <a:cs typeface="+mj-cs"/>
                <a:sym typeface="Arial" panose="020B0604020202020204" pitchFamily="34" charset="0"/>
              </a:rPr>
              <a:t>妙不可言</a:t>
            </a:r>
          </a:p>
        </p:txBody>
      </p:sp>
      <p:sp>
        <p:nvSpPr>
          <p:cNvPr id="24585" name="文本框 11"/>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所以，若B负，则S的胜负情况与A的胜负情况相同。</a:t>
            </a:r>
          </a:p>
        </p:txBody>
      </p:sp>
    </p:spTree>
    <p:custDataLst>
      <p:tags r:id="rId1"/>
    </p:custData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defRPr/>
            </a:pPr>
            <a:r>
              <a:rPr lang="zh-CN" altLang="en-US" sz="2400" strike="noStrike" noProof="1" smtClean="0">
                <a:latin typeface="+mj-lt"/>
                <a:ea typeface="+mj-ea"/>
                <a:cs typeface="+mj-cs"/>
              </a:rPr>
              <a:t>游戏A：</a:t>
            </a:r>
          </a:p>
        </p:txBody>
      </p:sp>
      <p:sp>
        <p:nvSpPr>
          <p:cNvPr id="8201" name="文本框 14"/>
          <p:cNvSpPr txBox="1"/>
          <p:nvPr>
            <p:custDataLst>
              <p:tags r:id="rId10"/>
            </p:custDataLst>
          </p:nvPr>
        </p:nvSpPr>
        <p:spPr>
          <a:xfrm>
            <a:off x="1454150" y="2320925"/>
            <a:ext cx="9283700" cy="3622675"/>
          </a:xfrm>
          <a:prstGeom prst="rect">
            <a:avLst/>
          </a:prstGeom>
          <a:noFill/>
          <a:ln w="9525">
            <a:noFill/>
          </a:ln>
        </p:spPr>
        <p:txBody>
          <a:bodyPr wrap="square" anchor="t"/>
          <a:lstStyle/>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甲乙两人面对若干堆石子，其中每一堆石子的数目可以任意确定。</a:t>
            </a:r>
          </a:p>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游戏的规则如下：</a:t>
            </a:r>
          </a:p>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每一步应取走至少一枚石子；</a:t>
            </a:r>
          </a:p>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每一步只能从某一堆中取走部分或全部石子；</a:t>
            </a:r>
          </a:p>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如果谁无法按规则取子，谁就是输家。</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01">
                                            <p:txEl>
                                              <p:pRg st="0" end="0"/>
                                            </p:txEl>
                                          </p:spTgt>
                                        </p:tgtEl>
                                        <p:attrNameLst>
                                          <p:attrName>style.visibility</p:attrName>
                                        </p:attrNameLst>
                                      </p:cBhvr>
                                      <p:to>
                                        <p:strVal val="visible"/>
                                      </p:to>
                                    </p:set>
                                    <p:anim calcmode="lin" valueType="num">
                                      <p:cBhvr additive="base">
                                        <p:cTn id="7" dur="500" fill="hold"/>
                                        <p:tgtEl>
                                          <p:spTgt spid="820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201">
                                            <p:txEl>
                                              <p:pRg st="1" end="1"/>
                                            </p:txEl>
                                          </p:spTgt>
                                        </p:tgtEl>
                                        <p:attrNameLst>
                                          <p:attrName>style.visibility</p:attrName>
                                        </p:attrNameLst>
                                      </p:cBhvr>
                                      <p:to>
                                        <p:strVal val="visible"/>
                                      </p:to>
                                    </p:set>
                                    <p:anim calcmode="lin" valueType="num">
                                      <p:cBhvr additive="base">
                                        <p:cTn id="13" dur="500" fill="hold"/>
                                        <p:tgtEl>
                                          <p:spTgt spid="820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20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201">
                                            <p:txEl>
                                              <p:pRg st="2" end="2"/>
                                            </p:txEl>
                                          </p:spTgt>
                                        </p:tgtEl>
                                        <p:attrNameLst>
                                          <p:attrName>style.visibility</p:attrName>
                                        </p:attrNameLst>
                                      </p:cBhvr>
                                      <p:to>
                                        <p:strVal val="visible"/>
                                      </p:to>
                                    </p:set>
                                    <p:anim calcmode="lin" valueType="num">
                                      <p:cBhvr additive="base">
                                        <p:cTn id="19" dur="500" fill="hold"/>
                                        <p:tgtEl>
                                          <p:spTgt spid="820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201">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201">
                                            <p:txEl>
                                              <p:pRg st="3" end="3"/>
                                            </p:txEl>
                                          </p:spTgt>
                                        </p:tgtEl>
                                        <p:attrNameLst>
                                          <p:attrName>style.visibility</p:attrName>
                                        </p:attrNameLst>
                                      </p:cBhvr>
                                      <p:to>
                                        <p:strVal val="visible"/>
                                      </p:to>
                                    </p:set>
                                    <p:anim calcmode="lin" valueType="num">
                                      <p:cBhvr additive="base">
                                        <p:cTn id="23" dur="500" fill="hold"/>
                                        <p:tgtEl>
                                          <p:spTgt spid="820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201">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201">
                                            <p:txEl>
                                              <p:pRg st="4" end="4"/>
                                            </p:txEl>
                                          </p:spTgt>
                                        </p:tgtEl>
                                        <p:attrNameLst>
                                          <p:attrName>style.visibility</p:attrName>
                                        </p:attrNameLst>
                                      </p:cBhvr>
                                      <p:to>
                                        <p:strVal val="visible"/>
                                      </p:to>
                                    </p:set>
                                    <p:anim calcmode="lin" valueType="num">
                                      <p:cBhvr additive="base">
                                        <p:cTn id="27" dur="500" fill="hold"/>
                                        <p:tgtEl>
                                          <p:spTgt spid="820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20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en-US" sz="2400" strike="noStrike" noProof="1">
                <a:latin typeface="+mj-lt"/>
                <a:ea typeface="+mj-ea"/>
                <a:cs typeface="+mj-cs"/>
                <a:sym typeface="Arial" panose="020B0604020202020204" pitchFamily="34" charset="0"/>
              </a:rPr>
              <a:t>我不理解</a:t>
            </a:r>
          </a:p>
        </p:txBody>
      </p:sp>
      <p:sp>
        <p:nvSpPr>
          <p:cNvPr id="25609" name="文本框 11"/>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若A胜B胜，则有时S胜，有时S负。</a:t>
            </a:r>
          </a:p>
        </p:txBody>
      </p:sp>
    </p:spTree>
    <p:custDataLst>
      <p:tags r:id="rId1"/>
    </p:custData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en-US" sz="2400" strike="noStrike" noProof="1">
                <a:latin typeface="+mj-lt"/>
                <a:ea typeface="+mj-ea"/>
                <a:cs typeface="+mj-cs"/>
                <a:sym typeface="Arial" panose="020B0604020202020204" pitchFamily="34" charset="0"/>
              </a:rPr>
              <a:t>你不理解</a:t>
            </a:r>
          </a:p>
        </p:txBody>
      </p:sp>
      <p:sp>
        <p:nvSpPr>
          <p:cNvPr id="27657" name="文本框 14"/>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如果S=A+C+C，则S的胜负情况与A相同。</a:t>
            </a:r>
          </a:p>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令B=C+C，则S=A+B且B负，故S的胜负情况与A相同</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7">
                                            <p:txEl>
                                              <p:pRg st="1" end="1"/>
                                            </p:txEl>
                                          </p:spTgt>
                                        </p:tgtEl>
                                        <p:attrNameLst>
                                          <p:attrName>style.visibility</p:attrName>
                                        </p:attrNameLst>
                                      </p:cBhvr>
                                      <p:to>
                                        <p:strVal val="visible"/>
                                      </p:to>
                                    </p:set>
                                    <p:anim calcmode="lin" valueType="num">
                                      <p:cBhvr additive="base">
                                        <p:cTn id="7" dur="500" fill="hold"/>
                                        <p:tgtEl>
                                          <p:spTgt spid="2765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en-US" sz="2400" strike="noStrike" noProof="1">
                <a:latin typeface="+mj-lt"/>
                <a:ea typeface="+mj-ea"/>
                <a:cs typeface="+mj-cs"/>
                <a:sym typeface="Arial" panose="020B0604020202020204" pitchFamily="34" charset="0"/>
              </a:rPr>
              <a:t>我不理你</a:t>
            </a:r>
          </a:p>
        </p:txBody>
      </p:sp>
      <p:sp>
        <p:nvSpPr>
          <p:cNvPr id="28681" name="文本框 11"/>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称一个石子也没有的局面为“空局面”。</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空局面是“负”局面。</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81">
                                            <p:txEl>
                                              <p:pRg st="1" end="1"/>
                                            </p:txEl>
                                          </p:spTgt>
                                        </p:tgtEl>
                                        <p:attrNameLst>
                                          <p:attrName>style.visibility</p:attrName>
                                        </p:attrNameLst>
                                      </p:cBhvr>
                                      <p:to>
                                        <p:strVal val="visible"/>
                                      </p:to>
                                    </p:set>
                                    <p:anim calcmode="lin" valueType="num">
                                      <p:cBhvr additive="base">
                                        <p:cTn id="7" dur="500" fill="hold"/>
                                        <p:tgtEl>
                                          <p:spTgt spid="2868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8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en-US" sz="2400" strike="noStrike" noProof="1">
                <a:latin typeface="+mj-lt"/>
                <a:ea typeface="+mj-ea"/>
                <a:cs typeface="+mj-cs"/>
                <a:sym typeface="Arial" panose="020B0604020202020204" pitchFamily="34" charset="0"/>
              </a:rPr>
              <a:t>你不理你</a:t>
            </a:r>
          </a:p>
        </p:txBody>
      </p:sp>
      <p:sp>
        <p:nvSpPr>
          <p:cNvPr id="12" name="文本框 11"/>
          <p:cNvSpPr txBox="1"/>
          <p:nvPr>
            <p:custDataLst>
              <p:tags r:id="rId10"/>
            </p:custDataLst>
          </p:nvPr>
        </p:nvSpPr>
        <p:spPr>
          <a:xfrm>
            <a:off x="1454150" y="2320925"/>
            <a:ext cx="9283700" cy="4298950"/>
          </a:xfrm>
          <a:prstGeom prst="rect">
            <a:avLst/>
          </a:prstGeom>
        </p:spPr>
        <p:txBody>
          <a:bodyPr wrap="square">
            <a:normAutofit/>
          </a:bodyPr>
          <a:lstStyle>
            <a:defPPr>
              <a:defRPr lang="zh-CN"/>
            </a:defPPr>
            <a:lvl1pPr algn="ctr">
              <a:lnSpc>
                <a:spcPct val="120000"/>
              </a:lnSpc>
              <a:defRPr sz="2000">
                <a:solidFill>
                  <a:srgbClr val="4D4D4D"/>
                </a:solidFill>
                <a:latin typeface="Arial" panose="020B0604020202020204" pitchFamily="34" charset="0"/>
              </a:defRPr>
            </a:lvl1pPr>
          </a:lstStyle>
          <a:p>
            <a:pPr marL="228600" indent="-228600" algn="just" fontAlgn="base">
              <a:lnSpc>
                <a:spcPct val="120000"/>
              </a:lnSpc>
              <a:buSzTx/>
              <a:buFont typeface="Arial" panose="020B0604020202020204" pitchFamily="34" charset="0"/>
              <a:buChar char="•"/>
            </a:pPr>
            <a:r>
              <a:rPr lang="zh-CN" altLang="en-US" strike="noStrike" noProof="1" smtClean="0">
                <a:solidFill>
                  <a:schemeClr val="tx1"/>
                </a:solidFill>
                <a:latin typeface="+mn-lt"/>
                <a:ea typeface="宋体" panose="02010600030101010101" pitchFamily="2" charset="-122"/>
                <a:cs typeface="+mn-cs"/>
              </a:rPr>
              <a:t>如果局面S中，存在两堆石子，它们的数目相等。用T表示从S中把这两堆石子拿掉之后的局面，则称“S可以简化为T”。</a:t>
            </a:r>
            <a:endParaRPr lang="zh-CN" altLang="en-US" strike="noStrike" noProof="1" smtClean="0">
              <a:solidFill>
                <a:schemeClr val="tx1"/>
              </a:solidFill>
              <a:latin typeface="+mn-lt"/>
            </a:endParaRPr>
          </a:p>
          <a:p>
            <a:pPr marL="228600" indent="-228600" algn="just" fontAlgn="base">
              <a:lnSpc>
                <a:spcPct val="120000"/>
              </a:lnSpc>
              <a:buSzTx/>
              <a:buFont typeface="Arial" panose="020B0604020202020204" pitchFamily="34" charset="0"/>
              <a:buChar char="•"/>
            </a:pPr>
            <a:r>
              <a:rPr lang="zh-CN" altLang="en-US" strike="noStrike" noProof="1" smtClean="0">
                <a:solidFill>
                  <a:schemeClr val="tx1"/>
                </a:solidFill>
                <a:latin typeface="+mn-lt"/>
                <a:ea typeface="宋体" panose="02010600030101010101" pitchFamily="2" charset="-122"/>
                <a:cs typeface="+mn-cs"/>
              </a:rPr>
              <a:t>如果S=A+C+C，那么 </a:t>
            </a:r>
            <a:r>
              <a:rPr lang="en-US" altLang="zh-CN" strike="noStrike" noProof="1" smtClean="0">
                <a:solidFill>
                  <a:schemeClr val="tx1"/>
                </a:solidFill>
                <a:latin typeface="+mn-lt"/>
                <a:ea typeface="宋体" panose="02010600030101010101" pitchFamily="2" charset="-122"/>
                <a:cs typeface="+mn-cs"/>
              </a:rPr>
              <a:t>S</a:t>
            </a:r>
            <a:r>
              <a:rPr lang="zh-CN" altLang="en-US" strike="noStrike" noProof="1" smtClean="0">
                <a:solidFill>
                  <a:schemeClr val="tx1"/>
                </a:solidFill>
                <a:latin typeface="+mn-lt"/>
                <a:ea typeface="宋体" panose="02010600030101010101" pitchFamily="2" charset="-122"/>
                <a:cs typeface="+mn-cs"/>
              </a:rPr>
              <a:t>的胜负只取决A的胜负。所以如果存在两堆的石子相等，那么可以把这两堆石子舍去，化简后局面的胜负与原局面相同。</a:t>
            </a:r>
            <a:endParaRPr lang="zh-CN" altLang="en-US" strike="noStrike" noProof="1" smtClean="0">
              <a:solidFill>
                <a:schemeClr val="tx1"/>
              </a:solidFill>
              <a:latin typeface="+mn-lt"/>
            </a:endParaRPr>
          </a:p>
          <a:p>
            <a:pPr marL="228600" indent="-228600" algn="just" fontAlgn="base">
              <a:lnSpc>
                <a:spcPct val="120000"/>
              </a:lnSpc>
              <a:buSzTx/>
              <a:buFont typeface="Arial" panose="020B0604020202020204" pitchFamily="34" charset="0"/>
              <a:buChar char="•"/>
            </a:pPr>
            <a:r>
              <a:rPr lang="zh-CN" altLang="en-US" strike="noStrike" noProof="1" smtClean="0">
                <a:solidFill>
                  <a:schemeClr val="tx1"/>
                </a:solidFill>
                <a:latin typeface="+mn-lt"/>
                <a:ea typeface="宋体" panose="02010600030101010101" pitchFamily="2" charset="-122"/>
                <a:cs typeface="+mn-cs"/>
              </a:rPr>
              <a:t>不能简化的局面称为“最简局面”。</a:t>
            </a:r>
            <a:endParaRPr lang="zh-CN" altLang="en-US" strike="noStrike" noProof="1" smtClean="0">
              <a:solidFill>
                <a:schemeClr val="tx1"/>
              </a:solidFill>
              <a:latin typeface="+mn-lt"/>
            </a:endParaRPr>
          </a:p>
          <a:p>
            <a:pPr marL="228600" indent="-228600" algn="just" fontAlgn="base">
              <a:lnSpc>
                <a:spcPct val="120000"/>
              </a:lnSpc>
              <a:buSzTx/>
              <a:buFont typeface="Arial" panose="020B0604020202020204" pitchFamily="34" charset="0"/>
              <a:buChar char="•"/>
            </a:pPr>
            <a:r>
              <a:rPr lang="zh-CN" altLang="en-US" strike="noStrike" noProof="1" smtClean="0">
                <a:solidFill>
                  <a:schemeClr val="tx1"/>
                </a:solidFill>
                <a:latin typeface="+mn-lt"/>
                <a:ea typeface="宋体" panose="02010600030101010101" pitchFamily="2" charset="-122"/>
                <a:cs typeface="+mn-cs"/>
              </a:rPr>
              <a:t>最简局面中不会有两堆相同的石子，故可以用一个集合来表示最简局面。</a:t>
            </a:r>
            <a:endParaRPr lang="zh-CN" altLang="en-US" strike="noStrike" noProof="1" smtClean="0">
              <a:solidFill>
                <a:schemeClr val="tx1"/>
              </a:solidFill>
              <a:latin typeface="+mn-lt"/>
            </a:endParaRPr>
          </a:p>
          <a:p>
            <a:pPr marL="228600" indent="-228600" algn="just" fontAlgn="base">
              <a:lnSpc>
                <a:spcPct val="120000"/>
              </a:lnSpc>
              <a:buSzTx/>
              <a:buFont typeface="Arial" panose="020B0604020202020204" pitchFamily="34" charset="0"/>
              <a:buChar char="•"/>
            </a:pPr>
            <a:r>
              <a:rPr lang="zh-CN" altLang="en-US" strike="noStrike" noProof="1" smtClean="0">
                <a:solidFill>
                  <a:schemeClr val="tx1"/>
                </a:solidFill>
                <a:latin typeface="+mn-lt"/>
                <a:ea typeface="宋体" panose="02010600030101010101" pitchFamily="2" charset="-122"/>
                <a:cs typeface="+mn-cs"/>
              </a:rPr>
              <a:t>局面(2, 2, 2, 7, 9, 9)可以简化为(2, 2, 2, 7)，还可以进一步简化为(2, 7)。</a:t>
            </a:r>
            <a:endParaRPr lang="zh-CN" altLang="en-US" strike="noStrike" noProof="1" smtClean="0">
              <a:solidFill>
                <a:schemeClr val="tx1"/>
              </a:solidFill>
              <a:latin typeface="+mn-lt"/>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anim calcmode="lin" valueType="num">
                                      <p:cBhvr additive="base">
                                        <p:cTn id="23"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auto">
              <a:defRPr/>
            </a:pPr>
            <a:r>
              <a:rPr lang="zh-CN" altLang="en-US" sz="2400" strike="noStrike" noProof="1" smtClean="0">
                <a:latin typeface="+mj-lt"/>
                <a:ea typeface="+mj-ea"/>
                <a:cs typeface="+mj-cs"/>
              </a:rPr>
              <a:t>类比与联想</a:t>
            </a:r>
          </a:p>
        </p:txBody>
      </p:sp>
      <p:sp>
        <p:nvSpPr>
          <p:cNvPr id="15" name="文本框 14"/>
          <p:cNvSpPr txBox="1"/>
          <p:nvPr>
            <p:custDataLst>
              <p:tags r:id="rId10"/>
            </p:custDataLst>
          </p:nvPr>
        </p:nvSpPr>
        <p:spPr>
          <a:xfrm>
            <a:off x="1454150" y="2320925"/>
            <a:ext cx="9283700" cy="3770313"/>
          </a:xfrm>
          <a:prstGeom prst="rect">
            <a:avLst/>
          </a:prstGeom>
        </p:spPr>
        <p:txBody>
          <a:bodyPr wrap="square">
            <a:normAutofit fontScale="95000"/>
          </a:bodyPr>
          <a:lstStyle>
            <a:defPPr>
              <a:defRPr lang="zh-CN"/>
            </a:defPPr>
            <a:lvl1pPr algn="ctr">
              <a:lnSpc>
                <a:spcPct val="120000"/>
              </a:lnSpc>
              <a:defRPr sz="2000">
                <a:solidFill>
                  <a:srgbClr val="4D4D4D"/>
                </a:solidFill>
                <a:latin typeface="Arial" panose="020B0604020202020204" pitchFamily="34" charset="0"/>
              </a:defRPr>
            </a:lvl1pPr>
          </a:lstStyle>
          <a:p>
            <a:pPr marL="228600" indent="-228600" algn="just" fontAlgn="base">
              <a:lnSpc>
                <a:spcPct val="140000"/>
              </a:lnSpc>
              <a:spcBef>
                <a:spcPts val="600"/>
              </a:spcBef>
              <a:spcAft>
                <a:spcPts val="600"/>
              </a:spcAft>
              <a:buSzTx/>
              <a:buFont typeface="Arial" panose="020B0604020202020204" pitchFamily="34" charset="0"/>
              <a:buChar char="•"/>
              <a:defRPr/>
            </a:pPr>
            <a:r>
              <a:rPr lang="zh-CN" altLang="en-US" strike="noStrike" noProof="1" smtClean="0">
                <a:solidFill>
                  <a:schemeClr val="tx1"/>
                </a:solidFill>
                <a:latin typeface="+mn-lt"/>
                <a:ea typeface="宋体" panose="02010600030101010101" pitchFamily="2" charset="-122"/>
                <a:cs typeface="+mn-cs"/>
              </a:rPr>
              <a:t>二进制加法</a:t>
            </a:r>
            <a:endParaRPr lang="zh-CN" altLang="en-US" strike="noStrike" noProof="1" smtClean="0">
              <a:solidFill>
                <a:schemeClr val="tx1"/>
              </a:solidFill>
              <a:latin typeface="+mn-lt"/>
            </a:endParaRPr>
          </a:p>
          <a:p>
            <a:pPr marL="228600" indent="-228600" algn="just" fontAlgn="base">
              <a:lnSpc>
                <a:spcPct val="140000"/>
              </a:lnSpc>
              <a:spcBef>
                <a:spcPts val="600"/>
              </a:spcBef>
              <a:spcAft>
                <a:spcPts val="600"/>
              </a:spcAft>
              <a:buSzTx/>
              <a:buFont typeface="Arial" panose="020B0604020202020204" pitchFamily="34" charset="0"/>
              <a:buChar char="•"/>
              <a:defRPr/>
            </a:pPr>
            <a:r>
              <a:rPr lang="zh-CN" altLang="en-US" strike="noStrike" noProof="1" smtClean="0">
                <a:solidFill>
                  <a:schemeClr val="tx1"/>
                </a:solidFill>
                <a:latin typeface="+mn-lt"/>
                <a:ea typeface="宋体" panose="02010600030101010101" pitchFamily="2" charset="-122"/>
                <a:cs typeface="+mn-cs"/>
              </a:rPr>
              <a:t>[ 这里的“二进制加法”，是指不进位的二进制加法，也可以理解为逻辑里的“异或”操作。]</a:t>
            </a:r>
            <a:endParaRPr lang="zh-CN" altLang="en-US" strike="noStrike" noProof="1" smtClean="0">
              <a:solidFill>
                <a:schemeClr val="tx1"/>
              </a:solidFill>
              <a:latin typeface="+mn-lt"/>
            </a:endParaRPr>
          </a:p>
          <a:p>
            <a:pPr marL="228600" indent="-228600" algn="just" fontAlgn="base">
              <a:lnSpc>
                <a:spcPct val="140000"/>
              </a:lnSpc>
              <a:spcBef>
                <a:spcPts val="600"/>
              </a:spcBef>
              <a:spcAft>
                <a:spcPts val="600"/>
              </a:spcAft>
              <a:buSzTx/>
              <a:buFont typeface="Arial" panose="020B0604020202020204" pitchFamily="34" charset="0"/>
              <a:buChar char="•"/>
              <a:defRPr/>
            </a:pPr>
            <a:r>
              <a:rPr lang="zh-CN" altLang="en-US" strike="noStrike" noProof="1" smtClean="0">
                <a:solidFill>
                  <a:schemeClr val="tx1"/>
                </a:solidFill>
                <a:latin typeface="+mn-lt"/>
                <a:ea typeface="宋体" panose="02010600030101010101" pitchFamily="2" charset="-122"/>
                <a:cs typeface="+mn-cs"/>
              </a:rPr>
              <a:t>1 + 0 = 1；</a:t>
            </a:r>
            <a:endParaRPr lang="zh-CN" altLang="en-US" strike="noStrike" noProof="1" smtClean="0">
              <a:solidFill>
                <a:schemeClr val="tx1"/>
              </a:solidFill>
              <a:latin typeface="+mn-lt"/>
            </a:endParaRPr>
          </a:p>
          <a:p>
            <a:pPr marL="228600" indent="-228600" algn="just" fontAlgn="base">
              <a:lnSpc>
                <a:spcPct val="140000"/>
              </a:lnSpc>
              <a:spcBef>
                <a:spcPts val="600"/>
              </a:spcBef>
              <a:spcAft>
                <a:spcPts val="600"/>
              </a:spcAft>
              <a:buSzTx/>
              <a:buFont typeface="Arial" panose="020B0604020202020204" pitchFamily="34" charset="0"/>
              <a:buChar char="•"/>
              <a:defRPr/>
            </a:pPr>
            <a:r>
              <a:rPr lang="zh-CN" altLang="en-US" strike="noStrike" noProof="1" smtClean="0">
                <a:solidFill>
                  <a:schemeClr val="tx1"/>
                </a:solidFill>
                <a:latin typeface="+mn-lt"/>
                <a:ea typeface="宋体" panose="02010600030101010101" pitchFamily="2" charset="-122"/>
                <a:cs typeface="+mn-cs"/>
              </a:rPr>
              <a:t>0 + 1 = 1；</a:t>
            </a:r>
            <a:endParaRPr lang="zh-CN" altLang="en-US" strike="noStrike" noProof="1" smtClean="0">
              <a:solidFill>
                <a:schemeClr val="tx1"/>
              </a:solidFill>
              <a:latin typeface="+mn-lt"/>
            </a:endParaRPr>
          </a:p>
          <a:p>
            <a:pPr marL="228600" indent="-228600" algn="just" fontAlgn="base">
              <a:lnSpc>
                <a:spcPct val="140000"/>
              </a:lnSpc>
              <a:spcBef>
                <a:spcPts val="600"/>
              </a:spcBef>
              <a:spcAft>
                <a:spcPts val="600"/>
              </a:spcAft>
              <a:buSzTx/>
              <a:buFont typeface="Arial" panose="020B0604020202020204" pitchFamily="34" charset="0"/>
              <a:buChar char="•"/>
              <a:defRPr/>
            </a:pPr>
            <a:r>
              <a:rPr lang="zh-CN" altLang="en-US" strike="noStrike" noProof="1" smtClean="0">
                <a:solidFill>
                  <a:schemeClr val="tx1"/>
                </a:solidFill>
                <a:latin typeface="+mn-lt"/>
                <a:ea typeface="宋体" panose="02010600030101010101" pitchFamily="2" charset="-122"/>
                <a:cs typeface="+mn-cs"/>
              </a:rPr>
              <a:t>0 + 0 = 0；</a:t>
            </a:r>
            <a:endParaRPr lang="zh-CN" altLang="en-US" strike="noStrike" noProof="1" smtClean="0">
              <a:solidFill>
                <a:schemeClr val="tx1"/>
              </a:solidFill>
              <a:latin typeface="+mn-lt"/>
            </a:endParaRPr>
          </a:p>
          <a:p>
            <a:pPr marL="228600" indent="-228600" algn="just" fontAlgn="base">
              <a:lnSpc>
                <a:spcPct val="140000"/>
              </a:lnSpc>
              <a:spcBef>
                <a:spcPts val="600"/>
              </a:spcBef>
              <a:spcAft>
                <a:spcPts val="600"/>
              </a:spcAft>
              <a:buSzTx/>
              <a:buFont typeface="Arial" panose="020B0604020202020204" pitchFamily="34" charset="0"/>
              <a:buChar char="•"/>
              <a:defRPr/>
            </a:pPr>
            <a:r>
              <a:rPr lang="zh-CN" altLang="en-US" strike="noStrike" noProof="1" smtClean="0">
                <a:solidFill>
                  <a:schemeClr val="tx1"/>
                </a:solidFill>
                <a:latin typeface="+mn-lt"/>
                <a:ea typeface="宋体" panose="02010600030101010101" pitchFamily="2" charset="-122"/>
                <a:cs typeface="+mn-cs"/>
              </a:rPr>
              <a:t>1 + 1 = 0。</a:t>
            </a:r>
            <a:endParaRPr lang="zh-CN" altLang="en-US" strike="noStrike" noProof="1" smtClean="0">
              <a:solidFill>
                <a:schemeClr val="tx1"/>
              </a:solidFill>
              <a:latin typeface="+mn-lt"/>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 calcmode="lin" valueType="num">
                                      <p:cBhvr additive="base">
                                        <p:cTn id="7"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 calcmode="lin" valueType="num">
                                      <p:cBhvr additive="base">
                                        <p:cTn id="13"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anim calcmode="lin" valueType="num">
                                      <p:cBhvr additive="base">
                                        <p:cTn id="1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 calcmode="lin" valueType="num">
                                      <p:cBhvr additive="base">
                                        <p:cTn id="25"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xEl>
                                              <p:pRg st="5" end="5"/>
                                            </p:txEl>
                                          </p:spTgt>
                                        </p:tgtEl>
                                        <p:attrNameLst>
                                          <p:attrName>style.visibility</p:attrName>
                                        </p:attrNameLst>
                                      </p:cBhvr>
                                      <p:to>
                                        <p:strVal val="visible"/>
                                      </p:to>
                                    </p:set>
                                    <p:anim calcmode="lin" valueType="num">
                                      <p:cBhvr additive="base">
                                        <p:cTn id="31"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a:bodyPr>
          <a:lstStyle/>
          <a:p>
            <a:pPr algn="ctr" fontAlgn="base"/>
            <a:r>
              <a:rPr lang="zh-CN" altLang="en-US" sz="2400" strike="noStrike" noProof="1" smtClean="0">
                <a:latin typeface="+mj-lt"/>
                <a:ea typeface="+mj-ea"/>
                <a:cs typeface="+mj-cs"/>
              </a:rPr>
              <a:t>二进制数的加法 VS 局面的加法</a:t>
            </a:r>
          </a:p>
        </p:txBody>
      </p:sp>
      <p:sp>
        <p:nvSpPr>
          <p:cNvPr id="32777" name="文本框 11"/>
          <p:cNvSpPr txBox="1"/>
          <p:nvPr>
            <p:custDataLst>
              <p:tags r:id="rId10"/>
            </p:custDataLst>
          </p:nvPr>
        </p:nvSpPr>
        <p:spPr>
          <a:xfrm>
            <a:off x="1454150" y="2320925"/>
            <a:ext cx="9283700" cy="3351213"/>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大写字母AB表示局面，小写字母ab表示二进制数</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若A和B相同，则A+B负；若a和b相等，则a+b为0</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若A胜B负，则A+B胜；若a≠0且b=0，则a+b≠0</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若B胜A负，则A+B胜；若b≠0且a=0，则a+b≠0</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若A负B负，则A+B负；若a=0且b=0，则a+b=0</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若A胜B胜，则A+B有时胜，有时负</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若a≠0且b≠0，则有时a+b≠0，有时a+b=0</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7">
                                            <p:txEl>
                                              <p:pRg st="1" end="1"/>
                                            </p:txEl>
                                          </p:spTgt>
                                        </p:tgtEl>
                                        <p:attrNameLst>
                                          <p:attrName>style.visibility</p:attrName>
                                        </p:attrNameLst>
                                      </p:cBhvr>
                                      <p:to>
                                        <p:strVal val="visible"/>
                                      </p:to>
                                    </p:set>
                                    <p:anim calcmode="lin" valueType="num">
                                      <p:cBhvr additive="base">
                                        <p:cTn id="7" dur="500" fill="hold"/>
                                        <p:tgtEl>
                                          <p:spTgt spid="3277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7">
                                            <p:txEl>
                                              <p:pRg st="2" end="2"/>
                                            </p:txEl>
                                          </p:spTgt>
                                        </p:tgtEl>
                                        <p:attrNameLst>
                                          <p:attrName>style.visibility</p:attrName>
                                        </p:attrNameLst>
                                      </p:cBhvr>
                                      <p:to>
                                        <p:strVal val="visible"/>
                                      </p:to>
                                    </p:set>
                                    <p:anim calcmode="lin" valueType="num">
                                      <p:cBhvr additive="base">
                                        <p:cTn id="13" dur="500" fill="hold"/>
                                        <p:tgtEl>
                                          <p:spTgt spid="3277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777">
                                            <p:txEl>
                                              <p:pRg st="3" end="3"/>
                                            </p:txEl>
                                          </p:spTgt>
                                        </p:tgtEl>
                                        <p:attrNameLst>
                                          <p:attrName>style.visibility</p:attrName>
                                        </p:attrNameLst>
                                      </p:cBhvr>
                                      <p:to>
                                        <p:strVal val="visible"/>
                                      </p:to>
                                    </p:set>
                                    <p:anim calcmode="lin" valueType="num">
                                      <p:cBhvr additive="base">
                                        <p:cTn id="19" dur="500" fill="hold"/>
                                        <p:tgtEl>
                                          <p:spTgt spid="3277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2777">
                                            <p:txEl>
                                              <p:pRg st="4" end="4"/>
                                            </p:txEl>
                                          </p:spTgt>
                                        </p:tgtEl>
                                        <p:attrNameLst>
                                          <p:attrName>style.visibility</p:attrName>
                                        </p:attrNameLst>
                                      </p:cBhvr>
                                      <p:to>
                                        <p:strVal val="visible"/>
                                      </p:to>
                                    </p:set>
                                    <p:anim calcmode="lin" valueType="num">
                                      <p:cBhvr additive="base">
                                        <p:cTn id="25" dur="500" fill="hold"/>
                                        <p:tgtEl>
                                          <p:spTgt spid="3277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77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2777">
                                            <p:txEl>
                                              <p:pRg st="5" end="5"/>
                                            </p:txEl>
                                          </p:spTgt>
                                        </p:tgtEl>
                                        <p:attrNameLst>
                                          <p:attrName>style.visibility</p:attrName>
                                        </p:attrNameLst>
                                      </p:cBhvr>
                                      <p:to>
                                        <p:strVal val="visible"/>
                                      </p:to>
                                    </p:set>
                                    <p:anim calcmode="lin" valueType="num">
                                      <p:cBhvr additive="base">
                                        <p:cTn id="31" dur="500" fill="hold"/>
                                        <p:tgtEl>
                                          <p:spTgt spid="3277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77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2777">
                                            <p:txEl>
                                              <p:pRg st="6" end="6"/>
                                            </p:txEl>
                                          </p:spTgt>
                                        </p:tgtEl>
                                        <p:attrNameLst>
                                          <p:attrName>style.visibility</p:attrName>
                                        </p:attrNameLst>
                                      </p:cBhvr>
                                      <p:to>
                                        <p:strVal val="visible"/>
                                      </p:to>
                                    </p:set>
                                    <p:anim calcmode="lin" valueType="num">
                                      <p:cBhvr additive="base">
                                        <p:cTn id="37" dur="500" fill="hold"/>
                                        <p:tgtEl>
                                          <p:spTgt spid="3277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277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2777">
                                            <p:txEl>
                                              <p:pRg st="7" end="7"/>
                                            </p:txEl>
                                          </p:spTgt>
                                        </p:tgtEl>
                                        <p:attrNameLst>
                                          <p:attrName>style.visibility</p:attrName>
                                        </p:attrNameLst>
                                      </p:cBhvr>
                                      <p:to>
                                        <p:strVal val="visible"/>
                                      </p:to>
                                    </p:set>
                                    <p:anim calcmode="lin" valueType="num">
                                      <p:cBhvr additive="base">
                                        <p:cTn id="43" dur="500" fill="hold"/>
                                        <p:tgtEl>
                                          <p:spTgt spid="3277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277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en-US" sz="1200" strike="noStrike" noProof="1">
                <a:latin typeface="+mj-lt"/>
                <a:ea typeface="+mj-ea"/>
                <a:cs typeface="+mj-cs"/>
                <a:sym typeface="Arial" panose="020B0604020202020204" pitchFamily="34" charset="0"/>
              </a:rPr>
              <a:t>不知妻美刘强东</a:t>
            </a:r>
          </a:p>
        </p:txBody>
      </p:sp>
      <p:sp>
        <p:nvSpPr>
          <p:cNvPr id="34825" name="文本框 14"/>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如果用二进制数s来表示一个局面S的胜或负，S胜则s≠0，S负则s=0</a:t>
            </a:r>
          </a:p>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局面的加法，与二进制数的加法，性质完全相同。</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25">
                                            <p:txEl>
                                              <p:pRg st="1" end="1"/>
                                            </p:txEl>
                                          </p:spTgt>
                                        </p:tgtEl>
                                        <p:attrNameLst>
                                          <p:attrName>style.visibility</p:attrName>
                                        </p:attrNameLst>
                                      </p:cBhvr>
                                      <p:to>
                                        <p:strVal val="visible"/>
                                      </p:to>
                                    </p:set>
                                    <p:anim calcmode="lin" valueType="num">
                                      <p:cBhvr additive="base">
                                        <p:cTn id="7" dur="500" fill="hold"/>
                                        <p:tgtEl>
                                          <p:spTgt spid="3482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2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en-US" sz="1200" strike="noStrike" noProof="1">
                <a:latin typeface="+mj-lt"/>
                <a:ea typeface="+mj-ea"/>
                <a:cs typeface="+mj-cs"/>
                <a:sym typeface="Arial" panose="020B0604020202020204" pitchFamily="34" charset="0"/>
              </a:rPr>
              <a:t>一无所有王健林</a:t>
            </a:r>
          </a:p>
        </p:txBody>
      </p:sp>
      <p:sp>
        <p:nvSpPr>
          <p:cNvPr id="36873" name="文本框 11"/>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用符号#S，表示局面S所对应的二进制数。</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若局面S=A+B，则#S=#A+#B。</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局面(3, 3)=(3)+(3)，所以#(3, 3)=#(3)+#(3)=11+11=0。</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局面(3, 3, 1)=(3, 3)+(1)，所以#(3, 3, 1)=#(3, 3)+#(1)=0+1=1。</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73">
                                            <p:txEl>
                                              <p:pRg st="1" end="1"/>
                                            </p:txEl>
                                          </p:spTgt>
                                        </p:tgtEl>
                                        <p:attrNameLst>
                                          <p:attrName>style.visibility</p:attrName>
                                        </p:attrNameLst>
                                      </p:cBhvr>
                                      <p:to>
                                        <p:strVal val="visible"/>
                                      </p:to>
                                    </p:set>
                                    <p:anim calcmode="lin" valueType="num">
                                      <p:cBhvr additive="base">
                                        <p:cTn id="7" dur="500" fill="hold"/>
                                        <p:tgtEl>
                                          <p:spTgt spid="3687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73">
                                            <p:txEl>
                                              <p:pRg st="2" end="2"/>
                                            </p:txEl>
                                          </p:spTgt>
                                        </p:tgtEl>
                                        <p:attrNameLst>
                                          <p:attrName>style.visibility</p:attrName>
                                        </p:attrNameLst>
                                      </p:cBhvr>
                                      <p:to>
                                        <p:strVal val="visible"/>
                                      </p:to>
                                    </p:set>
                                    <p:anim calcmode="lin" valueType="num">
                                      <p:cBhvr additive="base">
                                        <p:cTn id="13" dur="500" fill="hold"/>
                                        <p:tgtEl>
                                          <p:spTgt spid="3687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7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6873">
                                            <p:txEl>
                                              <p:pRg st="3" end="3"/>
                                            </p:txEl>
                                          </p:spTgt>
                                        </p:tgtEl>
                                        <p:attrNameLst>
                                          <p:attrName>style.visibility</p:attrName>
                                        </p:attrNameLst>
                                      </p:cBhvr>
                                      <p:to>
                                        <p:strVal val="visible"/>
                                      </p:to>
                                    </p:set>
                                    <p:anim calcmode="lin" valueType="num">
                                      <p:cBhvr additive="base">
                                        <p:cTn id="17" dur="500" fill="hold"/>
                                        <p:tgtEl>
                                          <p:spTgt spid="3687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87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en-US" sz="1200" strike="noStrike" noProof="1">
                <a:latin typeface="+mj-lt"/>
                <a:ea typeface="+mj-ea"/>
                <a:cs typeface="+mj-cs"/>
                <a:sym typeface="Arial" panose="020B0604020202020204" pitchFamily="34" charset="0"/>
              </a:rPr>
              <a:t>悔创阿里杰克马</a:t>
            </a:r>
          </a:p>
        </p:txBody>
      </p:sp>
      <p:sp>
        <p:nvSpPr>
          <p:cNvPr id="37897" name="文本框 11"/>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函数f：若局面S只有一堆石子，设S={a1}，则f(a1)=#S，即f(a1)=#(a1)。</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对于游戏A来说，#(5)=101，所以f(5)=101。</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对于游戏A来说，f(x)就是x所对应的二进制数。换句话说，f(x)=x。</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97">
                                            <p:txEl>
                                              <p:pRg st="0" end="0"/>
                                            </p:txEl>
                                          </p:spTgt>
                                        </p:tgtEl>
                                        <p:attrNameLst>
                                          <p:attrName>style.visibility</p:attrName>
                                        </p:attrNameLst>
                                      </p:cBhvr>
                                      <p:to>
                                        <p:strVal val="visible"/>
                                      </p:to>
                                    </p:set>
                                    <p:anim calcmode="lin" valueType="num">
                                      <p:cBhvr additive="base">
                                        <p:cTn id="7" dur="500" fill="hold"/>
                                        <p:tgtEl>
                                          <p:spTgt spid="3789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897">
                                            <p:txEl>
                                              <p:pRg st="1" end="1"/>
                                            </p:txEl>
                                          </p:spTgt>
                                        </p:tgtEl>
                                        <p:attrNameLst>
                                          <p:attrName>style.visibility</p:attrName>
                                        </p:attrNameLst>
                                      </p:cBhvr>
                                      <p:to>
                                        <p:strVal val="visible"/>
                                      </p:to>
                                    </p:set>
                                    <p:anim calcmode="lin" valueType="num">
                                      <p:cBhvr additive="base">
                                        <p:cTn id="13" dur="500" fill="hold"/>
                                        <p:tgtEl>
                                          <p:spTgt spid="3789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897">
                                            <p:txEl>
                                              <p:pRg st="2" end="2"/>
                                            </p:txEl>
                                          </p:spTgt>
                                        </p:tgtEl>
                                        <p:attrNameLst>
                                          <p:attrName>style.visibility</p:attrName>
                                        </p:attrNameLst>
                                      </p:cBhvr>
                                      <p:to>
                                        <p:strVal val="visible"/>
                                      </p:to>
                                    </p:set>
                                    <p:anim calcmode="lin" valueType="num">
                                      <p:cBhvr additive="base">
                                        <p:cTn id="19" dur="500" fill="hold"/>
                                        <p:tgtEl>
                                          <p:spTgt spid="3789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en-US" sz="1200" strike="noStrike" noProof="1">
                <a:latin typeface="+mj-lt"/>
                <a:ea typeface="+mj-ea"/>
                <a:cs typeface="+mj-cs"/>
                <a:sym typeface="Arial" panose="020B0604020202020204" pitchFamily="34" charset="0"/>
              </a:rPr>
              <a:t>普通家庭马化腾</a:t>
            </a:r>
          </a:p>
        </p:txBody>
      </p:sp>
      <p:sp>
        <p:nvSpPr>
          <p:cNvPr id="38921" name="文本框 11"/>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设局面S=(a1, a2, …, an)，即S=(a1)+(a2)+…+(an)</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    则#S=f(a1)+f(a2)+…+f(an)。</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#(3,3,1)=#((3)+(3)+(1))=#(3)+#(3)+#(1)=f(3)+f(3)+f(1)=11+11+1=1。 </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21">
                                            <p:txEl>
                                              <p:charRg st="42" end="67"/>
                                            </p:txEl>
                                          </p:spTgt>
                                        </p:tgtEl>
                                        <p:attrNameLst>
                                          <p:attrName>style.visibility</p:attrName>
                                        </p:attrNameLst>
                                      </p:cBhvr>
                                      <p:to>
                                        <p:strVal val="visible"/>
                                      </p:to>
                                    </p:set>
                                    <p:anim calcmode="lin" valueType="num">
                                      <p:cBhvr additive="base">
                                        <p:cTn id="7" dur="500" fill="hold"/>
                                        <p:tgtEl>
                                          <p:spTgt spid="38921">
                                            <p:txEl>
                                              <p:charRg st="42" end="6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21">
                                            <p:txEl>
                                              <p:charRg st="42" end="6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21">
                                            <p:txEl>
                                              <p:charRg st="67" end="134"/>
                                            </p:txEl>
                                          </p:spTgt>
                                        </p:tgtEl>
                                        <p:attrNameLst>
                                          <p:attrName>style.visibility</p:attrName>
                                        </p:attrNameLst>
                                      </p:cBhvr>
                                      <p:to>
                                        <p:strVal val="visible"/>
                                      </p:to>
                                    </p:set>
                                    <p:anim calcmode="lin" valueType="num">
                                      <p:cBhvr additive="base">
                                        <p:cTn id="13" dur="500" fill="hold"/>
                                        <p:tgtEl>
                                          <p:spTgt spid="38921">
                                            <p:txEl>
                                              <p:charRg st="67" end="13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21">
                                            <p:txEl>
                                              <p:charRg st="67" end="13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defRPr/>
            </a:pPr>
            <a:r>
              <a:rPr lang="zh-CN" altLang="en-US" sz="2400" strike="noStrike" noProof="1" smtClean="0">
                <a:latin typeface="+mj-lt"/>
                <a:ea typeface="+mj-ea"/>
                <a:cs typeface="+mj-cs"/>
              </a:rPr>
              <a:t>游戏B：</a:t>
            </a:r>
          </a:p>
        </p:txBody>
      </p:sp>
      <p:sp>
        <p:nvSpPr>
          <p:cNvPr id="8201" name="文本框 14"/>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甲乙双方事先约定一个数m，并且每次取石子的数目不能超过m个；</a:t>
            </a:r>
          </a:p>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其余规则同游戏A。</a:t>
            </a:r>
          </a:p>
        </p:txBody>
      </p:sp>
    </p:spTree>
    <p:custDataLst>
      <p:tags r:id="rId1"/>
    </p:custData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en-US" sz="1200" strike="noStrike" noProof="1">
                <a:latin typeface="+mj-lt"/>
                <a:ea typeface="+mj-ea"/>
                <a:cs typeface="+mj-cs"/>
                <a:sym typeface="Arial" panose="020B0604020202020204" pitchFamily="34" charset="0"/>
              </a:rPr>
              <a:t>北大还行撒贝宁</a:t>
            </a:r>
          </a:p>
        </p:txBody>
      </p:sp>
      <p:sp>
        <p:nvSpPr>
          <p:cNvPr id="37897" name="文本框 11"/>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对于局面S，若#S=0，则S负；若#S≠0，则S胜。</a:t>
            </a:r>
          </a:p>
        </p:txBody>
      </p:sp>
    </p:spTree>
    <p:custDataLst>
      <p:tags r:id="rId1"/>
    </p:custData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defRPr/>
            </a:pPr>
            <a:r>
              <a:rPr lang="zh-CN" altLang="en-US" sz="2400" strike="noStrike" noProof="1" smtClean="0">
                <a:latin typeface="+mj-lt"/>
                <a:ea typeface="+mj-ea"/>
                <a:cs typeface="+mj-cs"/>
              </a:rPr>
              <a:t>证明</a:t>
            </a:r>
          </a:p>
        </p:txBody>
      </p:sp>
      <p:sp>
        <p:nvSpPr>
          <p:cNvPr id="38921" name="文本框 14"/>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10000"/>
              </a:lnSpc>
              <a:spcBef>
                <a:spcPts val="475"/>
              </a:spcBef>
              <a:spcAft>
                <a:spcPts val="475"/>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二进制数a, b，若a + b = 0，当且仅当a = b。</a:t>
            </a:r>
          </a:p>
          <a:p>
            <a:pPr marL="228600" indent="-228600" algn="just">
              <a:lnSpc>
                <a:spcPct val="110000"/>
              </a:lnSpc>
              <a:spcBef>
                <a:spcPts val="475"/>
              </a:spcBef>
              <a:spcAft>
                <a:spcPts val="475"/>
              </a:spcAft>
              <a:buFont typeface="Arial" panose="020B0604020202020204" pitchFamily="34" charset="0"/>
              <a:buChar char="•"/>
            </a:pPr>
            <a:endParaRPr lang="zh-CN" altLang="en-US" sz="2000">
              <a:latin typeface="Arial" panose="020B0604020202020204" pitchFamily="34" charset="0"/>
              <a:ea typeface="宋体" panose="02010600030101010101" pitchFamily="2" charset="-122"/>
            </a:endParaRPr>
          </a:p>
          <a:p>
            <a:pPr marL="228600" indent="-228600" algn="just">
              <a:lnSpc>
                <a:spcPct val="110000"/>
              </a:lnSpc>
              <a:spcBef>
                <a:spcPts val="475"/>
              </a:spcBef>
              <a:spcAft>
                <a:spcPts val="475"/>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二进制数a, b, s，若a + b = s，则a = b + s。</a:t>
            </a:r>
          </a:p>
        </p:txBody>
      </p:sp>
    </p:spTree>
    <p:custDataLst>
      <p:tags r:id="rId1"/>
    </p:custData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34</a:t>
            </a:r>
          </a:p>
        </p:txBody>
      </p:sp>
      <p:sp>
        <p:nvSpPr>
          <p:cNvPr id="12" name="文本框 11"/>
          <p:cNvSpPr txBox="1"/>
          <p:nvPr>
            <p:custDataLst>
              <p:tags r:id="rId10"/>
            </p:custDataLst>
          </p:nvPr>
        </p:nvSpPr>
        <p:spPr>
          <a:xfrm>
            <a:off x="1454150" y="2320925"/>
            <a:ext cx="9283700" cy="1938338"/>
          </a:xfrm>
          <a:prstGeom prst="rect">
            <a:avLst/>
          </a:prstGeom>
        </p:spPr>
        <p:txBody>
          <a:bodyPr wrap="square">
            <a:normAutofit/>
          </a:bodyPr>
          <a:lstStyle>
            <a:defPPr>
              <a:defRPr lang="zh-CN"/>
            </a:defPPr>
            <a:lvl1pPr algn="ctr">
              <a:lnSpc>
                <a:spcPct val="120000"/>
              </a:lnSpc>
              <a:defRPr sz="2000">
                <a:solidFill>
                  <a:srgbClr val="4D4D4D"/>
                </a:solidFill>
                <a:latin typeface="Arial" panose="020B0604020202020204" pitchFamily="34" charset="0"/>
              </a:defRPr>
            </a:lvl1pPr>
          </a:lstStyle>
          <a:p>
            <a:pPr marL="228600" indent="-228600" algn="just" fontAlgn="base">
              <a:lnSpc>
                <a:spcPct val="120000"/>
              </a:lnSpc>
              <a:buSzTx/>
              <a:buFont typeface="Arial" panose="020B0604020202020204" pitchFamily="34" charset="0"/>
              <a:buChar char="•"/>
            </a:pPr>
            <a:r>
              <a:rPr lang="zh-CN" altLang="en-US" strike="noStrike" noProof="1" smtClean="0">
                <a:solidFill>
                  <a:schemeClr val="tx1"/>
                </a:solidFill>
                <a:latin typeface="+mn-lt"/>
                <a:ea typeface="宋体" panose="02010600030101010101" pitchFamily="2" charset="-122"/>
                <a:cs typeface="+mn-cs"/>
              </a:rPr>
              <a:t>二进制数a1+a2+…+an=p≠0，则必存在k，使得ak+p&lt;ak。</a:t>
            </a:r>
            <a:endParaRPr lang="zh-CN" altLang="en-US" strike="noStrike" noProof="1" smtClean="0">
              <a:solidFill>
                <a:schemeClr val="tx1"/>
              </a:solidFill>
              <a:latin typeface="+mn-lt"/>
            </a:endParaRPr>
          </a:p>
          <a:p>
            <a:pPr marL="228600" indent="-228600" algn="just" fontAlgn="base">
              <a:lnSpc>
                <a:spcPct val="120000"/>
              </a:lnSpc>
              <a:buSzTx/>
              <a:buFont typeface="Arial" panose="020B0604020202020204" pitchFamily="34" charset="0"/>
              <a:buChar char="•"/>
            </a:pPr>
            <a:r>
              <a:rPr lang="zh-CN" altLang="en-US" strike="noStrike" noProof="1" smtClean="0">
                <a:solidFill>
                  <a:schemeClr val="tx1"/>
                </a:solidFill>
                <a:latin typeface="+mn-lt"/>
                <a:ea typeface="宋体" panose="02010600030101010101" pitchFamily="2" charset="-122"/>
                <a:cs typeface="+mn-cs"/>
              </a:rPr>
              <a:t>因为p≠0，所以p的最高位是1；</a:t>
            </a:r>
            <a:endParaRPr lang="zh-CN" altLang="en-US" strike="noStrike" noProof="1" smtClean="0">
              <a:solidFill>
                <a:schemeClr val="tx1"/>
              </a:solidFill>
              <a:latin typeface="+mn-lt"/>
            </a:endParaRPr>
          </a:p>
          <a:p>
            <a:pPr marL="228600" indent="-228600" algn="just" fontAlgn="base">
              <a:lnSpc>
                <a:spcPct val="120000"/>
              </a:lnSpc>
              <a:buSzTx/>
              <a:buFont typeface="Arial" panose="020B0604020202020204" pitchFamily="34" charset="0"/>
              <a:buChar char="•"/>
            </a:pPr>
            <a:r>
              <a:rPr lang="zh-CN" altLang="en-US" strike="noStrike" noProof="1" smtClean="0">
                <a:solidFill>
                  <a:schemeClr val="tx1"/>
                </a:solidFill>
                <a:latin typeface="+mn-lt"/>
                <a:ea typeface="宋体" panose="02010600030101010101" pitchFamily="2" charset="-122"/>
                <a:cs typeface="+mn-cs"/>
              </a:rPr>
              <a:t>设p的最高位是第q位；</a:t>
            </a:r>
            <a:endParaRPr lang="zh-CN" altLang="en-US" strike="noStrike" noProof="1" smtClean="0">
              <a:solidFill>
                <a:schemeClr val="tx1"/>
              </a:solidFill>
              <a:latin typeface="+mn-lt"/>
            </a:endParaRPr>
          </a:p>
          <a:p>
            <a:pPr marL="228600" indent="-228600" algn="just" fontAlgn="base">
              <a:lnSpc>
                <a:spcPct val="120000"/>
              </a:lnSpc>
              <a:buSzTx/>
              <a:buFont typeface="Arial" panose="020B0604020202020204" pitchFamily="34" charset="0"/>
              <a:buChar char="•"/>
            </a:pPr>
            <a:r>
              <a:rPr lang="zh-CN" altLang="en-US" strike="noStrike" noProof="1" smtClean="0">
                <a:solidFill>
                  <a:schemeClr val="tx1"/>
                </a:solidFill>
                <a:latin typeface="+mn-lt"/>
                <a:ea typeface="宋体" panose="02010600030101010101" pitchFamily="2" charset="-122"/>
                <a:cs typeface="+mn-cs"/>
              </a:rPr>
              <a:t>至少存在一个k，使得ak的第q位也是1；</a:t>
            </a:r>
            <a:endParaRPr lang="zh-CN" altLang="en-US" strike="noStrike" noProof="1" smtClean="0">
              <a:solidFill>
                <a:schemeClr val="tx1"/>
              </a:solidFill>
              <a:latin typeface="+mn-lt"/>
            </a:endParaRPr>
          </a:p>
          <a:p>
            <a:pPr marL="228600" indent="-228600" algn="just" fontAlgn="base">
              <a:lnSpc>
                <a:spcPct val="120000"/>
              </a:lnSpc>
              <a:buSzTx/>
              <a:buFont typeface="Arial" panose="020B0604020202020204" pitchFamily="34" charset="0"/>
              <a:buChar char="•"/>
            </a:pPr>
            <a:r>
              <a:rPr lang="zh-CN" altLang="en-US" strike="noStrike" noProof="1" smtClean="0">
                <a:solidFill>
                  <a:schemeClr val="tx1"/>
                </a:solidFill>
                <a:latin typeface="+mn-lt"/>
                <a:ea typeface="宋体" panose="02010600030101010101" pitchFamily="2" charset="-122"/>
                <a:cs typeface="+mn-cs"/>
              </a:rPr>
              <a:t>ak+p的第q位为0，所以ak+p&lt;ak。</a:t>
            </a:r>
            <a:endParaRPr lang="zh-CN" altLang="en-US" strike="noStrike" noProof="1" smtClean="0">
              <a:solidFill>
                <a:schemeClr val="tx1"/>
              </a:solidFill>
              <a:latin typeface="+mn-lt"/>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35</a:t>
            </a:r>
          </a:p>
        </p:txBody>
      </p:sp>
      <p:sp>
        <p:nvSpPr>
          <p:cNvPr id="40969" name="文本框 11"/>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若#S=0，则无论先行者如何取子S→T，都有#T≠0。</a:t>
            </a:r>
          </a:p>
        </p:txBody>
      </p:sp>
    </p:spTree>
    <p:custDataLst>
      <p:tags r:id="rId1"/>
    </p:custData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36</a:t>
            </a:r>
          </a:p>
        </p:txBody>
      </p:sp>
      <p:sp>
        <p:nvSpPr>
          <p:cNvPr id="12" name="文本框 11"/>
          <p:cNvSpPr txBox="1"/>
          <p:nvPr>
            <p:custDataLst>
              <p:tags r:id="rId10"/>
            </p:custDataLst>
          </p:nvPr>
        </p:nvSpPr>
        <p:spPr>
          <a:xfrm>
            <a:off x="1454150" y="2320925"/>
            <a:ext cx="9283700" cy="3721100"/>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先行者只能从某一堆中取若干石子，不妨设他选择的就是第1堆；</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设先行者从第1堆中取了x个石子，用T表示取完之后的局面；</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设S=(a1, a2, …, an)，则T=(a1–x, a2, …, an)；</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#S=f(a1)+#(a2, …, an)=0，故f(a1)=#(a2, …, an)；</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#T=f(a1–x)+#(a2, …, an)=f(a1–x)+f(a1)；</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x&gt;0→f(a1)≠f(a1–x)→f(a1)+f(a1–x)≠0→#T≠0。</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 calcmode="lin" valueType="num">
                                      <p:cBhvr additive="base">
                                        <p:cTn id="3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37</a:t>
            </a:r>
          </a:p>
        </p:txBody>
      </p:sp>
      <p:sp>
        <p:nvSpPr>
          <p:cNvPr id="43017" name="文本框 11"/>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若#S≠0，则先行者必然存在一种取子方法S→T，且#T=0。</a:t>
            </a:r>
          </a:p>
        </p:txBody>
      </p:sp>
    </p:spTree>
    <p:custDataLst>
      <p:tags r:id="rId1"/>
    </p:custData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38</a:t>
            </a:r>
          </a:p>
        </p:txBody>
      </p:sp>
      <p:sp>
        <p:nvSpPr>
          <p:cNvPr id="12" name="文本框 11"/>
          <p:cNvSpPr txBox="1"/>
          <p:nvPr>
            <p:custDataLst>
              <p:tags r:id="rId10"/>
            </p:custDataLst>
          </p:nvPr>
        </p:nvSpPr>
        <p:spPr>
          <a:xfrm>
            <a:off x="1454150" y="2320925"/>
            <a:ext cx="9283700" cy="3622675"/>
          </a:xfrm>
          <a:prstGeom prst="rect">
            <a:avLst/>
          </a:prstGeom>
        </p:spPr>
        <p:txBody>
          <a:bodyPr wrap="square">
            <a:normAutofit/>
          </a:bodyPr>
          <a:lstStyle>
            <a:defPPr>
              <a:defRPr lang="zh-CN"/>
            </a:defPPr>
            <a:lvl1pPr algn="ctr">
              <a:lnSpc>
                <a:spcPct val="120000"/>
              </a:lnSpc>
              <a:defRPr sz="2000">
                <a:solidFill>
                  <a:srgbClr val="4D4D4D"/>
                </a:solidFill>
                <a:latin typeface="Arial" panose="020B0604020202020204" pitchFamily="34" charset="0"/>
              </a:defRPr>
            </a:lvl1pPr>
          </a:lstStyle>
          <a:p>
            <a:pPr marL="228600" indent="-228600" algn="just" fontAlgn="base">
              <a:lnSpc>
                <a:spcPct val="120000"/>
              </a:lnSpc>
              <a:buSzTx/>
              <a:buFont typeface="Arial" panose="020B0604020202020204" pitchFamily="34" charset="0"/>
              <a:buChar char="•"/>
            </a:pPr>
            <a:r>
              <a:rPr lang="zh-CN" altLang="en-US" strike="noStrike" noProof="1" smtClean="0">
                <a:solidFill>
                  <a:schemeClr val="tx1"/>
                </a:solidFill>
                <a:latin typeface="+mn-lt"/>
                <a:ea typeface="宋体" panose="02010600030101010101" pitchFamily="2" charset="-122"/>
                <a:cs typeface="+mn-cs"/>
              </a:rPr>
              <a:t>设S=(a1, a2, …, an)，p=#S=f(a1)+f(a2)+…+f(an)；</a:t>
            </a:r>
            <a:endParaRPr lang="zh-CN" altLang="en-US" strike="noStrike" noProof="1" smtClean="0">
              <a:solidFill>
                <a:schemeClr val="tx1"/>
              </a:solidFill>
              <a:latin typeface="+mn-lt"/>
            </a:endParaRPr>
          </a:p>
          <a:p>
            <a:pPr marL="228600" indent="-228600" algn="just" fontAlgn="base">
              <a:lnSpc>
                <a:spcPct val="120000"/>
              </a:lnSpc>
              <a:buSzTx/>
              <a:buFont typeface="Arial" panose="020B0604020202020204" pitchFamily="34" charset="0"/>
              <a:buChar char="•"/>
            </a:pPr>
            <a:r>
              <a:rPr lang="zh-CN" altLang="en-US" strike="noStrike" noProof="1" smtClean="0">
                <a:solidFill>
                  <a:schemeClr val="tx1"/>
                </a:solidFill>
                <a:latin typeface="+mn-lt"/>
                <a:ea typeface="宋体" panose="02010600030101010101" pitchFamily="2" charset="-122"/>
                <a:cs typeface="+mn-cs"/>
              </a:rPr>
              <a:t>因为p≠0，所以必然存在k，使得f(ak)+p&lt;f(ak)，不妨设k=1，f(a1)+p=x；</a:t>
            </a:r>
            <a:endParaRPr lang="zh-CN" altLang="en-US" strike="noStrike" noProof="1" smtClean="0">
              <a:solidFill>
                <a:schemeClr val="tx1"/>
              </a:solidFill>
              <a:latin typeface="+mn-lt"/>
            </a:endParaRPr>
          </a:p>
          <a:p>
            <a:pPr marL="228600" indent="-228600" algn="just" fontAlgn="base">
              <a:lnSpc>
                <a:spcPct val="120000"/>
              </a:lnSpc>
              <a:buSzTx/>
              <a:buFont typeface="Arial" panose="020B0604020202020204" pitchFamily="34" charset="0"/>
              <a:buChar char="•"/>
            </a:pPr>
            <a:r>
              <a:rPr lang="zh-CN" altLang="en-US" strike="noStrike" noProof="1" smtClean="0">
                <a:solidFill>
                  <a:schemeClr val="tx1"/>
                </a:solidFill>
                <a:latin typeface="+mn-lt"/>
                <a:ea typeface="宋体" panose="02010600030101010101" pitchFamily="2" charset="-122"/>
                <a:cs typeface="+mn-cs"/>
              </a:rPr>
              <a:t>先行者将第1堆的石子的数目从a1变成x，用T表示这个局面；</a:t>
            </a:r>
            <a:endParaRPr lang="zh-CN" altLang="en-US" strike="noStrike" noProof="1" smtClean="0">
              <a:solidFill>
                <a:schemeClr val="tx1"/>
              </a:solidFill>
              <a:latin typeface="+mn-lt"/>
            </a:endParaRPr>
          </a:p>
          <a:p>
            <a:pPr marL="228600" indent="-228600" algn="just" fontAlgn="base">
              <a:lnSpc>
                <a:spcPct val="120000"/>
              </a:lnSpc>
              <a:buSzTx/>
              <a:buFont typeface="Arial" panose="020B0604020202020204" pitchFamily="34" charset="0"/>
              <a:buChar char="•"/>
            </a:pPr>
            <a:r>
              <a:rPr lang="zh-CN" altLang="en-US" strike="noStrike" noProof="1" smtClean="0">
                <a:solidFill>
                  <a:schemeClr val="tx1"/>
                </a:solidFill>
                <a:latin typeface="+mn-lt"/>
                <a:ea typeface="宋体" panose="02010600030101010101" pitchFamily="2" charset="-122"/>
                <a:cs typeface="+mn-cs"/>
              </a:rPr>
              <a:t>p=#S=f(a1)+#(a2, …, an)，故#(a2, …, an)=f(a1)+p=x；</a:t>
            </a:r>
            <a:endParaRPr lang="zh-CN" altLang="en-US" strike="noStrike" noProof="1" smtClean="0">
              <a:solidFill>
                <a:schemeClr val="tx1"/>
              </a:solidFill>
              <a:latin typeface="+mn-lt"/>
            </a:endParaRPr>
          </a:p>
          <a:p>
            <a:pPr marL="228600" indent="-228600" algn="just" fontAlgn="base">
              <a:lnSpc>
                <a:spcPct val="120000"/>
              </a:lnSpc>
              <a:buSzTx/>
              <a:buFont typeface="Arial" panose="020B0604020202020204" pitchFamily="34" charset="0"/>
              <a:buChar char="•"/>
            </a:pPr>
            <a:r>
              <a:rPr lang="zh-CN" altLang="en-US" strike="noStrike" noProof="1" smtClean="0">
                <a:solidFill>
                  <a:schemeClr val="tx1"/>
                </a:solidFill>
                <a:latin typeface="+mn-lt"/>
                <a:ea typeface="宋体" panose="02010600030101010101" pitchFamily="2" charset="-122"/>
                <a:cs typeface="+mn-cs"/>
              </a:rPr>
              <a:t>#T=f(x)+#(a2, …, an)=f(x)+x=0。</a:t>
            </a:r>
            <a:endParaRPr lang="zh-CN" altLang="en-US" strike="noStrike" noProof="1" smtClean="0">
              <a:solidFill>
                <a:schemeClr val="tx1"/>
              </a:solidFill>
              <a:latin typeface="+mn-lt"/>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39</a:t>
            </a:r>
          </a:p>
        </p:txBody>
      </p:sp>
      <p:sp>
        <p:nvSpPr>
          <p:cNvPr id="45065" name="文本框 11"/>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endParaRPr lang="zh-CN" altLang="en-US" sz="2000">
              <a:latin typeface="Arial" panose="020B0604020202020204" pitchFamily="34" charset="0"/>
              <a:ea typeface="宋体" panose="02010600030101010101" pitchFamily="2" charset="-122"/>
            </a:endParaRP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若S是空局面，则#S=0。</a:t>
            </a:r>
          </a:p>
        </p:txBody>
      </p:sp>
    </p:spTree>
    <p:custDataLst>
      <p:tags r:id="rId1"/>
    </p:custData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40</a:t>
            </a:r>
          </a:p>
        </p:txBody>
      </p:sp>
      <p:sp>
        <p:nvSpPr>
          <p:cNvPr id="48137" name="文本框 11"/>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若#S=0，则S负；若#S≠0，则S胜。</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#(1, 2, 3)=01+10+11=0，故局面(1, 2, 3)负。</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#(1, 2, 3, 4)=001+010+011+100=100，故局面(1, 2, 3, 4)胜。</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7">
                                            <p:txEl>
                                              <p:pRg st="1" end="1"/>
                                            </p:txEl>
                                          </p:spTgt>
                                        </p:tgtEl>
                                        <p:attrNameLst>
                                          <p:attrName>style.visibility</p:attrName>
                                        </p:attrNameLst>
                                      </p:cBhvr>
                                      <p:to>
                                        <p:strVal val="visible"/>
                                      </p:to>
                                    </p:set>
                                    <p:anim calcmode="lin" valueType="num">
                                      <p:cBhvr additive="base">
                                        <p:cTn id="7" dur="500" fill="hold"/>
                                        <p:tgtEl>
                                          <p:spTgt spid="4813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8137">
                                            <p:txEl>
                                              <p:pRg st="2" end="2"/>
                                            </p:txEl>
                                          </p:spTgt>
                                        </p:tgtEl>
                                        <p:attrNameLst>
                                          <p:attrName>style.visibility</p:attrName>
                                        </p:attrNameLst>
                                      </p:cBhvr>
                                      <p:to>
                                        <p:strVal val="visible"/>
                                      </p:to>
                                    </p:set>
                                    <p:anim calcmode="lin" valueType="num">
                                      <p:cBhvr additive="base">
                                        <p:cTn id="13" dur="500" fill="hold"/>
                                        <p:tgtEl>
                                          <p:spTgt spid="4813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3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41</a:t>
            </a:r>
          </a:p>
        </p:txBody>
      </p:sp>
      <p:sp>
        <p:nvSpPr>
          <p:cNvPr id="12" name="文本框 11"/>
          <p:cNvSpPr txBox="1"/>
          <p:nvPr>
            <p:custDataLst>
              <p:tags r:id="rId10"/>
            </p:custDataLst>
          </p:nvPr>
        </p:nvSpPr>
        <p:spPr>
          <a:xfrm>
            <a:off x="1454150" y="2320925"/>
            <a:ext cx="9283700" cy="3309938"/>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endParaRPr lang="zh-CN" altLang="en-US" sz="2000">
              <a:latin typeface="Arial" panose="020B0604020202020204" pitchFamily="34" charset="0"/>
              <a:ea typeface="宋体" panose="02010600030101010101" pitchFamily="2" charset="-122"/>
            </a:endParaRP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对于游戏A来说，任意的一个初始局面S=(a1, a2, …, an)，我们把这里的ai都看成是二进制数。</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令#S=a1+a2+…+an。</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若#S≠0，则先行者（甲）有必胜策略；</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否则#S=0，这时后行者（乙）有必胜策略。</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 calcmode="lin" valueType="num">
                                      <p:cBhvr additive="base">
                                        <p:cTn id="7"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anim calcmode="lin" valueType="num">
                                      <p:cBhvr additive="base">
                                        <p:cTn id="13"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 calcmode="lin" valueType="num">
                                      <p:cBhvr additive="base">
                                        <p:cTn id="19"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defRPr/>
            </a:pPr>
            <a:r>
              <a:rPr lang="zh-CN" altLang="en-US" sz="2400" strike="noStrike" noProof="1" smtClean="0">
                <a:latin typeface="+mj-lt"/>
                <a:ea typeface="+mj-ea"/>
                <a:cs typeface="+mj-cs"/>
              </a:rPr>
              <a:t>从简单入手 </a:t>
            </a:r>
          </a:p>
        </p:txBody>
      </p:sp>
      <p:sp>
        <p:nvSpPr>
          <p:cNvPr id="9225" name="文本框 14"/>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用一个n元组(a1, a2, …, an)，来描述游戏过程中的一个局面。</a:t>
            </a:r>
          </a:p>
        </p:txBody>
      </p:sp>
    </p:spTree>
    <p:custDataLst>
      <p:tags r:id="rId1"/>
    </p:custData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42</a:t>
            </a:r>
          </a:p>
        </p:txBody>
      </p:sp>
      <p:sp>
        <p:nvSpPr>
          <p:cNvPr id="48137" name="文本框 11"/>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下面把这个结论推广到游戏B。</a:t>
            </a:r>
          </a:p>
        </p:txBody>
      </p:sp>
    </p:spTree>
    <p:custDataLst>
      <p:tags r:id="rId1"/>
    </p:custData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43</a:t>
            </a:r>
          </a:p>
        </p:txBody>
      </p:sp>
      <p:sp>
        <p:nvSpPr>
          <p:cNvPr id="12" name="文本框 11"/>
          <p:cNvSpPr txBox="1"/>
          <p:nvPr>
            <p:custDataLst>
              <p:tags r:id="rId10"/>
            </p:custDataLst>
          </p:nvPr>
        </p:nvSpPr>
        <p:spPr>
          <a:xfrm>
            <a:off x="1454150" y="2320925"/>
            <a:ext cx="9283700" cy="2474913"/>
          </a:xfrm>
          <a:prstGeom prst="rect">
            <a:avLst/>
          </a:prstGeom>
        </p:spPr>
        <p:txBody>
          <a:bodyPr wrap="square">
            <a:normAutofit/>
          </a:bodyPr>
          <a:lstStyle>
            <a:defPPr>
              <a:defRPr lang="zh-CN"/>
            </a:defPPr>
            <a:lvl1pPr algn="ctr">
              <a:lnSpc>
                <a:spcPct val="120000"/>
              </a:lnSpc>
              <a:defRPr sz="2000">
                <a:solidFill>
                  <a:srgbClr val="4D4D4D"/>
                </a:solidFill>
                <a:latin typeface="Arial" panose="020B0604020202020204" pitchFamily="34" charset="0"/>
              </a:defRPr>
            </a:lvl1pPr>
          </a:lstStyle>
          <a:p>
            <a:pPr marL="228600" indent="-228600" algn="just" fontAlgn="base">
              <a:lnSpc>
                <a:spcPct val="120000"/>
              </a:lnSpc>
              <a:buSzTx/>
              <a:buFont typeface="Arial" panose="020B0604020202020204" pitchFamily="34" charset="0"/>
              <a:buChar char="•"/>
            </a:pPr>
            <a:r>
              <a:rPr lang="zh-CN" altLang="en-US" strike="noStrike" noProof="1" smtClean="0">
                <a:solidFill>
                  <a:schemeClr val="tx1"/>
                </a:solidFill>
                <a:latin typeface="+mn-lt"/>
                <a:ea typeface="宋体" panose="02010600030101010101" pitchFamily="2" charset="-122"/>
                <a:cs typeface="+mn-cs"/>
              </a:rPr>
              <a:t>函数f：f(x)=x mod (m+1)；把函数f的值看作是二进制数。</a:t>
            </a:r>
            <a:endParaRPr lang="zh-CN" altLang="en-US" strike="noStrike" noProof="1" smtClean="0">
              <a:solidFill>
                <a:schemeClr val="tx1"/>
              </a:solidFill>
              <a:latin typeface="+mn-lt"/>
            </a:endParaRPr>
          </a:p>
          <a:p>
            <a:pPr marL="228600" indent="-228600" algn="just" fontAlgn="base">
              <a:lnSpc>
                <a:spcPct val="120000"/>
              </a:lnSpc>
              <a:buSzTx/>
              <a:buFont typeface="Arial" panose="020B0604020202020204" pitchFamily="34" charset="0"/>
              <a:buChar char="•"/>
            </a:pPr>
            <a:r>
              <a:rPr lang="zh-CN" altLang="en-US" strike="noStrike" noProof="1" smtClean="0">
                <a:solidFill>
                  <a:schemeClr val="tx1"/>
                </a:solidFill>
                <a:latin typeface="+mn-lt"/>
                <a:ea typeface="宋体" panose="02010600030101010101" pitchFamily="2" charset="-122"/>
                <a:cs typeface="+mn-cs"/>
              </a:rPr>
              <a:t>对于任意初始局面S=(a1, a2, …, an)，令#S=f(a1)+f(a2)+…+f(an)。</a:t>
            </a:r>
            <a:endParaRPr lang="zh-CN" altLang="en-US" strike="noStrike" noProof="1" smtClean="0">
              <a:solidFill>
                <a:schemeClr val="tx1"/>
              </a:solidFill>
              <a:latin typeface="+mn-lt"/>
            </a:endParaRPr>
          </a:p>
          <a:p>
            <a:pPr marL="228600" indent="-228600" algn="just" fontAlgn="base">
              <a:lnSpc>
                <a:spcPct val="120000"/>
              </a:lnSpc>
              <a:buSzTx/>
              <a:buFont typeface="Arial" panose="020B0604020202020204" pitchFamily="34" charset="0"/>
              <a:buChar char="•"/>
            </a:pPr>
            <a:r>
              <a:rPr lang="zh-CN" altLang="en-US" strike="noStrike" noProof="1" smtClean="0">
                <a:solidFill>
                  <a:schemeClr val="tx1"/>
                </a:solidFill>
                <a:latin typeface="+mn-lt"/>
                <a:ea typeface="宋体" panose="02010600030101010101" pitchFamily="2" charset="-122"/>
                <a:cs typeface="+mn-cs"/>
              </a:rPr>
              <a:t>若#S≠0，则先行者（甲）有必胜策略；否则后行者（乙）有必胜策略。</a:t>
            </a:r>
            <a:endParaRPr lang="zh-CN" altLang="en-US" strike="noStrike" noProof="1" smtClean="0">
              <a:solidFill>
                <a:schemeClr val="tx1"/>
              </a:solidFill>
              <a:latin typeface="+mn-lt"/>
            </a:endParaRPr>
          </a:p>
          <a:p>
            <a:pPr marL="228600" indent="-228600" algn="just" fontAlgn="base">
              <a:lnSpc>
                <a:spcPct val="120000"/>
              </a:lnSpc>
              <a:buSzTx/>
              <a:buFont typeface="Arial" panose="020B0604020202020204" pitchFamily="34" charset="0"/>
              <a:buChar char="•"/>
            </a:pPr>
            <a:r>
              <a:rPr lang="zh-CN" altLang="en-US" strike="noStrike" noProof="1" smtClean="0">
                <a:solidFill>
                  <a:schemeClr val="tx1"/>
                </a:solidFill>
                <a:latin typeface="+mn-lt"/>
                <a:ea typeface="宋体" panose="02010600030101010101" pitchFamily="2" charset="-122"/>
                <a:cs typeface="+mn-cs"/>
              </a:rPr>
              <a:t>类似游戏A的证明。</a:t>
            </a:r>
            <a:endParaRPr lang="zh-CN" altLang="en-US" strike="noStrike" noProof="1" smtClean="0">
              <a:solidFill>
                <a:schemeClr val="tx1"/>
              </a:solidFill>
              <a:latin typeface="+mn-lt"/>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8" name="任意多边形 5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1" name="直角三角形 6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60" name="矩形 59"/>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44</a:t>
            </a:r>
          </a:p>
        </p:txBody>
      </p:sp>
      <p:sp>
        <p:nvSpPr>
          <p:cNvPr id="50185" name="文本框 9"/>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推广</a:t>
            </a:r>
          </a:p>
        </p:txBody>
      </p:sp>
    </p:spTree>
    <p:custDataLst>
      <p:tags r:id="rId1"/>
    </p:custData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defRPr/>
            </a:pPr>
            <a:r>
              <a:rPr lang="zh-CN" altLang="en-US" sz="2400" strike="noStrike" noProof="1" smtClean="0">
                <a:latin typeface="+mj-lt"/>
                <a:ea typeface="+mj-ea"/>
                <a:cs typeface="+mj-cs"/>
              </a:rPr>
              <a:t>游戏C：</a:t>
            </a:r>
          </a:p>
        </p:txBody>
      </p:sp>
      <p:sp>
        <p:nvSpPr>
          <p:cNvPr id="51209" name="文本框 14"/>
          <p:cNvSpPr txBox="1"/>
          <p:nvPr>
            <p:custDataLst>
              <p:tags r:id="rId10"/>
            </p:custDataLst>
          </p:nvPr>
        </p:nvSpPr>
        <p:spPr>
          <a:xfrm>
            <a:off x="1454150" y="2330450"/>
            <a:ext cx="9283700" cy="3436938"/>
          </a:xfrm>
          <a:prstGeom prst="rect">
            <a:avLst/>
          </a:prstGeom>
          <a:noFill/>
          <a:ln w="9525">
            <a:noFill/>
          </a:ln>
        </p:spPr>
        <p:txBody>
          <a:bodyPr wrap="square" anchor="t"/>
          <a:lstStyle/>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甲乙两人面对若干排石子，其中每一排石子的数目可以任意确定。两人轮流按下列规则取走一些石子，游戏的规则如下：</a:t>
            </a:r>
          </a:p>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每一步必须从某一排中取走两枚石子；</a:t>
            </a:r>
          </a:p>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这两枚石子必须是紧紧挨着的；</a:t>
            </a:r>
          </a:p>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如果谁无法按规则取子，谁就是输家。</a:t>
            </a:r>
          </a:p>
        </p:txBody>
      </p:sp>
    </p:spTree>
    <p:custDataLst>
      <p:tags r:id="rId1"/>
    </p:custData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46</a:t>
            </a:r>
          </a:p>
        </p:txBody>
      </p:sp>
      <p:sp>
        <p:nvSpPr>
          <p:cNvPr id="52233" name="文本框 14"/>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我们只关心，对于一个初始局面，究竟是先行者（甲）有必胜策略，还是后行者（乙）有必胜策略。</a:t>
            </a:r>
          </a:p>
        </p:txBody>
      </p:sp>
    </p:spTree>
    <p:custDataLst>
      <p:tags r:id="rId1"/>
    </p:custData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47</a:t>
            </a:r>
          </a:p>
        </p:txBody>
      </p:sp>
      <p:sp>
        <p:nvSpPr>
          <p:cNvPr id="15" name="文本框 14"/>
          <p:cNvSpPr txBox="1"/>
          <p:nvPr>
            <p:custDataLst>
              <p:tags r:id="rId10"/>
            </p:custDataLst>
          </p:nvPr>
        </p:nvSpPr>
        <p:spPr>
          <a:xfrm>
            <a:off x="1454150" y="2320925"/>
            <a:ext cx="9283700" cy="1570038"/>
          </a:xfrm>
          <a:prstGeom prst="rect">
            <a:avLst/>
          </a:prstGeom>
        </p:spPr>
        <p:txBody>
          <a:bodyPr wrap="square">
            <a:normAutofit fontScale="90000"/>
          </a:bodyPr>
          <a:lstStyle>
            <a:defPPr>
              <a:defRPr lang="zh-CN"/>
            </a:defPPr>
            <a:lvl1pPr algn="ctr">
              <a:lnSpc>
                <a:spcPct val="120000"/>
              </a:lnSpc>
              <a:defRPr sz="2000">
                <a:solidFill>
                  <a:srgbClr val="4D4D4D"/>
                </a:solidFill>
                <a:latin typeface="Arial" panose="020B0604020202020204" pitchFamily="34" charset="0"/>
              </a:defRPr>
            </a:lvl1pPr>
          </a:lstStyle>
          <a:p>
            <a:pPr marL="228600" indent="-228600" algn="just" fontAlgn="base">
              <a:lnSpc>
                <a:spcPct val="140000"/>
              </a:lnSpc>
              <a:spcBef>
                <a:spcPts val="600"/>
              </a:spcBef>
              <a:spcAft>
                <a:spcPts val="600"/>
              </a:spcAft>
              <a:buSzTx/>
              <a:buFont typeface="Arial" panose="020B0604020202020204" pitchFamily="34" charset="0"/>
              <a:buChar char="•"/>
              <a:defRPr/>
            </a:pPr>
            <a:r>
              <a:rPr lang="zh-CN" altLang="en-US" strike="noStrike" noProof="1" smtClean="0">
                <a:solidFill>
                  <a:schemeClr val="tx1"/>
                </a:solidFill>
                <a:latin typeface="+mn-lt"/>
                <a:ea typeface="宋体" panose="02010600030101010101" pitchFamily="2" charset="-122"/>
                <a:cs typeface="+mn-cs"/>
              </a:rPr>
              <a:t>游戏C的规则和游戏A并不那么相似。但是，前面所列出的，游戏A的关键性质，游戏C却都具有</a:t>
            </a:r>
            <a:endParaRPr lang="zh-CN" altLang="en-US" strike="noStrike" noProof="1" smtClean="0">
              <a:solidFill>
                <a:schemeClr val="tx1"/>
              </a:solidFill>
              <a:latin typeface="+mn-lt"/>
            </a:endParaRPr>
          </a:p>
          <a:p>
            <a:pPr marL="228600" indent="-228600" algn="just" fontAlgn="base">
              <a:lnSpc>
                <a:spcPct val="140000"/>
              </a:lnSpc>
              <a:spcBef>
                <a:spcPts val="600"/>
              </a:spcBef>
              <a:spcAft>
                <a:spcPts val="600"/>
              </a:spcAft>
              <a:buSzTx/>
              <a:buFont typeface="Arial" panose="020B0604020202020204" pitchFamily="34" charset="0"/>
              <a:buChar char="•"/>
              <a:defRPr/>
            </a:pPr>
            <a:r>
              <a:rPr lang="zh-CN" altLang="en-US" strike="noStrike" noProof="1" smtClean="0">
                <a:solidFill>
                  <a:schemeClr val="tx1"/>
                </a:solidFill>
                <a:latin typeface="+mn-lt"/>
                <a:ea typeface="宋体" panose="02010600030101010101" pitchFamily="2" charset="-122"/>
                <a:cs typeface="+mn-cs"/>
              </a:rPr>
              <a:t>游戏A的解答是由它的性质得出来的。因此，我们猜想游戏C是否也能用类似的方法来解。</a:t>
            </a:r>
            <a:endParaRPr lang="zh-CN" altLang="en-US" strike="noStrike" noProof="1" smtClean="0">
              <a:solidFill>
                <a:schemeClr val="tx1"/>
              </a:solidFill>
              <a:latin typeface="+mn-lt"/>
            </a:endParaRPr>
          </a:p>
        </p:txBody>
      </p:sp>
    </p:spTree>
    <p:custDataLst>
      <p:tags r:id="rId1"/>
    </p:custData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defRPr/>
            </a:pPr>
            <a:r>
              <a:rPr lang="zh-CN" altLang="en-US" sz="2400" strike="noStrike" noProof="1" smtClean="0">
                <a:latin typeface="+mj-lt"/>
                <a:ea typeface="+mj-ea"/>
                <a:cs typeface="+mj-cs"/>
              </a:rPr>
              <a:t>精华</a:t>
            </a:r>
          </a:p>
        </p:txBody>
      </p:sp>
      <p:sp>
        <p:nvSpPr>
          <p:cNvPr id="54281" name="文本框 14"/>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回忆游戏A的结论，以及它在游戏B上的推广，对于游戏C，我们的想法是</a:t>
            </a:r>
          </a:p>
        </p:txBody>
      </p:sp>
    </p:spTree>
    <p:custDataLst>
      <p:tags r:id="rId1"/>
    </p:custData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49</a:t>
            </a:r>
          </a:p>
        </p:txBody>
      </p:sp>
      <p:sp>
        <p:nvSpPr>
          <p:cNvPr id="57353" name="文本框 11"/>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设计一个函数f，把函数f的值看作是二进制数。</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对于任意一个初始局面S，设S=(a1, a2, …, an)。</a:t>
            </a:r>
            <a:endParaRPr lang="en-US" altLang="zh-CN" sz="2000">
              <a:latin typeface="Arial" panose="020B0604020202020204" pitchFamily="34" charset="0"/>
              <a:ea typeface="宋体" panose="02010600030101010101" pitchFamily="2" charset="-122"/>
            </a:endParaRP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令#S=f(a1)+f(a2)+…+f(an)。若#S≠0，则先行者（甲）有必胜策略；否则#S=0，这时后行者（乙）有必胜策略。</a:t>
            </a:r>
          </a:p>
          <a:p>
            <a:pPr marL="228600" indent="-228600" algn="just">
              <a:lnSpc>
                <a:spcPct val="120000"/>
              </a:lnSpc>
              <a:buFont typeface="Arial" panose="020B0604020202020204" pitchFamily="34" charset="0"/>
              <a:buChar char="•"/>
            </a:pPr>
            <a:endParaRPr lang="zh-CN" altLang="en-US" sz="2000">
              <a:latin typeface="Arial" panose="020B0604020202020204" pitchFamily="34" charset="0"/>
              <a:ea typeface="宋体" panose="02010600030101010101" pitchFamily="2" charset="-122"/>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53">
                                            <p:txEl>
                                              <p:pRg st="1" end="1"/>
                                            </p:txEl>
                                          </p:spTgt>
                                        </p:tgtEl>
                                        <p:attrNameLst>
                                          <p:attrName>style.visibility</p:attrName>
                                        </p:attrNameLst>
                                      </p:cBhvr>
                                      <p:to>
                                        <p:strVal val="visible"/>
                                      </p:to>
                                    </p:set>
                                    <p:anim calcmode="lin" valueType="num">
                                      <p:cBhvr additive="base">
                                        <p:cTn id="7" dur="500" fill="hold"/>
                                        <p:tgtEl>
                                          <p:spTgt spid="5735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5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53">
                                            <p:txEl>
                                              <p:pRg st="2" end="2"/>
                                            </p:txEl>
                                          </p:spTgt>
                                        </p:tgtEl>
                                        <p:attrNameLst>
                                          <p:attrName>style.visibility</p:attrName>
                                        </p:attrNameLst>
                                      </p:cBhvr>
                                      <p:to>
                                        <p:strVal val="visible"/>
                                      </p:to>
                                    </p:set>
                                    <p:anim calcmode="lin" valueType="num">
                                      <p:cBhvr additive="base">
                                        <p:cTn id="13" dur="500" fill="hold"/>
                                        <p:tgtEl>
                                          <p:spTgt spid="5735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5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50</a:t>
            </a:r>
          </a:p>
        </p:txBody>
      </p:sp>
      <p:sp>
        <p:nvSpPr>
          <p:cNvPr id="56329" name="文本框 14"/>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10000"/>
              </a:lnSpc>
              <a:spcBef>
                <a:spcPts val="475"/>
              </a:spcBef>
              <a:spcAft>
                <a:spcPts val="475"/>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游戏A中，f(x) = x。</a:t>
            </a:r>
          </a:p>
          <a:p>
            <a:pPr marL="228600" indent="-228600" algn="just">
              <a:lnSpc>
                <a:spcPct val="110000"/>
              </a:lnSpc>
              <a:spcBef>
                <a:spcPts val="475"/>
              </a:spcBef>
              <a:spcAft>
                <a:spcPts val="475"/>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游戏B中，f(x) = x mod (m + 1)。</a:t>
            </a:r>
          </a:p>
          <a:p>
            <a:pPr marL="228600" indent="-228600" algn="just">
              <a:lnSpc>
                <a:spcPct val="110000"/>
              </a:lnSpc>
              <a:spcBef>
                <a:spcPts val="475"/>
              </a:spcBef>
              <a:spcAft>
                <a:spcPts val="475"/>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游戏C中，f(x) = ?。</a:t>
            </a:r>
          </a:p>
          <a:p>
            <a:pPr marL="228600" indent="-228600" algn="just">
              <a:lnSpc>
                <a:spcPct val="110000"/>
              </a:lnSpc>
              <a:spcBef>
                <a:spcPts val="475"/>
              </a:spcBef>
              <a:spcAft>
                <a:spcPts val="475"/>
              </a:spcAft>
              <a:buFont typeface="Arial" panose="020B0604020202020204" pitchFamily="34" charset="0"/>
              <a:buChar char="•"/>
            </a:pPr>
            <a:endParaRPr lang="zh-CN" altLang="en-US" sz="2000">
              <a:latin typeface="Arial" panose="020B0604020202020204" pitchFamily="34" charset="0"/>
              <a:ea typeface="宋体" panose="02010600030101010101" pitchFamily="2" charset="-122"/>
            </a:endParaRPr>
          </a:p>
        </p:txBody>
      </p:sp>
    </p:spTree>
    <p:custDataLst>
      <p:tags r:id="rId1"/>
    </p:custData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51</a:t>
            </a:r>
          </a:p>
        </p:txBody>
      </p:sp>
      <p:sp>
        <p:nvSpPr>
          <p:cNvPr id="57353" name="文本框 11"/>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关键就在于如何构造一个满足要求的函数f。</a:t>
            </a:r>
          </a:p>
        </p:txBody>
      </p:sp>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p:txBody>
          <a:bodyPr lIns="91440" tIns="45720" rIns="91440" bIns="45720" anchor="ctr"/>
          <a:lstStyle/>
          <a:p>
            <a:endParaRPr lang="zh-CN" altLang="en-US"/>
          </a:p>
        </p:txBody>
      </p:sp>
      <p:sp>
        <p:nvSpPr>
          <p:cNvPr id="10242" name="内容占位符 2"/>
          <p:cNvSpPr>
            <a:spLocks noGrp="1"/>
          </p:cNvSpPr>
          <p:nvPr>
            <p:ph idx="1"/>
          </p:nvPr>
        </p:nvSpPr>
        <p:spPr/>
        <p:txBody>
          <a:bodyPr lIns="91440" tIns="45720" rIns="91440" bIns="45720" anchor="t"/>
          <a:lstStyle/>
          <a:p>
            <a:endParaRPr lang="zh-CN" altLang="en-US"/>
          </a:p>
          <a:p>
            <a:endParaRPr lang="zh-CN" altLang="en-US"/>
          </a:p>
          <a:p>
            <a:endParaRPr lang="zh-CN" altLang="en-US"/>
          </a:p>
          <a:p>
            <a:r>
              <a:rPr lang="zh-CN" altLang="en-US"/>
              <a:t>可以用3元组(3, 3, 1)来描述图所示的局面。</a:t>
            </a:r>
          </a:p>
        </p:txBody>
      </p:sp>
      <p:grpSp>
        <p:nvGrpSpPr>
          <p:cNvPr id="10243" name="组合 1073742892"/>
          <p:cNvGrpSpPr/>
          <p:nvPr/>
        </p:nvGrpSpPr>
        <p:grpSpPr>
          <a:xfrm>
            <a:off x="1497013" y="2422525"/>
            <a:ext cx="8497887" cy="2776538"/>
            <a:chOff x="1980" y="5260"/>
            <a:chExt cx="5940" cy="1980"/>
          </a:xfrm>
        </p:grpSpPr>
        <p:grpSp>
          <p:nvGrpSpPr>
            <p:cNvPr id="10244" name="组合 1073742891"/>
            <p:cNvGrpSpPr/>
            <p:nvPr/>
          </p:nvGrpSpPr>
          <p:grpSpPr>
            <a:xfrm>
              <a:off x="1980" y="5260"/>
              <a:ext cx="5940" cy="1980"/>
              <a:chOff x="1980" y="5260"/>
              <a:chExt cx="5940" cy="1980"/>
            </a:xfrm>
          </p:grpSpPr>
          <p:grpSp>
            <p:nvGrpSpPr>
              <p:cNvPr id="10245" name="组合 1073742883"/>
              <p:cNvGrpSpPr/>
              <p:nvPr/>
            </p:nvGrpSpPr>
            <p:grpSpPr>
              <a:xfrm>
                <a:off x="1980" y="5260"/>
                <a:ext cx="1980" cy="1980"/>
                <a:chOff x="1980" y="5260"/>
                <a:chExt cx="1980" cy="1980"/>
              </a:xfrm>
            </p:grpSpPr>
            <p:sp>
              <p:nvSpPr>
                <p:cNvPr id="10246" name="矩形 1073742869"/>
                <p:cNvSpPr/>
                <p:nvPr/>
              </p:nvSpPr>
              <p:spPr>
                <a:xfrm>
                  <a:off x="1980" y="5260"/>
                  <a:ext cx="1980" cy="1980"/>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a:latin typeface="Calibri" charset="0"/>
                    <a:ea typeface="宋体" panose="02010600030101010101" pitchFamily="2" charset="-122"/>
                  </a:endParaRPr>
                </a:p>
              </p:txBody>
            </p:sp>
            <p:grpSp>
              <p:nvGrpSpPr>
                <p:cNvPr id="10247" name="组合 1073742866"/>
                <p:cNvGrpSpPr/>
                <p:nvPr/>
              </p:nvGrpSpPr>
              <p:grpSpPr>
                <a:xfrm>
                  <a:off x="2520" y="6040"/>
                  <a:ext cx="900" cy="984"/>
                  <a:chOff x="2700" y="6664"/>
                  <a:chExt cx="900" cy="984"/>
                </a:xfrm>
              </p:grpSpPr>
              <p:sp>
                <p:nvSpPr>
                  <p:cNvPr id="10248" name="椭圆 1073742852"/>
                  <p:cNvSpPr/>
                  <p:nvPr/>
                </p:nvSpPr>
                <p:spPr>
                  <a:xfrm>
                    <a:off x="2700" y="6664"/>
                    <a:ext cx="360" cy="360"/>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altLang="en-US">
                      <a:latin typeface="Calibri" charset="0"/>
                      <a:ea typeface="宋体" panose="02010600030101010101" pitchFamily="2" charset="-122"/>
                    </a:endParaRPr>
                  </a:p>
                </p:txBody>
              </p:sp>
              <p:sp>
                <p:nvSpPr>
                  <p:cNvPr id="10249" name="椭圆 1073742853"/>
                  <p:cNvSpPr/>
                  <p:nvPr/>
                </p:nvSpPr>
                <p:spPr>
                  <a:xfrm>
                    <a:off x="3240" y="6664"/>
                    <a:ext cx="360" cy="360"/>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altLang="en-US">
                      <a:latin typeface="Calibri" charset="0"/>
                      <a:ea typeface="宋体" panose="02010600030101010101" pitchFamily="2" charset="-122"/>
                    </a:endParaRPr>
                  </a:p>
                </p:txBody>
              </p:sp>
              <p:sp>
                <p:nvSpPr>
                  <p:cNvPr id="10250" name="椭圆 1073742854"/>
                  <p:cNvSpPr/>
                  <p:nvPr/>
                </p:nvSpPr>
                <p:spPr>
                  <a:xfrm>
                    <a:off x="3240" y="7288"/>
                    <a:ext cx="360" cy="360"/>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altLang="en-US">
                      <a:latin typeface="Calibri" charset="0"/>
                      <a:ea typeface="宋体" panose="02010600030101010101" pitchFamily="2" charset="-122"/>
                    </a:endParaRPr>
                  </a:p>
                </p:txBody>
              </p:sp>
            </p:grpSp>
          </p:grpSp>
          <p:grpSp>
            <p:nvGrpSpPr>
              <p:cNvPr id="10251" name="组合 1073742890"/>
              <p:cNvGrpSpPr/>
              <p:nvPr/>
            </p:nvGrpSpPr>
            <p:grpSpPr>
              <a:xfrm>
                <a:off x="3960" y="5260"/>
                <a:ext cx="1980" cy="1980"/>
                <a:chOff x="3960" y="5260"/>
                <a:chExt cx="1980" cy="1980"/>
              </a:xfrm>
            </p:grpSpPr>
            <p:sp>
              <p:nvSpPr>
                <p:cNvPr id="10252" name="矩形 1073742871"/>
                <p:cNvSpPr/>
                <p:nvPr/>
              </p:nvSpPr>
              <p:spPr>
                <a:xfrm>
                  <a:off x="3960" y="5260"/>
                  <a:ext cx="1980" cy="1980"/>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a:latin typeface="Calibri" charset="0"/>
                    <a:ea typeface="宋体" panose="02010600030101010101" pitchFamily="2" charset="-122"/>
                  </a:endParaRPr>
                </a:p>
              </p:txBody>
            </p:sp>
            <p:grpSp>
              <p:nvGrpSpPr>
                <p:cNvPr id="10253" name="组合 1073742889"/>
                <p:cNvGrpSpPr/>
                <p:nvPr/>
              </p:nvGrpSpPr>
              <p:grpSpPr>
                <a:xfrm>
                  <a:off x="4500" y="6040"/>
                  <a:ext cx="900" cy="984"/>
                  <a:chOff x="4500" y="6040"/>
                  <a:chExt cx="900" cy="984"/>
                </a:xfrm>
              </p:grpSpPr>
              <p:sp>
                <p:nvSpPr>
                  <p:cNvPr id="10254" name="椭圆 1073742855"/>
                  <p:cNvSpPr/>
                  <p:nvPr/>
                </p:nvSpPr>
                <p:spPr>
                  <a:xfrm>
                    <a:off x="4500" y="6040"/>
                    <a:ext cx="360" cy="360"/>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altLang="en-US">
                      <a:latin typeface="Calibri" charset="0"/>
                      <a:ea typeface="宋体" panose="02010600030101010101" pitchFamily="2" charset="-122"/>
                    </a:endParaRPr>
                  </a:p>
                </p:txBody>
              </p:sp>
              <p:sp>
                <p:nvSpPr>
                  <p:cNvPr id="10255" name="椭圆 1073742857"/>
                  <p:cNvSpPr/>
                  <p:nvPr/>
                </p:nvSpPr>
                <p:spPr>
                  <a:xfrm>
                    <a:off x="5040" y="6664"/>
                    <a:ext cx="360" cy="360"/>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altLang="en-US">
                      <a:latin typeface="Calibri" charset="0"/>
                      <a:ea typeface="宋体" panose="02010600030101010101" pitchFamily="2" charset="-122"/>
                    </a:endParaRPr>
                  </a:p>
                </p:txBody>
              </p:sp>
              <p:sp>
                <p:nvSpPr>
                  <p:cNvPr id="10256" name="椭圆 1073742858"/>
                  <p:cNvSpPr/>
                  <p:nvPr/>
                </p:nvSpPr>
                <p:spPr>
                  <a:xfrm>
                    <a:off x="4500" y="6664"/>
                    <a:ext cx="360" cy="360"/>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altLang="en-US">
                      <a:latin typeface="Calibri" charset="0"/>
                      <a:ea typeface="宋体" panose="02010600030101010101" pitchFamily="2" charset="-122"/>
                    </a:endParaRPr>
                  </a:p>
                </p:txBody>
              </p:sp>
            </p:grpSp>
          </p:grpSp>
          <p:grpSp>
            <p:nvGrpSpPr>
              <p:cNvPr id="10257" name="组合 1073742886"/>
              <p:cNvGrpSpPr/>
              <p:nvPr/>
            </p:nvGrpSpPr>
            <p:grpSpPr>
              <a:xfrm>
                <a:off x="5940" y="5260"/>
                <a:ext cx="1980" cy="1980"/>
                <a:chOff x="5940" y="5260"/>
                <a:chExt cx="1980" cy="1980"/>
              </a:xfrm>
            </p:grpSpPr>
            <p:sp>
              <p:nvSpPr>
                <p:cNvPr id="10258" name="矩形 1073742872"/>
                <p:cNvSpPr/>
                <p:nvPr/>
              </p:nvSpPr>
              <p:spPr>
                <a:xfrm>
                  <a:off x="5940" y="5260"/>
                  <a:ext cx="1980" cy="1980"/>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a:latin typeface="Calibri" charset="0"/>
                    <a:ea typeface="宋体" panose="02010600030101010101" pitchFamily="2" charset="-122"/>
                  </a:endParaRPr>
                </a:p>
              </p:txBody>
            </p:sp>
            <p:sp>
              <p:nvSpPr>
                <p:cNvPr id="10259" name="椭圆 1073742860"/>
                <p:cNvSpPr/>
                <p:nvPr/>
              </p:nvSpPr>
              <p:spPr>
                <a:xfrm>
                  <a:off x="6660" y="6352"/>
                  <a:ext cx="360" cy="360"/>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altLang="en-US">
                    <a:latin typeface="Calibri" charset="0"/>
                    <a:ea typeface="宋体" panose="02010600030101010101" pitchFamily="2" charset="-122"/>
                  </a:endParaRPr>
                </a:p>
              </p:txBody>
            </p:sp>
          </p:grpSp>
        </p:grpSp>
        <p:grpSp>
          <p:nvGrpSpPr>
            <p:cNvPr id="10260" name="组合 1073742880"/>
            <p:cNvGrpSpPr/>
            <p:nvPr/>
          </p:nvGrpSpPr>
          <p:grpSpPr>
            <a:xfrm>
              <a:off x="1980" y="5338"/>
              <a:ext cx="5940" cy="702"/>
              <a:chOff x="2160" y="5572"/>
              <a:chExt cx="5940" cy="702"/>
            </a:xfrm>
          </p:grpSpPr>
          <p:sp>
            <p:nvSpPr>
              <p:cNvPr id="10261" name="文本框 1073742877"/>
              <p:cNvSpPr txBox="1"/>
              <p:nvPr/>
            </p:nvSpPr>
            <p:spPr>
              <a:xfrm>
                <a:off x="2160" y="5572"/>
                <a:ext cx="1980" cy="702"/>
              </a:xfrm>
              <a:prstGeom prst="rect">
                <a:avLst/>
              </a:prstGeom>
              <a:noFill/>
              <a:ln w="9525">
                <a:noFill/>
              </a:ln>
            </p:spPr>
            <p:txBody>
              <a:bodyPr wrap="square" anchor="t"/>
              <a:lstStyle/>
              <a:p>
                <a:r>
                  <a:rPr lang="zh-CN" altLang="en-US">
                    <a:latin typeface="Calibri" charset="0"/>
                    <a:ea typeface="宋体" panose="02010600030101010101" pitchFamily="2" charset="-122"/>
                  </a:rPr>
                  <a:t>第一堆：a1=3</a:t>
                </a:r>
              </a:p>
              <a:p>
                <a:endParaRPr lang="zh-CN" altLang="en-US">
                  <a:latin typeface="Calibri" charset="0"/>
                  <a:ea typeface="宋体" panose="02010600030101010101" pitchFamily="2" charset="-122"/>
                </a:endParaRPr>
              </a:p>
            </p:txBody>
          </p:sp>
          <p:sp>
            <p:nvSpPr>
              <p:cNvPr id="10262" name="文本框 1073742878"/>
              <p:cNvSpPr txBox="1"/>
              <p:nvPr/>
            </p:nvSpPr>
            <p:spPr>
              <a:xfrm>
                <a:off x="4140" y="5572"/>
                <a:ext cx="1980" cy="702"/>
              </a:xfrm>
              <a:prstGeom prst="rect">
                <a:avLst/>
              </a:prstGeom>
              <a:noFill/>
              <a:ln w="9525">
                <a:noFill/>
              </a:ln>
            </p:spPr>
            <p:txBody>
              <a:bodyPr wrap="square" anchor="t"/>
              <a:lstStyle/>
              <a:p>
                <a:r>
                  <a:rPr lang="zh-CN" altLang="en-US">
                    <a:latin typeface="Calibri" charset="0"/>
                    <a:ea typeface="宋体" panose="02010600030101010101" pitchFamily="2" charset="-122"/>
                  </a:rPr>
                  <a:t>第二堆：a2=3</a:t>
                </a:r>
              </a:p>
              <a:p>
                <a:endParaRPr lang="zh-CN" altLang="en-US">
                  <a:latin typeface="Calibri" charset="0"/>
                  <a:ea typeface="宋体" panose="02010600030101010101" pitchFamily="2" charset="-122"/>
                </a:endParaRPr>
              </a:p>
            </p:txBody>
          </p:sp>
          <p:sp>
            <p:nvSpPr>
              <p:cNvPr id="10263" name="文本框 1073742879"/>
              <p:cNvSpPr txBox="1"/>
              <p:nvPr/>
            </p:nvSpPr>
            <p:spPr>
              <a:xfrm>
                <a:off x="6120" y="5572"/>
                <a:ext cx="1980" cy="702"/>
              </a:xfrm>
              <a:prstGeom prst="rect">
                <a:avLst/>
              </a:prstGeom>
              <a:noFill/>
              <a:ln w="9525">
                <a:noFill/>
              </a:ln>
            </p:spPr>
            <p:txBody>
              <a:bodyPr wrap="square" anchor="t"/>
              <a:lstStyle/>
              <a:p>
                <a:r>
                  <a:rPr lang="zh-CN" altLang="en-US">
                    <a:latin typeface="Calibri" charset="0"/>
                    <a:ea typeface="宋体" panose="02010600030101010101" pitchFamily="2" charset="-122"/>
                  </a:rPr>
                  <a:t>第三堆：a3=1</a:t>
                </a:r>
              </a:p>
              <a:p>
                <a:endParaRPr lang="zh-CN" altLang="en-US">
                  <a:latin typeface="Calibri" charset="0"/>
                  <a:ea typeface="宋体" panose="02010600030101010101" pitchFamily="2" charset="-122"/>
                </a:endParaRPr>
              </a:p>
            </p:txBody>
          </p:sp>
        </p:grpSp>
      </p:grpSp>
    </p:spTree>
    <p:custDataLst>
      <p:tags r:id="rId1"/>
    </p:custData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52</a:t>
            </a:r>
          </a:p>
        </p:txBody>
      </p:sp>
      <p:sp>
        <p:nvSpPr>
          <p:cNvPr id="58377" name="文本框 11"/>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回忆关于游戏A、B的结论的证明过程</a:t>
            </a:r>
          </a:p>
        </p:txBody>
      </p:sp>
    </p:spTree>
    <p:custDataLst>
      <p:tags r:id="rId1"/>
    </p:custData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53</a:t>
            </a:r>
          </a:p>
        </p:txBody>
      </p:sp>
      <p:sp>
        <p:nvSpPr>
          <p:cNvPr id="61449" name="文本框 14"/>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10000"/>
              </a:lnSpc>
              <a:spcBef>
                <a:spcPts val="475"/>
              </a:spcBef>
              <a:spcAft>
                <a:spcPts val="475"/>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函数f是否满足要求，关键在于#S是否满足下面的条件。</a:t>
            </a:r>
          </a:p>
          <a:p>
            <a:pPr marL="228600" indent="-228600" algn="just">
              <a:lnSpc>
                <a:spcPct val="110000"/>
              </a:lnSpc>
              <a:spcBef>
                <a:spcPts val="475"/>
              </a:spcBef>
              <a:spcAft>
                <a:spcPts val="475"/>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若#S=0，则无论先行者如何取子S→T，都有#T≠0。</a:t>
            </a:r>
          </a:p>
          <a:p>
            <a:pPr marL="228600" indent="-228600" algn="just">
              <a:lnSpc>
                <a:spcPct val="110000"/>
              </a:lnSpc>
              <a:spcBef>
                <a:spcPts val="475"/>
              </a:spcBef>
              <a:spcAft>
                <a:spcPts val="475"/>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若#S≠0，则先行者必然存在一种取子方法S→T，且#T=0。</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49">
                                            <p:txEl>
                                              <p:pRg st="1" end="1"/>
                                            </p:txEl>
                                          </p:spTgt>
                                        </p:tgtEl>
                                        <p:attrNameLst>
                                          <p:attrName>style.visibility</p:attrName>
                                        </p:attrNameLst>
                                      </p:cBhvr>
                                      <p:to>
                                        <p:strVal val="visible"/>
                                      </p:to>
                                    </p:set>
                                    <p:anim calcmode="lin" valueType="num">
                                      <p:cBhvr additive="base">
                                        <p:cTn id="7" dur="500" fill="hold"/>
                                        <p:tgtEl>
                                          <p:spTgt spid="6144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449">
                                            <p:txEl>
                                              <p:pRg st="2" end="2"/>
                                            </p:txEl>
                                          </p:spTgt>
                                        </p:tgtEl>
                                        <p:attrNameLst>
                                          <p:attrName>style.visibility</p:attrName>
                                        </p:attrNameLst>
                                      </p:cBhvr>
                                      <p:to>
                                        <p:strVal val="visible"/>
                                      </p:to>
                                    </p:set>
                                    <p:anim calcmode="lin" valueType="num">
                                      <p:cBhvr additive="base">
                                        <p:cTn id="11" dur="500" fill="hold"/>
                                        <p:tgtEl>
                                          <p:spTgt spid="6144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44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54</a:t>
            </a:r>
          </a:p>
        </p:txBody>
      </p:sp>
      <p:sp>
        <p:nvSpPr>
          <p:cNvPr id="60425" name="文本框 11"/>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用符号$(x)，表示局面(x)的下一步所有可能出现的局面的集合。</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在游戏A中，$(3)={(2), (1), (0)}。</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在游戏B中，若m=4，则$(9)={(8), (7), (6), (5)}，$(2)={(1), (0)}。</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在游戏C中，$(7)={(5), (1, 4), (2, 3)}。</a:t>
            </a:r>
          </a:p>
        </p:txBody>
      </p:sp>
    </p:spTree>
    <p:custDataLst>
      <p:tags r:id="rId1"/>
    </p:custData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55</a:t>
            </a:r>
          </a:p>
        </p:txBody>
      </p:sp>
      <p:sp>
        <p:nvSpPr>
          <p:cNvPr id="61449" name="文本框 11"/>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定义集合g(x)：设$(x)={S1, S2, …, Sk}，则g(x)={#S1, #S2, …, #Sk}。</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在游戏A中，$(3)={(2), (1), (0)}，故g(3)={#(2), #(1), #(0)}={10, 01, 00}。</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在游戏B中，若m=4，则g(9)={#(8), #(7), #(6), #(5)}，g(2)={#(1), #(0)}。</a:t>
            </a:r>
          </a:p>
        </p:txBody>
      </p:sp>
    </p:spTree>
    <p:custDataLst>
      <p:tags r:id="rId1"/>
    </p:custData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56</a:t>
            </a:r>
          </a:p>
        </p:txBody>
      </p:sp>
      <p:sp>
        <p:nvSpPr>
          <p:cNvPr id="62473" name="文本框 11"/>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若#S=0，则无论先行者如何取子S→T，都有#T≠0。</a:t>
            </a:r>
          </a:p>
          <a:p>
            <a:pPr marL="228600" indent="-228600" algn="just">
              <a:lnSpc>
                <a:spcPct val="120000"/>
              </a:lnSpc>
              <a:buFont typeface="Arial" panose="020B0604020202020204" pitchFamily="34" charset="0"/>
              <a:buChar char="•"/>
            </a:pPr>
            <a:endParaRPr lang="zh-CN" altLang="en-US" sz="2000">
              <a:latin typeface="Arial" panose="020B0604020202020204" pitchFamily="34" charset="0"/>
              <a:ea typeface="宋体" panose="02010600030101010101" pitchFamily="2" charset="-122"/>
            </a:endParaRPr>
          </a:p>
        </p:txBody>
      </p:sp>
    </p:spTree>
    <p:custDataLst>
      <p:tags r:id="rId1"/>
    </p:custData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57</a:t>
            </a:r>
          </a:p>
        </p:txBody>
      </p:sp>
      <p:sp>
        <p:nvSpPr>
          <p:cNvPr id="65545" name="文本框 11"/>
          <p:cNvSpPr txBox="1"/>
          <p:nvPr>
            <p:custDataLst>
              <p:tags r:id="rId10"/>
            </p:custDataLst>
          </p:nvPr>
        </p:nvSpPr>
        <p:spPr>
          <a:xfrm>
            <a:off x="1454150" y="2320925"/>
            <a:ext cx="9283700" cy="3551238"/>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设S=(a1, a2, …, an)，由于先行者只能选择一堆石子，不妨设选择了a1；</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因为#S=f(a1)+#(a2, …, an)=0，所以f(a1)=#(a2, …, an)；</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先行者可能将局面(a1)变为局面(b1, …, bm)，#(b1, …, bm)属于集合g(a1)；</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设这时的局面为T，我们有T=(b1, …, bm)+(a2, …, an)；</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#T=#(b1, …, bm)+#(a2, …, an)=#(b1, …, bm)+f(a1)；</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如果要求#T≠0，则必然有#(b1, …, bm)≠f(a1)；</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因此，函数f(a1)的值，不属于集合g(a1)。（充要）</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45">
                                            <p:txEl>
                                              <p:pRg st="1" end="1"/>
                                            </p:txEl>
                                          </p:spTgt>
                                        </p:tgtEl>
                                        <p:attrNameLst>
                                          <p:attrName>style.visibility</p:attrName>
                                        </p:attrNameLst>
                                      </p:cBhvr>
                                      <p:to>
                                        <p:strVal val="visible"/>
                                      </p:to>
                                    </p:set>
                                    <p:anim calcmode="lin" valueType="num">
                                      <p:cBhvr additive="base">
                                        <p:cTn id="7" dur="500" fill="hold"/>
                                        <p:tgtEl>
                                          <p:spTgt spid="6554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4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545">
                                            <p:txEl>
                                              <p:pRg st="2" end="2"/>
                                            </p:txEl>
                                          </p:spTgt>
                                        </p:tgtEl>
                                        <p:attrNameLst>
                                          <p:attrName>style.visibility</p:attrName>
                                        </p:attrNameLst>
                                      </p:cBhvr>
                                      <p:to>
                                        <p:strVal val="visible"/>
                                      </p:to>
                                    </p:set>
                                    <p:anim calcmode="lin" valueType="num">
                                      <p:cBhvr additive="base">
                                        <p:cTn id="13" dur="500" fill="hold"/>
                                        <p:tgtEl>
                                          <p:spTgt spid="6554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4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545">
                                            <p:txEl>
                                              <p:pRg st="3" end="3"/>
                                            </p:txEl>
                                          </p:spTgt>
                                        </p:tgtEl>
                                        <p:attrNameLst>
                                          <p:attrName>style.visibility</p:attrName>
                                        </p:attrNameLst>
                                      </p:cBhvr>
                                      <p:to>
                                        <p:strVal val="visible"/>
                                      </p:to>
                                    </p:set>
                                    <p:anim calcmode="lin" valueType="num">
                                      <p:cBhvr additive="base">
                                        <p:cTn id="19" dur="500" fill="hold"/>
                                        <p:tgtEl>
                                          <p:spTgt spid="6554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4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5545">
                                            <p:txEl>
                                              <p:pRg st="4" end="4"/>
                                            </p:txEl>
                                          </p:spTgt>
                                        </p:tgtEl>
                                        <p:attrNameLst>
                                          <p:attrName>style.visibility</p:attrName>
                                        </p:attrNameLst>
                                      </p:cBhvr>
                                      <p:to>
                                        <p:strVal val="visible"/>
                                      </p:to>
                                    </p:set>
                                    <p:anim calcmode="lin" valueType="num">
                                      <p:cBhvr additive="base">
                                        <p:cTn id="25" dur="500" fill="hold"/>
                                        <p:tgtEl>
                                          <p:spTgt spid="6554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54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5545">
                                            <p:txEl>
                                              <p:pRg st="5" end="5"/>
                                            </p:txEl>
                                          </p:spTgt>
                                        </p:tgtEl>
                                        <p:attrNameLst>
                                          <p:attrName>style.visibility</p:attrName>
                                        </p:attrNameLst>
                                      </p:cBhvr>
                                      <p:to>
                                        <p:strVal val="visible"/>
                                      </p:to>
                                    </p:set>
                                    <p:anim calcmode="lin" valueType="num">
                                      <p:cBhvr additive="base">
                                        <p:cTn id="31" dur="500" fill="hold"/>
                                        <p:tgtEl>
                                          <p:spTgt spid="6554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54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5545">
                                            <p:txEl>
                                              <p:pRg st="6" end="6"/>
                                            </p:txEl>
                                          </p:spTgt>
                                        </p:tgtEl>
                                        <p:attrNameLst>
                                          <p:attrName>style.visibility</p:attrName>
                                        </p:attrNameLst>
                                      </p:cBhvr>
                                      <p:to>
                                        <p:strVal val="visible"/>
                                      </p:to>
                                    </p:set>
                                    <p:anim calcmode="lin" valueType="num">
                                      <p:cBhvr additive="base">
                                        <p:cTn id="37" dur="500" fill="hold"/>
                                        <p:tgtEl>
                                          <p:spTgt spid="6554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554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58</a:t>
            </a:r>
          </a:p>
        </p:txBody>
      </p:sp>
      <p:sp>
        <p:nvSpPr>
          <p:cNvPr id="64521" name="文本框 11"/>
          <p:cNvSpPr txBox="1"/>
          <p:nvPr>
            <p:custDataLst>
              <p:tags r:id="rId10"/>
            </p:custDataLst>
          </p:nvPr>
        </p:nvSpPr>
        <p:spPr>
          <a:xfrm>
            <a:off x="1454150" y="2330450"/>
            <a:ext cx="9283700" cy="1570038"/>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endParaRPr lang="zh-CN" altLang="en-US" sz="2000">
              <a:latin typeface="Arial" panose="020B0604020202020204" pitchFamily="34" charset="0"/>
              <a:ea typeface="宋体" panose="02010600030101010101" pitchFamily="2" charset="-122"/>
            </a:endParaRP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若#S≠0，则先行者必然存在一种取子方法S→T，且#T=0。</a:t>
            </a:r>
          </a:p>
        </p:txBody>
      </p:sp>
    </p:spTree>
    <p:custDataLst>
      <p:tags r:id="rId1"/>
    </p:custData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custDataLst>
              <p:tags r:id="rId2"/>
            </p:custDataLst>
          </p:nvPr>
        </p:nvSpPr>
        <p:spPr>
          <a:xfrm>
            <a:off x="838200" y="346075"/>
            <a:ext cx="10515600" cy="6557963"/>
          </a:xfrm>
        </p:spPr>
        <p:txBody>
          <a:bodyPr lIns="91440" tIns="45720" rIns="91440" bIns="45720" anchor="t"/>
          <a:lstStyle/>
          <a:p>
            <a:pPr algn="just" fontAlgn="base">
              <a:lnSpc>
                <a:spcPct val="120000"/>
              </a:lnSpc>
            </a:pPr>
            <a:r>
              <a:rPr lang="zh-CN" altLang="en-US"/>
              <a:t></a:t>
            </a:r>
            <a:r>
              <a:rPr lang="zh-CN" altLang="en-US">
                <a:solidFill>
                  <a:schemeClr val="tx1"/>
                </a:solidFill>
              </a:rPr>
              <a:t>设S=(a1, a2, …, an)，p=#S=f(a1)+f(a2)+…+f(an)；</a:t>
            </a:r>
          </a:p>
          <a:p>
            <a:pPr algn="just" fontAlgn="base">
              <a:lnSpc>
                <a:spcPct val="120000"/>
              </a:lnSpc>
            </a:pPr>
            <a:r>
              <a:rPr lang="zh-CN" altLang="en-US">
                <a:solidFill>
                  <a:schemeClr val="tx1"/>
                </a:solidFill>
              </a:rPr>
              <a:t>因为p≠0，所以必然存在k，使得f(ak)+p&lt;f(ak)，不妨设k=1，f(a1)+p=x；</a:t>
            </a:r>
          </a:p>
          <a:p>
            <a:pPr algn="just" fontAlgn="base">
              <a:lnSpc>
                <a:spcPct val="120000"/>
              </a:lnSpc>
            </a:pPr>
            <a:r>
              <a:rPr lang="zh-CN" altLang="en-US">
                <a:solidFill>
                  <a:schemeClr val="tx1"/>
                </a:solidFill>
              </a:rPr>
              <a:t>因为p=#S=f(a1)+#(a2, …, an)，故(a2, …, an)=p+f(a1)=x；</a:t>
            </a:r>
          </a:p>
          <a:p>
            <a:pPr algn="just" fontAlgn="base">
              <a:lnSpc>
                <a:spcPct val="120000"/>
              </a:lnSpc>
            </a:pPr>
            <a:r>
              <a:rPr lang="zh-CN" altLang="en-US">
                <a:solidFill>
                  <a:schemeClr val="tx1"/>
                </a:solidFill>
              </a:rPr>
              <a:t>如果先行者把局面(a1)变为局面(b1, …, bm)，#(b1, …, bm)属于集合g(a1)；</a:t>
            </a:r>
          </a:p>
          <a:p>
            <a:pPr algn="just" fontAlgn="base">
              <a:lnSpc>
                <a:spcPct val="120000"/>
              </a:lnSpc>
            </a:pPr>
            <a:r>
              <a:rPr lang="zh-CN" altLang="en-US">
                <a:solidFill>
                  <a:schemeClr val="tx1"/>
                </a:solidFill>
              </a:rPr>
              <a:t>设这时的局面为T，我们有T=(b1, …, bm)+(a2, …, an)；</a:t>
            </a:r>
          </a:p>
          <a:p>
            <a:pPr algn="just" fontAlgn="base">
              <a:lnSpc>
                <a:spcPct val="120000"/>
              </a:lnSpc>
            </a:pPr>
            <a:r>
              <a:rPr lang="zh-CN" altLang="en-US">
                <a:solidFill>
                  <a:schemeClr val="tx1"/>
                </a:solidFill>
              </a:rPr>
              <a:t>#T=#(b1, …, bm)+#(a2, …, an)=#(b1, …, bm)+x；</a:t>
            </a:r>
          </a:p>
          <a:p>
            <a:pPr algn="just" fontAlgn="base">
              <a:lnSpc>
                <a:spcPct val="120000"/>
              </a:lnSpc>
            </a:pPr>
            <a:r>
              <a:rPr lang="zh-CN" altLang="en-US">
                <a:solidFill>
                  <a:schemeClr val="tx1"/>
                </a:solidFill>
              </a:rPr>
              <a:t>如果要使#T=0，相当于要找到(b1, …, bm)，使得#(b1, …, bm)等于x；</a:t>
            </a:r>
          </a:p>
          <a:p>
            <a:pPr algn="just" fontAlgn="base">
              <a:lnSpc>
                <a:spcPct val="120000"/>
              </a:lnSpc>
            </a:pPr>
            <a:r>
              <a:rPr lang="zh-CN" altLang="en-US">
                <a:solidFill>
                  <a:schemeClr val="tx1"/>
                </a:solidFill>
              </a:rPr>
              <a:t>如果可以保证x属于集合g(a1)，则肯定可以找到相应的的(b1, …, bm)；</a:t>
            </a:r>
          </a:p>
          <a:p>
            <a:pPr algn="just" fontAlgn="base">
              <a:lnSpc>
                <a:spcPct val="120000"/>
              </a:lnSpc>
            </a:pPr>
            <a:r>
              <a:rPr lang="zh-CN" altLang="en-US">
                <a:solidFill>
                  <a:schemeClr val="tx1"/>
                </a:solidFill>
              </a:rPr>
              <a:t>因为x&lt;f(a1)，所以，x属于集合{0, 1, …, f(a1)–1}；</a:t>
            </a:r>
          </a:p>
          <a:p>
            <a:pPr algn="just" fontAlgn="base">
              <a:lnSpc>
                <a:spcPct val="120000"/>
              </a:lnSpc>
            </a:pPr>
            <a:r>
              <a:rPr lang="zh-CN" altLang="en-US">
                <a:solidFill>
                  <a:schemeClr val="tx1"/>
                </a:solidFill>
              </a:rPr>
              <a:t>如果集合g(a1)包含集合{0, 1, …, f(a1)–1}，则x一定属于g(a1)。（充分）</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 calcmode="lin" valueType="num">
                                      <p:cBhvr additive="base">
                                        <p:cTn id="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xEl>
                                              <p:pRg st="7" end="7"/>
                                            </p:txEl>
                                          </p:spTgt>
                                        </p:tgtEl>
                                        <p:attrNameLst>
                                          <p:attrName>style.visibility</p:attrName>
                                        </p:attrNameLst>
                                      </p:cBhvr>
                                      <p:to>
                                        <p:strVal val="visible"/>
                                      </p:to>
                                    </p:set>
                                    <p:anim calcmode="lin" valueType="num">
                                      <p:cBhvr additive="base">
                                        <p:cTn id="43"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xEl>
                                              <p:pRg st="8" end="8"/>
                                            </p:txEl>
                                          </p:spTgt>
                                        </p:tgtEl>
                                        <p:attrNameLst>
                                          <p:attrName>style.visibility</p:attrName>
                                        </p:attrNameLst>
                                      </p:cBhvr>
                                      <p:to>
                                        <p:strVal val="visible"/>
                                      </p:to>
                                    </p:set>
                                    <p:anim calcmode="lin" valueType="num">
                                      <p:cBhvr additive="base">
                                        <p:cTn id="49"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1">
                                            <p:txEl>
                                              <p:pRg st="9" end="9"/>
                                            </p:txEl>
                                          </p:spTgt>
                                        </p:tgtEl>
                                        <p:attrNameLst>
                                          <p:attrName>style.visibility</p:attrName>
                                        </p:attrNameLst>
                                      </p:cBhvr>
                                      <p:to>
                                        <p:strVal val="visible"/>
                                      </p:to>
                                    </p:set>
                                    <p:anim calcmode="lin" valueType="num">
                                      <p:cBhvr additive="base">
                                        <p:cTn id="55"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6265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60</a:t>
            </a:r>
          </a:p>
        </p:txBody>
      </p:sp>
      <p:sp>
        <p:nvSpPr>
          <p:cNvPr id="68617" name="文本框 11"/>
          <p:cNvSpPr txBox="1"/>
          <p:nvPr>
            <p:custDataLst>
              <p:tags r:id="rId10"/>
            </p:custDataLst>
          </p:nvPr>
        </p:nvSpPr>
        <p:spPr>
          <a:xfrm>
            <a:off x="1454150" y="2320925"/>
            <a:ext cx="9283700" cy="2419350"/>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函数f满足要求的一个充分条件</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f(a1)不属于集合g(a1)。</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集合g(a1)包含集合{0, 1, …, f(a1)–1}。</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如果g(a1)={0, 1, 2, 5, 7, 8, 9}，则f(a1)=3，满足要求。</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617">
                                            <p:txEl>
                                              <p:pRg st="1" end="1"/>
                                            </p:txEl>
                                          </p:spTgt>
                                        </p:tgtEl>
                                        <p:attrNameLst>
                                          <p:attrName>style.visibility</p:attrName>
                                        </p:attrNameLst>
                                      </p:cBhvr>
                                      <p:to>
                                        <p:strVal val="visible"/>
                                      </p:to>
                                    </p:set>
                                    <p:anim calcmode="lin" valueType="num">
                                      <p:cBhvr additive="base">
                                        <p:cTn id="7" dur="500" fill="hold"/>
                                        <p:tgtEl>
                                          <p:spTgt spid="6861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617">
                                            <p:txEl>
                                              <p:pRg st="2" end="2"/>
                                            </p:txEl>
                                          </p:spTgt>
                                        </p:tgtEl>
                                        <p:attrNameLst>
                                          <p:attrName>style.visibility</p:attrName>
                                        </p:attrNameLst>
                                      </p:cBhvr>
                                      <p:to>
                                        <p:strVal val="visible"/>
                                      </p:to>
                                    </p:set>
                                    <p:anim calcmode="lin" valueType="num">
                                      <p:cBhvr additive="base">
                                        <p:cTn id="13" dur="500" fill="hold"/>
                                        <p:tgtEl>
                                          <p:spTgt spid="6861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6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8617">
                                            <p:txEl>
                                              <p:pRg st="3" end="3"/>
                                            </p:txEl>
                                          </p:spTgt>
                                        </p:tgtEl>
                                        <p:attrNameLst>
                                          <p:attrName>style.visibility</p:attrName>
                                        </p:attrNameLst>
                                      </p:cBhvr>
                                      <p:to>
                                        <p:strVal val="visible"/>
                                      </p:to>
                                    </p:set>
                                    <p:anim calcmode="lin" valueType="num">
                                      <p:cBhvr additive="base">
                                        <p:cTn id="19" dur="500" fill="hold"/>
                                        <p:tgtEl>
                                          <p:spTgt spid="6861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861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61</a:t>
            </a:r>
          </a:p>
        </p:txBody>
      </p:sp>
      <p:sp>
        <p:nvSpPr>
          <p:cNvPr id="69641" name="文本框 11"/>
          <p:cNvSpPr txBox="1"/>
          <p:nvPr>
            <p:custDataLst>
              <p:tags r:id="rId10"/>
            </p:custDataLst>
          </p:nvPr>
        </p:nvSpPr>
        <p:spPr>
          <a:xfrm>
            <a:off x="1454150" y="2330450"/>
            <a:ext cx="9283700" cy="3622675"/>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用大写字母N表示非负整数集，即N={0, 1, 2, …}。</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令N为全集，集合G(x)表示集合g(x)的补集。</a:t>
            </a:r>
          </a:p>
          <a:p>
            <a:pPr marL="228600" indent="-228600" algn="just">
              <a:lnSpc>
                <a:spcPct val="120000"/>
              </a:lnSpc>
              <a:buFont typeface="Arial" panose="020B0604020202020204" pitchFamily="34" charset="0"/>
              <a:buChar char="•"/>
            </a:pPr>
            <a:endParaRPr lang="zh-CN" altLang="en-US" sz="2000">
              <a:latin typeface="Arial" panose="020B0604020202020204" pitchFamily="34" charset="0"/>
              <a:ea typeface="宋体" panose="02010600030101010101" pitchFamily="2" charset="-122"/>
            </a:endParaRP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定义函数f(n)：f(n)=min{G(n)}，即f(n)等于集合G(n)中的最小数。</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设局面S=(a1, a2, …, an)，#S=f(a1)+f(a2)+…+f(an)，采用二进制数的加法。</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若#S=0，则S负；若#S≠0，则S胜。</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641">
                                            <p:txEl>
                                              <p:pRg st="3" end="3"/>
                                            </p:txEl>
                                          </p:spTgt>
                                        </p:tgtEl>
                                        <p:attrNameLst>
                                          <p:attrName>style.visibility</p:attrName>
                                        </p:attrNameLst>
                                      </p:cBhvr>
                                      <p:to>
                                        <p:strVal val="visible"/>
                                      </p:to>
                                    </p:set>
                                    <p:anim calcmode="lin" valueType="num">
                                      <p:cBhvr additive="base">
                                        <p:cTn id="7" dur="500" fill="hold"/>
                                        <p:tgtEl>
                                          <p:spTgt spid="6964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4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641">
                                            <p:txEl>
                                              <p:pRg st="4" end="4"/>
                                            </p:txEl>
                                          </p:spTgt>
                                        </p:tgtEl>
                                        <p:attrNameLst>
                                          <p:attrName>style.visibility</p:attrName>
                                        </p:attrNameLst>
                                      </p:cBhvr>
                                      <p:to>
                                        <p:strVal val="visible"/>
                                      </p:to>
                                    </p:set>
                                    <p:anim calcmode="lin" valueType="num">
                                      <p:cBhvr additive="base">
                                        <p:cTn id="13" dur="500" fill="hold"/>
                                        <p:tgtEl>
                                          <p:spTgt spid="6964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64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9641">
                                            <p:txEl>
                                              <p:pRg st="5" end="5"/>
                                            </p:txEl>
                                          </p:spTgt>
                                        </p:tgtEl>
                                        <p:attrNameLst>
                                          <p:attrName>style.visibility</p:attrName>
                                        </p:attrNameLst>
                                      </p:cBhvr>
                                      <p:to>
                                        <p:strVal val="visible"/>
                                      </p:to>
                                    </p:set>
                                    <p:anim calcmode="lin" valueType="num">
                                      <p:cBhvr additive="base">
                                        <p:cTn id="19" dur="500" fill="hold"/>
                                        <p:tgtEl>
                                          <p:spTgt spid="6964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964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1</a:t>
            </a:r>
          </a:p>
        </p:txBody>
      </p:sp>
      <p:sp>
        <p:nvSpPr>
          <p:cNvPr id="11273" name="文本框 14"/>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10000"/>
              </a:lnSpc>
              <a:spcBef>
                <a:spcPts val="475"/>
              </a:spcBef>
              <a:spcAft>
                <a:spcPts val="475"/>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改变这个n元组中数的顺序，仍然代表同一个局面。</a:t>
            </a:r>
          </a:p>
          <a:p>
            <a:pPr marL="228600" indent="-228600" algn="just">
              <a:lnSpc>
                <a:spcPct val="110000"/>
              </a:lnSpc>
              <a:spcBef>
                <a:spcPts val="475"/>
              </a:spcBef>
              <a:spcAft>
                <a:spcPts val="475"/>
              </a:spcAft>
              <a:buFont typeface="Arial" panose="020B0604020202020204" pitchFamily="34" charset="0"/>
              <a:buChar char="•"/>
            </a:pPr>
            <a:endParaRPr lang="zh-CN" altLang="en-US" sz="2000">
              <a:latin typeface="Arial" panose="020B0604020202020204" pitchFamily="34" charset="0"/>
              <a:ea typeface="宋体" panose="02010600030101010101" pitchFamily="2" charset="-122"/>
            </a:endParaRPr>
          </a:p>
          <a:p>
            <a:pPr marL="228600" indent="-228600" algn="just">
              <a:lnSpc>
                <a:spcPct val="110000"/>
              </a:lnSpc>
              <a:spcBef>
                <a:spcPts val="475"/>
              </a:spcBef>
              <a:spcAft>
                <a:spcPts val="475"/>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(3, 3, 1)和(1, 3, 3)，可以看作是同一个局面。</a:t>
            </a:r>
          </a:p>
        </p:txBody>
      </p:sp>
    </p:spTree>
    <p:custDataLst>
      <p:tags r:id="rId1"/>
    </p:custData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内容占位符 10"/>
          <p:cNvSpPr>
            <a:spLocks noGrp="1"/>
          </p:cNvSpPr>
          <p:nvPr>
            <p:ph idx="1"/>
            <p:custDataLst>
              <p:tags r:id="rId2"/>
            </p:custDataLst>
          </p:nvPr>
        </p:nvSpPr>
        <p:spPr/>
        <p:txBody>
          <a:bodyPr lIns="91440" tIns="45720" rIns="91440" bIns="45720" anchor="t"/>
          <a:lstStyle/>
          <a:p>
            <a:pPr algn="just">
              <a:lnSpc>
                <a:spcPct val="100000"/>
              </a:lnSpc>
            </a:pPr>
            <a:r>
              <a:rPr lang="zh-CN" altLang="en-US">
                <a:solidFill>
                  <a:schemeClr val="tx1"/>
                </a:solidFill>
              </a:rPr>
              <a:t>游戏C的f值：</a:t>
            </a:r>
          </a:p>
          <a:p>
            <a:pPr algn="just">
              <a:lnSpc>
                <a:spcPct val="100000"/>
              </a:lnSpc>
            </a:pPr>
            <a:r>
              <a:rPr lang="zh-CN" altLang="en-US">
                <a:solidFill>
                  <a:schemeClr val="tx1"/>
                </a:solidFill>
              </a:rPr>
              <a:t>g(0)={}，G(0)={0, 1, …}，f(0)=0；</a:t>
            </a:r>
          </a:p>
          <a:p>
            <a:pPr algn="just">
              <a:lnSpc>
                <a:spcPct val="100000"/>
              </a:lnSpc>
            </a:pPr>
            <a:r>
              <a:rPr lang="zh-CN" altLang="en-US">
                <a:solidFill>
                  <a:schemeClr val="tx1"/>
                </a:solidFill>
              </a:rPr>
              <a:t>g(1)={}，G(1)={0, 1, …}，f(1)=0；</a:t>
            </a:r>
          </a:p>
          <a:p>
            <a:pPr algn="just">
              <a:lnSpc>
                <a:spcPct val="100000"/>
              </a:lnSpc>
            </a:pPr>
            <a:r>
              <a:rPr lang="zh-CN" altLang="en-US">
                <a:solidFill>
                  <a:schemeClr val="tx1"/>
                </a:solidFill>
              </a:rPr>
              <a:t>g(2)={#(0)}={f(0)}={0}，G(2)={1, 2, …}，f(2)=1；</a:t>
            </a:r>
          </a:p>
          <a:p>
            <a:pPr algn="just">
              <a:lnSpc>
                <a:spcPct val="100000"/>
              </a:lnSpc>
            </a:pPr>
            <a:r>
              <a:rPr lang="zh-CN" altLang="en-US">
                <a:solidFill>
                  <a:schemeClr val="tx1"/>
                </a:solidFill>
              </a:rPr>
              <a:t>g(3)={#(1)}={f(1)}={0}，G(2)={1, 2, …}，f(3)=1；</a:t>
            </a:r>
          </a:p>
          <a:p>
            <a:pPr algn="just">
              <a:lnSpc>
                <a:spcPct val="100000"/>
              </a:lnSpc>
            </a:pPr>
            <a:r>
              <a:rPr lang="zh-CN" altLang="en-US">
                <a:solidFill>
                  <a:schemeClr val="tx1"/>
                </a:solidFill>
              </a:rPr>
              <a:t>g(4)={#(2), #(1, 1)}={f(2), f(1)+f(1)}={1, 0}，G(4)={2, 3, …}，f(4)=2；</a:t>
            </a:r>
          </a:p>
          <a:p>
            <a:pPr algn="just">
              <a:lnSpc>
                <a:spcPct val="100000"/>
              </a:lnSpc>
            </a:pPr>
            <a:r>
              <a:rPr lang="zh-CN" altLang="en-US">
                <a:solidFill>
                  <a:schemeClr val="tx1"/>
                </a:solidFill>
              </a:rPr>
              <a:t>g(5)={#(3), #(1, 2)}={f(3), f(1)+f(2)}={1, 1}，G(5)={0, 2, 3, …}，f(5)=0；</a:t>
            </a:r>
          </a:p>
          <a:p>
            <a:pPr algn="just">
              <a:lnSpc>
                <a:spcPct val="100000"/>
              </a:lnSpc>
            </a:pPr>
            <a:r>
              <a:rPr lang="zh-CN" altLang="en-US">
                <a:solidFill>
                  <a:schemeClr val="tx1"/>
                </a:solidFill>
              </a:rPr>
              <a:t>g(6)={#(4), #(1, 4), #(2, 2)}={2, 1, 0}，G(6)={3, 4, …}，f(6)=3；</a:t>
            </a:r>
          </a:p>
          <a:p>
            <a:pPr algn="just">
              <a:lnSpc>
                <a:spcPct val="100000"/>
              </a:lnSpc>
            </a:pPr>
            <a:r>
              <a:rPr lang="zh-CN" altLang="en-US">
                <a:solidFill>
                  <a:schemeClr val="tx1"/>
                </a:solidFill>
              </a:rPr>
              <a:t>g(7)={#(4), #(1, 4), #(2, 3)}={2, 2, 0}，G(7)={1, 3, 4, …}，f(7)=1；</a:t>
            </a:r>
          </a:p>
        </p:txBody>
      </p:sp>
    </p:spTree>
    <p:custDataLst>
      <p:tags r:id="rId1"/>
    </p:custData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defRPr/>
            </a:pPr>
            <a:r>
              <a:rPr lang="zh-CN" altLang="en-US" sz="2400" strike="noStrike" noProof="1" smtClean="0">
                <a:latin typeface="+mj-lt"/>
                <a:ea typeface="+mj-ea"/>
                <a:cs typeface="+mj-cs"/>
              </a:rPr>
              <a:t>结论</a:t>
            </a:r>
          </a:p>
        </p:txBody>
      </p:sp>
      <p:sp>
        <p:nvSpPr>
          <p:cNvPr id="69641" name="文本框 14"/>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此类搏弈游戏的一般性解法：</a:t>
            </a:r>
          </a:p>
        </p:txBody>
      </p:sp>
    </p:spTree>
    <p:custDataLst>
      <p:tags r:id="rId1"/>
    </p:custData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6265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64</a:t>
            </a:r>
          </a:p>
        </p:txBody>
      </p:sp>
      <p:sp>
        <p:nvSpPr>
          <p:cNvPr id="72713" name="文本框 11"/>
          <p:cNvSpPr txBox="1"/>
          <p:nvPr>
            <p:custDataLst>
              <p:tags r:id="rId10"/>
            </p:custDataLst>
          </p:nvPr>
        </p:nvSpPr>
        <p:spPr>
          <a:xfrm>
            <a:off x="1349375" y="2230438"/>
            <a:ext cx="9283700" cy="3856037"/>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用一个n元组(a1, a2, …, an)，来描述游戏过程中的一个局面。</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用符号#S，表示局面S所对应的二进制数。</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用符号$(x)，表示局面(x)的下一步所有可能出现的局面的集合。</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定义集合g(x)：设$(x)={S1, S2, …, Sk}，则g(x)={#S1, #S2, …, #Sk}。</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令非负整数集为全集，集合G(x)表示集合g(x)的补集。</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定义函数f(n)：f(n)=min{G(n)}，即f(n)等于集合G(n)中的最小数。</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设局面S=(a1, a2, …, an)，#S=f(a1)+f(a2)+…+f(an)，采用二进制数的加法。</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2713">
                                            <p:txEl>
                                              <p:pRg st="1" end="1"/>
                                            </p:txEl>
                                          </p:spTgt>
                                        </p:tgtEl>
                                        <p:attrNameLst>
                                          <p:attrName>style.visibility</p:attrName>
                                        </p:attrNameLst>
                                      </p:cBhvr>
                                      <p:to>
                                        <p:strVal val="visible"/>
                                      </p:to>
                                    </p:set>
                                    <p:anim calcmode="lin" valueType="num">
                                      <p:cBhvr additive="base">
                                        <p:cTn id="7" dur="500" fill="hold"/>
                                        <p:tgtEl>
                                          <p:spTgt spid="7271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2713">
                                            <p:txEl>
                                              <p:pRg st="2" end="2"/>
                                            </p:txEl>
                                          </p:spTgt>
                                        </p:tgtEl>
                                        <p:attrNameLst>
                                          <p:attrName>style.visibility</p:attrName>
                                        </p:attrNameLst>
                                      </p:cBhvr>
                                      <p:to>
                                        <p:strVal val="visible"/>
                                      </p:to>
                                    </p:set>
                                    <p:anim calcmode="lin" valueType="num">
                                      <p:cBhvr additive="base">
                                        <p:cTn id="13" dur="500" fill="hold"/>
                                        <p:tgtEl>
                                          <p:spTgt spid="7271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7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2713">
                                            <p:txEl>
                                              <p:pRg st="3" end="3"/>
                                            </p:txEl>
                                          </p:spTgt>
                                        </p:tgtEl>
                                        <p:attrNameLst>
                                          <p:attrName>style.visibility</p:attrName>
                                        </p:attrNameLst>
                                      </p:cBhvr>
                                      <p:to>
                                        <p:strVal val="visible"/>
                                      </p:to>
                                    </p:set>
                                    <p:anim calcmode="lin" valueType="num">
                                      <p:cBhvr additive="base">
                                        <p:cTn id="19" dur="500" fill="hold"/>
                                        <p:tgtEl>
                                          <p:spTgt spid="7271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7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2713">
                                            <p:txEl>
                                              <p:pRg st="4" end="4"/>
                                            </p:txEl>
                                          </p:spTgt>
                                        </p:tgtEl>
                                        <p:attrNameLst>
                                          <p:attrName>style.visibility</p:attrName>
                                        </p:attrNameLst>
                                      </p:cBhvr>
                                      <p:to>
                                        <p:strVal val="visible"/>
                                      </p:to>
                                    </p:set>
                                    <p:anim calcmode="lin" valueType="num">
                                      <p:cBhvr additive="base">
                                        <p:cTn id="25" dur="500" fill="hold"/>
                                        <p:tgtEl>
                                          <p:spTgt spid="7271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27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2713">
                                            <p:txEl>
                                              <p:pRg st="5" end="5"/>
                                            </p:txEl>
                                          </p:spTgt>
                                        </p:tgtEl>
                                        <p:attrNameLst>
                                          <p:attrName>style.visibility</p:attrName>
                                        </p:attrNameLst>
                                      </p:cBhvr>
                                      <p:to>
                                        <p:strVal val="visible"/>
                                      </p:to>
                                    </p:set>
                                    <p:anim calcmode="lin" valueType="num">
                                      <p:cBhvr additive="base">
                                        <p:cTn id="31" dur="500" fill="hold"/>
                                        <p:tgtEl>
                                          <p:spTgt spid="7271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271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2713">
                                            <p:txEl>
                                              <p:pRg st="6" end="6"/>
                                            </p:txEl>
                                          </p:spTgt>
                                        </p:tgtEl>
                                        <p:attrNameLst>
                                          <p:attrName>style.visibility</p:attrName>
                                        </p:attrNameLst>
                                      </p:cBhvr>
                                      <p:to>
                                        <p:strVal val="visible"/>
                                      </p:to>
                                    </p:set>
                                    <p:anim calcmode="lin" valueType="num">
                                      <p:cBhvr additive="base">
                                        <p:cTn id="37" dur="500" fill="hold"/>
                                        <p:tgtEl>
                                          <p:spTgt spid="7271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271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65</a:t>
            </a:r>
          </a:p>
        </p:txBody>
      </p:sp>
      <p:sp>
        <p:nvSpPr>
          <p:cNvPr id="71689" name="文本框 11"/>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若#S≠0，则先行者有必胜策略；若#S=0，则后行者有必胜策略。</a:t>
            </a:r>
          </a:p>
        </p:txBody>
      </p:sp>
    </p:spTree>
    <p:custDataLst>
      <p:tags r:id="rId1"/>
    </p:custData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66</a:t>
            </a:r>
          </a:p>
        </p:txBody>
      </p:sp>
      <p:sp>
        <p:nvSpPr>
          <p:cNvPr id="72713" name="文本框 11"/>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适用范围和限制条件：</a:t>
            </a:r>
          </a:p>
        </p:txBody>
      </p:sp>
    </p:spTree>
    <p:custDataLst>
      <p:tags r:id="rId1"/>
    </p:custData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67</a:t>
            </a:r>
          </a:p>
        </p:txBody>
      </p:sp>
      <p:sp>
        <p:nvSpPr>
          <p:cNvPr id="75785" name="文本框 14"/>
          <p:cNvSpPr txBox="1"/>
          <p:nvPr>
            <p:custDataLst>
              <p:tags r:id="rId10"/>
            </p:custDataLst>
          </p:nvPr>
        </p:nvSpPr>
        <p:spPr>
          <a:xfrm>
            <a:off x="1454150" y="2320925"/>
            <a:ext cx="9283700" cy="3465513"/>
          </a:xfrm>
          <a:prstGeom prst="rect">
            <a:avLst/>
          </a:prstGeom>
          <a:noFill/>
          <a:ln w="9525">
            <a:noFill/>
          </a:ln>
        </p:spPr>
        <p:txBody>
          <a:bodyPr wrap="square" anchor="t"/>
          <a:lstStyle/>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甲乙两人取石子游戏及其类似的游戏；</a:t>
            </a:r>
          </a:p>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每一步只能对某一堆石子进行操作；</a:t>
            </a:r>
          </a:p>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每一步操作的限制，只与这堆石子的数目或一些常数有关；</a:t>
            </a:r>
          </a:p>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操作在有限步内终止，并不会出现循环；</a:t>
            </a:r>
          </a:p>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谁无法继续操作，谁就是输家。</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785">
                                            <p:txEl>
                                              <p:pRg st="1" end="1"/>
                                            </p:txEl>
                                          </p:spTgt>
                                        </p:tgtEl>
                                        <p:attrNameLst>
                                          <p:attrName>style.visibility</p:attrName>
                                        </p:attrNameLst>
                                      </p:cBhvr>
                                      <p:to>
                                        <p:strVal val="visible"/>
                                      </p:to>
                                    </p:set>
                                    <p:anim calcmode="lin" valueType="num">
                                      <p:cBhvr additive="base">
                                        <p:cTn id="7" dur="500" fill="hold"/>
                                        <p:tgtEl>
                                          <p:spTgt spid="7578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5785">
                                            <p:txEl>
                                              <p:pRg st="2" end="2"/>
                                            </p:txEl>
                                          </p:spTgt>
                                        </p:tgtEl>
                                        <p:attrNameLst>
                                          <p:attrName>style.visibility</p:attrName>
                                        </p:attrNameLst>
                                      </p:cBhvr>
                                      <p:to>
                                        <p:strVal val="visible"/>
                                      </p:to>
                                    </p:set>
                                    <p:anim calcmode="lin" valueType="num">
                                      <p:cBhvr additive="base">
                                        <p:cTn id="13" dur="500" fill="hold"/>
                                        <p:tgtEl>
                                          <p:spTgt spid="7578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78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5785">
                                            <p:txEl>
                                              <p:pRg st="3" end="3"/>
                                            </p:txEl>
                                          </p:spTgt>
                                        </p:tgtEl>
                                        <p:attrNameLst>
                                          <p:attrName>style.visibility</p:attrName>
                                        </p:attrNameLst>
                                      </p:cBhvr>
                                      <p:to>
                                        <p:strVal val="visible"/>
                                      </p:to>
                                    </p:set>
                                    <p:anim calcmode="lin" valueType="num">
                                      <p:cBhvr additive="base">
                                        <p:cTn id="19" dur="500" fill="hold"/>
                                        <p:tgtEl>
                                          <p:spTgt spid="7578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78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5785">
                                            <p:txEl>
                                              <p:pRg st="4" end="4"/>
                                            </p:txEl>
                                          </p:spTgt>
                                        </p:tgtEl>
                                        <p:attrNameLst>
                                          <p:attrName>style.visibility</p:attrName>
                                        </p:attrNameLst>
                                      </p:cBhvr>
                                      <p:to>
                                        <p:strVal val="visible"/>
                                      </p:to>
                                    </p:set>
                                    <p:anim calcmode="lin" valueType="num">
                                      <p:cBhvr additive="base">
                                        <p:cTn id="25" dur="500" fill="hold"/>
                                        <p:tgtEl>
                                          <p:spTgt spid="7578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578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custDataLst>
              <p:tags r:id="rId2"/>
            </p:custDataLst>
          </p:nvPr>
        </p:nvSpPr>
        <p:spPr/>
        <p:txBody>
          <a:bodyPr>
            <a:normAutofit fontScale="40000"/>
          </a:bodyPr>
          <a:lstStyle/>
          <a:p>
            <a:pPr marL="228600" indent="-228600" algn="just" fontAlgn="auto">
              <a:lnSpc>
                <a:spcPct val="120000"/>
              </a:lnSpc>
              <a:buSzTx/>
              <a:buFont typeface="Arial" panose="020B0604020202020204" pitchFamily="34" charset="0"/>
              <a:buChar char="•"/>
            </a:pPr>
            <a:r>
              <a:rPr lang="zh-CN" altLang="en-US" strike="noStrike" noProof="1" smtClean="0">
                <a:solidFill>
                  <a:schemeClr val="tx1"/>
                </a:solidFill>
              </a:rPr>
              <a:t>任何一个大学生对菲波那契数列(Fibonacci numbers)应该都不会陌生，它是这样定义的：</a:t>
            </a:r>
          </a:p>
          <a:p>
            <a:pPr marL="228600" indent="-228600" algn="just" fontAlgn="auto">
              <a:lnSpc>
                <a:spcPct val="120000"/>
              </a:lnSpc>
              <a:buSzTx/>
              <a:buFont typeface="Arial" panose="020B0604020202020204" pitchFamily="34" charset="0"/>
              <a:buChar char="•"/>
            </a:pPr>
            <a:r>
              <a:rPr lang="zh-CN" altLang="en-US" strike="noStrike" noProof="1" smtClean="0">
                <a:solidFill>
                  <a:schemeClr val="tx1"/>
                </a:solidFill>
              </a:rPr>
              <a:t>F(1)=1;</a:t>
            </a:r>
          </a:p>
          <a:p>
            <a:pPr marL="228600" indent="-228600" algn="just" fontAlgn="auto">
              <a:lnSpc>
                <a:spcPct val="120000"/>
              </a:lnSpc>
              <a:buSzTx/>
              <a:buFont typeface="Arial" panose="020B0604020202020204" pitchFamily="34" charset="0"/>
              <a:buChar char="•"/>
            </a:pPr>
            <a:r>
              <a:rPr lang="zh-CN" altLang="en-US" strike="noStrike" noProof="1" smtClean="0">
                <a:solidFill>
                  <a:schemeClr val="tx1"/>
                </a:solidFill>
              </a:rPr>
              <a:t>F(2)=2;</a:t>
            </a:r>
          </a:p>
          <a:p>
            <a:pPr marL="228600" indent="-228600" algn="just" fontAlgn="auto">
              <a:lnSpc>
                <a:spcPct val="120000"/>
              </a:lnSpc>
              <a:buSzTx/>
              <a:buFont typeface="Arial" panose="020B0604020202020204" pitchFamily="34" charset="0"/>
              <a:buChar char="•"/>
            </a:pPr>
            <a:r>
              <a:rPr lang="zh-CN" altLang="en-US" strike="noStrike" noProof="1" smtClean="0">
                <a:solidFill>
                  <a:schemeClr val="tx1"/>
                </a:solidFill>
              </a:rPr>
              <a:t>F(n)=F(n-1)+F(n-2)(n&gt;=3);</a:t>
            </a:r>
          </a:p>
          <a:p>
            <a:pPr marL="228600" indent="-228600" algn="just" fontAlgn="auto">
              <a:lnSpc>
                <a:spcPct val="120000"/>
              </a:lnSpc>
              <a:buSzTx/>
              <a:buFont typeface="Arial" panose="020B0604020202020204" pitchFamily="34" charset="0"/>
              <a:buChar char="•"/>
            </a:pPr>
            <a:r>
              <a:rPr lang="zh-CN" altLang="en-US" strike="noStrike" noProof="1" smtClean="0">
                <a:solidFill>
                  <a:schemeClr val="tx1"/>
                </a:solidFill>
              </a:rPr>
              <a:t>所以，1,2,3,5,8,13……就是菲波那契数列。</a:t>
            </a:r>
          </a:p>
          <a:p>
            <a:pPr marL="228600" indent="-228600" algn="just" fontAlgn="auto">
              <a:lnSpc>
                <a:spcPct val="120000"/>
              </a:lnSpc>
              <a:buSzTx/>
              <a:buFont typeface="Arial" panose="020B0604020202020204" pitchFamily="34" charset="0"/>
              <a:buChar char="•"/>
            </a:pPr>
            <a:r>
              <a:rPr lang="zh-CN" altLang="en-US" strike="noStrike" noProof="1" smtClean="0">
                <a:solidFill>
                  <a:schemeClr val="tx1"/>
                </a:solidFill>
              </a:rPr>
              <a:t>在HDOJ上有不少相关的题目，比如1005 Fibonacci again就是曾经的浙江省赛题。</a:t>
            </a:r>
          </a:p>
          <a:p>
            <a:pPr marL="228600" indent="-228600" algn="just" fontAlgn="auto">
              <a:lnSpc>
                <a:spcPct val="120000"/>
              </a:lnSpc>
              <a:buSzTx/>
              <a:buFont typeface="Arial" panose="020B0604020202020204" pitchFamily="34" charset="0"/>
              <a:buChar char="•"/>
            </a:pPr>
            <a:r>
              <a:rPr lang="zh-CN" altLang="en-US" strike="noStrike" noProof="1" smtClean="0">
                <a:solidFill>
                  <a:schemeClr val="tx1"/>
                </a:solidFill>
              </a:rPr>
              <a:t>今天，又一个关于Fibonacci的题目出现了，它是一个小游戏，定义如下：</a:t>
            </a:r>
          </a:p>
          <a:p>
            <a:pPr marL="228600" indent="-228600" algn="just" fontAlgn="auto">
              <a:lnSpc>
                <a:spcPct val="120000"/>
              </a:lnSpc>
              <a:buSzTx/>
              <a:buFont typeface="Arial" panose="020B0604020202020204" pitchFamily="34" charset="0"/>
              <a:buChar char="•"/>
            </a:pPr>
            <a:r>
              <a:rPr lang="zh-CN" altLang="en-US" strike="noStrike" noProof="1" smtClean="0">
                <a:solidFill>
                  <a:schemeClr val="tx1"/>
                </a:solidFill>
              </a:rPr>
              <a:t>1、  这是一个二人游戏;</a:t>
            </a:r>
          </a:p>
          <a:p>
            <a:pPr marL="228600" indent="-228600" algn="just" fontAlgn="auto">
              <a:lnSpc>
                <a:spcPct val="120000"/>
              </a:lnSpc>
              <a:buSzTx/>
              <a:buFont typeface="Arial" panose="020B0604020202020204" pitchFamily="34" charset="0"/>
              <a:buChar char="•"/>
            </a:pPr>
            <a:r>
              <a:rPr lang="zh-CN" altLang="en-US" strike="noStrike" noProof="1" smtClean="0">
                <a:solidFill>
                  <a:schemeClr val="tx1"/>
                </a:solidFill>
              </a:rPr>
              <a:t>2、  一共有3堆石子，数量分别是m, n, p个；</a:t>
            </a:r>
          </a:p>
          <a:p>
            <a:pPr marL="228600" indent="-228600" algn="just" fontAlgn="auto">
              <a:lnSpc>
                <a:spcPct val="120000"/>
              </a:lnSpc>
              <a:buSzTx/>
              <a:buFont typeface="Arial" panose="020B0604020202020204" pitchFamily="34" charset="0"/>
              <a:buChar char="•"/>
            </a:pPr>
            <a:r>
              <a:rPr lang="zh-CN" altLang="en-US" strike="noStrike" noProof="1" smtClean="0">
                <a:solidFill>
                  <a:schemeClr val="tx1"/>
                </a:solidFill>
              </a:rPr>
              <a:t>3、  两人轮流走;</a:t>
            </a:r>
          </a:p>
          <a:p>
            <a:pPr marL="228600" indent="-228600" algn="just" fontAlgn="auto">
              <a:lnSpc>
                <a:spcPct val="120000"/>
              </a:lnSpc>
              <a:buSzTx/>
              <a:buFont typeface="Arial" panose="020B0604020202020204" pitchFamily="34" charset="0"/>
              <a:buChar char="•"/>
            </a:pPr>
            <a:r>
              <a:rPr lang="zh-CN" altLang="en-US" strike="noStrike" noProof="1" smtClean="0">
                <a:solidFill>
                  <a:schemeClr val="tx1"/>
                </a:solidFill>
              </a:rPr>
              <a:t>4、  每走一步可以选择任意一堆石子，然后取走f个；</a:t>
            </a:r>
          </a:p>
          <a:p>
            <a:pPr marL="228600" indent="-228600" algn="just" fontAlgn="auto">
              <a:lnSpc>
                <a:spcPct val="120000"/>
              </a:lnSpc>
              <a:buSzTx/>
              <a:buFont typeface="Arial" panose="020B0604020202020204" pitchFamily="34" charset="0"/>
              <a:buChar char="•"/>
            </a:pPr>
            <a:r>
              <a:rPr lang="zh-CN" altLang="en-US" strike="noStrike" noProof="1" smtClean="0">
                <a:solidFill>
                  <a:schemeClr val="tx1"/>
                </a:solidFill>
              </a:rPr>
              <a:t>5、  f只能是菲波那契数列中的元素（即每次只能取1，2，3，5，8…等数量）；</a:t>
            </a:r>
          </a:p>
          <a:p>
            <a:pPr marL="228600" indent="-228600" algn="just" fontAlgn="auto">
              <a:lnSpc>
                <a:spcPct val="120000"/>
              </a:lnSpc>
              <a:buSzTx/>
              <a:buFont typeface="Arial" panose="020B0604020202020204" pitchFamily="34" charset="0"/>
              <a:buChar char="•"/>
            </a:pPr>
            <a:r>
              <a:rPr lang="zh-CN" altLang="en-US" strike="noStrike" noProof="1" smtClean="0">
                <a:solidFill>
                  <a:schemeClr val="tx1"/>
                </a:solidFill>
              </a:rPr>
              <a:t>6、  最先取光所有石子的人为胜者；</a:t>
            </a:r>
          </a:p>
          <a:p>
            <a:pPr marL="228600" indent="-228600" algn="just" fontAlgn="auto">
              <a:lnSpc>
                <a:spcPct val="120000"/>
              </a:lnSpc>
              <a:buSzTx/>
              <a:buFont typeface="Arial" panose="020B0604020202020204" pitchFamily="34" charset="0"/>
              <a:buChar char="•"/>
            </a:pPr>
            <a:endParaRPr lang="zh-CN" altLang="en-US" strike="noStrike" noProof="1" smtClean="0">
              <a:solidFill>
                <a:schemeClr val="tx1"/>
              </a:solidFill>
            </a:endParaRPr>
          </a:p>
          <a:p>
            <a:pPr marL="228600" indent="-228600" algn="just" fontAlgn="auto">
              <a:lnSpc>
                <a:spcPct val="120000"/>
              </a:lnSpc>
              <a:buSzTx/>
              <a:buFont typeface="Arial" panose="020B0604020202020204" pitchFamily="34" charset="0"/>
              <a:buChar char="•"/>
            </a:pPr>
            <a:r>
              <a:rPr lang="zh-CN" altLang="en-US" strike="noStrike" noProof="1" smtClean="0">
                <a:solidFill>
                  <a:schemeClr val="tx1"/>
                </a:solidFill>
              </a:rPr>
              <a:t>假设双方都使用最优策略，请判断先手的人会赢还是后手的人会赢。</a:t>
            </a:r>
          </a:p>
        </p:txBody>
      </p:sp>
    </p:spTree>
    <p:custDataLst>
      <p:tags r:id="rId1"/>
    </p:custData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defRPr/>
            </a:pPr>
            <a:r>
              <a:rPr lang="en-US" altLang="zh-CN" sz="2400" strike="noStrike" noProof="1" smtClean="0">
                <a:latin typeface="+mj-lt"/>
                <a:ea typeface="+mj-ea"/>
                <a:cs typeface="+mj-cs"/>
              </a:rPr>
              <a:t>Bash</a:t>
            </a:r>
            <a:r>
              <a:rPr lang="zh-CN" altLang="zh-CN" sz="2400" strike="noStrike" noProof="1" smtClean="0">
                <a:latin typeface="+mj-lt"/>
                <a:ea typeface="+mj-ea"/>
                <a:cs typeface="+mj-cs"/>
              </a:rPr>
              <a:t>游戏</a:t>
            </a:r>
          </a:p>
        </p:txBody>
      </p:sp>
      <p:sp>
        <p:nvSpPr>
          <p:cNvPr id="75785" name="文本框 14"/>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只有一堆物品，共有n个，两人轮流从这对物品取，规定每次至少取一个，最多取m个，取最后一个胜。</a:t>
            </a:r>
          </a:p>
        </p:txBody>
      </p:sp>
    </p:spTree>
    <p:custDataLst>
      <p:tags r:id="rId1"/>
    </p:custData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smtClean="0">
                <a:latin typeface="+mj-lt"/>
                <a:ea typeface="+mj-ea"/>
                <a:cs typeface="+mj-cs"/>
                <a:sym typeface="+mn-ea"/>
              </a:rPr>
              <a:t>Bash</a:t>
            </a:r>
            <a:r>
              <a:rPr lang="zh-CN" altLang="zh-CN" sz="2400" strike="noStrike" noProof="1" smtClean="0">
                <a:latin typeface="+mj-lt"/>
                <a:ea typeface="+mj-ea"/>
                <a:cs typeface="+mj-cs"/>
                <a:sym typeface="+mn-ea"/>
              </a:rPr>
              <a:t>游戏</a:t>
            </a:r>
            <a:endParaRPr lang="en-US" altLang="zh-CN" sz="2400" strike="noStrike" noProof="1">
              <a:latin typeface="+mj-lt"/>
              <a:ea typeface="+mj-ea"/>
              <a:cs typeface="+mj-cs"/>
              <a:sym typeface="Arial" panose="020B0604020202020204" pitchFamily="34" charset="0"/>
            </a:endParaRPr>
          </a:p>
        </p:txBody>
      </p:sp>
      <p:sp>
        <p:nvSpPr>
          <p:cNvPr id="12" name="文本框 11"/>
          <p:cNvSpPr txBox="1"/>
          <p:nvPr>
            <p:custDataLst>
              <p:tags r:id="rId10"/>
            </p:custDataLst>
          </p:nvPr>
        </p:nvSpPr>
        <p:spPr>
          <a:xfrm>
            <a:off x="1454150" y="2320925"/>
            <a:ext cx="9283700" cy="2705100"/>
          </a:xfrm>
          <a:prstGeom prst="rect">
            <a:avLst/>
          </a:prstGeom>
        </p:spPr>
        <p:txBody>
          <a:bodyPr wrap="square">
            <a:normAutofit/>
          </a:bodyPr>
          <a:lstStyle>
            <a:defPPr>
              <a:defRPr lang="zh-CN"/>
            </a:defPPr>
            <a:lvl1pPr algn="ctr">
              <a:lnSpc>
                <a:spcPct val="120000"/>
              </a:lnSpc>
              <a:defRPr sz="2000">
                <a:solidFill>
                  <a:srgbClr val="4D4D4D"/>
                </a:solidFill>
                <a:latin typeface="Arial" panose="020B0604020202020204" pitchFamily="34" charset="0"/>
              </a:defRPr>
            </a:lvl1pPr>
          </a:lstStyle>
          <a:p>
            <a:pPr marL="228600" indent="-228600" algn="just" fontAlgn="base">
              <a:lnSpc>
                <a:spcPct val="120000"/>
              </a:lnSpc>
              <a:buSzTx/>
              <a:buFont typeface="Arial" panose="020B0604020202020204" pitchFamily="34" charset="0"/>
              <a:buChar char="•"/>
            </a:pPr>
            <a:r>
              <a:rPr lang="zh-CN" altLang="en-US" strike="noStrike" noProof="1" smtClean="0">
                <a:solidFill>
                  <a:schemeClr val="tx1"/>
                </a:solidFill>
                <a:latin typeface="+mn-lt"/>
                <a:ea typeface="宋体" panose="02010600030101010101" pitchFamily="2" charset="-122"/>
                <a:cs typeface="+mn-cs"/>
              </a:rPr>
              <a:t>1、当n&lt;=m时，先取者可一次去完，所以先取者胜；</a:t>
            </a:r>
            <a:endParaRPr lang="zh-CN" altLang="en-US" strike="noStrike" noProof="1" smtClean="0">
              <a:solidFill>
                <a:schemeClr val="tx1"/>
              </a:solidFill>
              <a:latin typeface="+mn-lt"/>
            </a:endParaRPr>
          </a:p>
          <a:p>
            <a:pPr marL="228600" indent="-228600" algn="just" fontAlgn="base">
              <a:lnSpc>
                <a:spcPct val="120000"/>
              </a:lnSpc>
              <a:buSzTx/>
              <a:buFont typeface="Arial" panose="020B0604020202020204" pitchFamily="34" charset="0"/>
              <a:buChar char="•"/>
            </a:pPr>
            <a:r>
              <a:rPr lang="zh-CN" altLang="en-US" strike="noStrike" noProof="1" smtClean="0">
                <a:solidFill>
                  <a:schemeClr val="tx1"/>
                </a:solidFill>
                <a:latin typeface="+mn-lt"/>
                <a:ea typeface="宋体" panose="02010600030101010101" pitchFamily="2" charset="-122"/>
                <a:cs typeface="+mn-cs"/>
              </a:rPr>
              <a:t>2、当n=m+1时，无论先取者如何取，后取者都可一次性取完，所以后取者胜，</a:t>
            </a:r>
            <a:endParaRPr lang="zh-CN" altLang="en-US" strike="noStrike" noProof="1" smtClean="0">
              <a:solidFill>
                <a:schemeClr val="tx1"/>
              </a:solidFill>
              <a:latin typeface="+mn-lt"/>
            </a:endParaRPr>
          </a:p>
          <a:p>
            <a:pPr marL="228600" indent="-228600" algn="just" fontAlgn="base">
              <a:lnSpc>
                <a:spcPct val="120000"/>
              </a:lnSpc>
              <a:buSzTx/>
              <a:buFont typeface="Arial" panose="020B0604020202020204" pitchFamily="34" charset="0"/>
              <a:buChar char="•"/>
            </a:pPr>
            <a:r>
              <a:rPr lang="zh-CN" altLang="en-US" strike="noStrike" noProof="1" smtClean="0">
                <a:solidFill>
                  <a:schemeClr val="tx1"/>
                </a:solidFill>
                <a:latin typeface="+mn-lt"/>
                <a:ea typeface="宋体" panose="02010600030101010101" pitchFamily="2" charset="-122"/>
                <a:cs typeface="+mn-cs"/>
              </a:rPr>
              <a:t>只要n=k(m+1),后取者只要采取正确的取法（取m+1与先取者之间的差），后取者一定能获胜。</a:t>
            </a:r>
            <a:endParaRPr lang="zh-CN" altLang="en-US" strike="noStrike" noProof="1" smtClean="0">
              <a:solidFill>
                <a:schemeClr val="tx1"/>
              </a:solidFill>
              <a:latin typeface="+mn-lt"/>
            </a:endParaRPr>
          </a:p>
          <a:p>
            <a:pPr marL="228600" indent="-228600" algn="just" fontAlgn="base">
              <a:lnSpc>
                <a:spcPct val="120000"/>
              </a:lnSpc>
              <a:buSzTx/>
              <a:buFont typeface="Arial" panose="020B0604020202020204" pitchFamily="34" charset="0"/>
              <a:buChar char="•"/>
            </a:pPr>
            <a:r>
              <a:rPr lang="zh-CN" altLang="en-US" strike="noStrike" noProof="1" smtClean="0">
                <a:solidFill>
                  <a:schemeClr val="tx1"/>
                </a:solidFill>
                <a:latin typeface="+mn-lt"/>
                <a:ea typeface="宋体" panose="02010600030101010101" pitchFamily="2" charset="-122"/>
                <a:cs typeface="+mn-cs"/>
              </a:rPr>
              <a:t>走到这里规律已经很明显了，先取者要想获胜就必须让后取者面对 k(m+1)个。</a:t>
            </a:r>
            <a:endParaRPr lang="zh-CN" altLang="en-US" strike="noStrike" noProof="1" smtClean="0">
              <a:solidFill>
                <a:schemeClr val="tx1"/>
              </a:solidFill>
              <a:latin typeface="+mn-lt"/>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smtClean="0">
                <a:latin typeface="+mj-lt"/>
                <a:ea typeface="+mj-ea"/>
                <a:cs typeface="+mj-cs"/>
                <a:sym typeface="+mn-ea"/>
              </a:rPr>
              <a:t>Bash</a:t>
            </a:r>
            <a:r>
              <a:rPr lang="zh-CN" altLang="zh-CN" sz="2400" strike="noStrike" noProof="1" smtClean="0">
                <a:latin typeface="+mj-lt"/>
                <a:ea typeface="+mj-ea"/>
                <a:cs typeface="+mj-cs"/>
                <a:sym typeface="+mn-ea"/>
              </a:rPr>
              <a:t>游戏</a:t>
            </a:r>
            <a:endParaRPr lang="en-US" altLang="zh-CN" sz="2400" strike="noStrike" noProof="1">
              <a:latin typeface="+mj-lt"/>
              <a:ea typeface="+mj-ea"/>
              <a:cs typeface="+mj-cs"/>
              <a:sym typeface="Arial" panose="020B0604020202020204" pitchFamily="34" charset="0"/>
            </a:endParaRPr>
          </a:p>
        </p:txBody>
      </p:sp>
      <p:sp>
        <p:nvSpPr>
          <p:cNvPr id="77833" name="文本框 14"/>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胜利者一定要让失败者面对看k（m+1)个物品。要判断谁胜利，只需看 n%(m+1)），若余数为0，先取者必败，否则后取者必败</a:t>
            </a:r>
          </a:p>
        </p:txBody>
      </p:sp>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2</a:t>
            </a:r>
          </a:p>
        </p:txBody>
      </p:sp>
      <p:sp>
        <p:nvSpPr>
          <p:cNvPr id="13321" name="文本框 14"/>
          <p:cNvSpPr txBox="1"/>
          <p:nvPr>
            <p:custDataLst>
              <p:tags r:id="rId10"/>
            </p:custDataLst>
          </p:nvPr>
        </p:nvSpPr>
        <p:spPr>
          <a:xfrm>
            <a:off x="1454150" y="2335213"/>
            <a:ext cx="9283700" cy="1570037"/>
          </a:xfrm>
          <a:prstGeom prst="rect">
            <a:avLst/>
          </a:prstGeom>
          <a:noFill/>
          <a:ln w="9525">
            <a:noFill/>
          </a:ln>
        </p:spPr>
        <p:txBody>
          <a:bodyPr wrap="square" anchor="t"/>
          <a:lstStyle/>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如果初始局面只有一堆石子，则甲有必胜策略。</a:t>
            </a:r>
          </a:p>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甲可以一次把这一堆石子全部取完，这样乙就无石子可取了。</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21">
                                            <p:txEl>
                                              <p:pRg st="1" end="1"/>
                                            </p:txEl>
                                          </p:spTgt>
                                        </p:tgtEl>
                                        <p:attrNameLst>
                                          <p:attrName>style.visibility</p:attrName>
                                        </p:attrNameLst>
                                      </p:cBhvr>
                                      <p:to>
                                        <p:strVal val="visible"/>
                                      </p:to>
                                    </p:set>
                                    <p:anim calcmode="lin" valueType="num">
                                      <p:cBhvr additive="base">
                                        <p:cTn id="7" dur="500" fill="hold"/>
                                        <p:tgtEl>
                                          <p:spTgt spid="1332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2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defRPr/>
            </a:pPr>
            <a:r>
              <a:rPr lang="zh-CN" altLang="en-US" sz="2400" strike="noStrike" noProof="1" smtClean="0">
                <a:latin typeface="+mj-lt"/>
                <a:ea typeface="+mj-ea"/>
                <a:cs typeface="+mj-cs"/>
              </a:rPr>
              <a:t>威佐夫博弈</a:t>
            </a:r>
          </a:p>
        </p:txBody>
      </p:sp>
      <p:sp>
        <p:nvSpPr>
          <p:cNvPr id="78857" name="文本框 14"/>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首先有两堆石子，博弈双方每次可以取一堆石子中的任意个，不能不取，或者取两堆石子中的相同个。先取完者赢。</a:t>
            </a:r>
          </a:p>
        </p:txBody>
      </p:sp>
    </p:spTree>
    <p:custDataLst>
      <p:tags r:id="rId1"/>
    </p:custData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53125"/>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en-US" sz="2400" strike="noStrike" noProof="1" smtClean="0">
                <a:latin typeface="+mj-lt"/>
                <a:ea typeface="+mj-ea"/>
                <a:cs typeface="+mj-cs"/>
                <a:sym typeface="+mn-ea"/>
              </a:rPr>
              <a:t>威佐夫博弈</a:t>
            </a:r>
            <a:endParaRPr lang="en-US" altLang="zh-CN" sz="2400" strike="noStrike" noProof="1">
              <a:latin typeface="+mj-lt"/>
              <a:ea typeface="+mj-ea"/>
              <a:cs typeface="+mj-cs"/>
              <a:sym typeface="Arial" panose="020B0604020202020204" pitchFamily="34" charset="0"/>
            </a:endParaRPr>
          </a:p>
        </p:txBody>
      </p:sp>
      <p:sp>
        <p:nvSpPr>
          <p:cNvPr id="79881" name="文本框 14"/>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第一个</a:t>
            </a:r>
            <a:r>
              <a:rPr lang="en-US" altLang="zh-CN" sz="2000">
                <a:latin typeface="Arial" panose="020B0604020202020204" pitchFamily="34" charset="0"/>
                <a:ea typeface="宋体" panose="02010600030101010101" pitchFamily="2" charset="-122"/>
              </a:rPr>
              <a:t>(0,0)</a:t>
            </a:r>
            <a:r>
              <a:rPr lang="zh-CN" altLang="en-US" sz="2000">
                <a:latin typeface="Arial" panose="020B0604020202020204" pitchFamily="34" charset="0"/>
                <a:ea typeface="宋体" panose="02010600030101010101" pitchFamily="2" charset="-122"/>
              </a:rPr>
              <a:t>，先手输，当游戏某一方面对</a:t>
            </a:r>
            <a:r>
              <a:rPr lang="en-US" altLang="zh-CN" sz="2000">
                <a:latin typeface="Arial" panose="020B0604020202020204" pitchFamily="34" charset="0"/>
                <a:ea typeface="宋体" panose="02010600030101010101" pitchFamily="2" charset="-122"/>
              </a:rPr>
              <a:t>(0,0)</a:t>
            </a:r>
            <a:r>
              <a:rPr lang="zh-CN" altLang="en-US" sz="2000">
                <a:latin typeface="Arial" panose="020B0604020202020204" pitchFamily="34" charset="0"/>
                <a:ea typeface="宋体" panose="02010600030101010101" pitchFamily="2" charset="-122"/>
              </a:rPr>
              <a:t>时，他没有办法取了，那么肯定是先手在上一局取完了，那么输。</a:t>
            </a:r>
          </a:p>
          <a:p>
            <a:pPr marL="228600" indent="-228600" algn="just">
              <a:lnSpc>
                <a:spcPct val="140000"/>
              </a:lnSpc>
              <a:spcBef>
                <a:spcPts val="600"/>
              </a:spcBef>
              <a:spcAft>
                <a:spcPts val="600"/>
              </a:spcAft>
              <a:buFont typeface="Arial" panose="020B0604020202020204" pitchFamily="34" charset="0"/>
              <a:buChar char="•"/>
            </a:pPr>
            <a:endParaRPr lang="zh-CN" altLang="en-US" sz="2000">
              <a:latin typeface="Arial" panose="020B0604020202020204" pitchFamily="34" charset="0"/>
              <a:ea typeface="宋体" panose="02010600030101010101" pitchFamily="2" charset="-122"/>
            </a:endParaRPr>
          </a:p>
        </p:txBody>
      </p:sp>
    </p:spTree>
    <p:custDataLst>
      <p:tags r:id="rId1"/>
    </p:custData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en-US" sz="2400" strike="noStrike" noProof="1" smtClean="0">
                <a:latin typeface="+mj-lt"/>
                <a:ea typeface="+mj-ea"/>
                <a:cs typeface="+mj-cs"/>
                <a:sym typeface="+mn-ea"/>
              </a:rPr>
              <a:t>威佐夫博弈</a:t>
            </a:r>
            <a:endParaRPr lang="en-US" altLang="zh-CN" sz="2400" strike="noStrike" noProof="1">
              <a:latin typeface="+mj-lt"/>
              <a:ea typeface="+mj-ea"/>
              <a:cs typeface="+mj-cs"/>
              <a:sym typeface="Arial" panose="020B0604020202020204" pitchFamily="34" charset="0"/>
            </a:endParaRPr>
          </a:p>
        </p:txBody>
      </p:sp>
      <p:sp>
        <p:nvSpPr>
          <p:cNvPr id="12" name="文本框 11"/>
          <p:cNvSpPr txBox="1"/>
          <p:nvPr>
            <p:custDataLst>
              <p:tags r:id="rId10"/>
            </p:custDataLst>
          </p:nvPr>
        </p:nvSpPr>
        <p:spPr>
          <a:xfrm>
            <a:off x="1454150" y="2320925"/>
            <a:ext cx="9283700" cy="4102100"/>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第二个</a:t>
            </a:r>
            <a:r>
              <a:rPr lang="en-US" altLang="zh-CN" sz="2000">
                <a:latin typeface="Arial" panose="020B0604020202020204" pitchFamily="34" charset="0"/>
                <a:ea typeface="宋体" panose="02010600030101010101" pitchFamily="2" charset="-122"/>
              </a:rPr>
              <a:t>(1,2)</a:t>
            </a:r>
            <a:r>
              <a:rPr lang="zh-CN" altLang="en-US" sz="2000">
                <a:latin typeface="Arial" panose="020B0604020202020204" pitchFamily="34" charset="0"/>
                <a:ea typeface="宋体" panose="02010600030101010101" pitchFamily="2" charset="-122"/>
              </a:rPr>
              <a:t>，先手输，先手只有四种取法，</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1）取 1 中的一个，那么后手取第二堆中两个。</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2）取 2 中一个，那么后手在两堆中各取一个。</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3）在 2 中取两个，那么后手在第一堆中取一个。</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4）两堆中各取一个，那么后手在第二堆中取一个。</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可以看出，不论先手怎么取，后说总是能赢。所以先手必输！</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 calcmode="lin" valueType="num">
                                      <p:cBhvr additive="base">
                                        <p:cTn id="3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en-US" sz="2400" strike="noStrike" noProof="1" smtClean="0">
                <a:latin typeface="+mj-lt"/>
                <a:ea typeface="+mj-ea"/>
                <a:cs typeface="+mj-cs"/>
                <a:sym typeface="+mn-ea"/>
              </a:rPr>
              <a:t>威佐夫博弈</a:t>
            </a:r>
            <a:endParaRPr lang="en-US" altLang="zh-CN" sz="2400" strike="noStrike" noProof="1">
              <a:latin typeface="+mj-lt"/>
              <a:ea typeface="+mj-ea"/>
              <a:cs typeface="+mj-cs"/>
              <a:sym typeface="Arial" panose="020B0604020202020204" pitchFamily="34" charset="0"/>
            </a:endParaRPr>
          </a:p>
        </p:txBody>
      </p:sp>
      <p:sp>
        <p:nvSpPr>
          <p:cNvPr id="83977" name="文本框 14"/>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20000"/>
              </a:lnSpc>
              <a:spcBef>
                <a:spcPts val="540"/>
              </a:spcBef>
              <a:spcAft>
                <a:spcPts val="54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第三个 </a:t>
            </a:r>
            <a:r>
              <a:rPr lang="en-US" altLang="zh-CN" sz="2000">
                <a:latin typeface="Arial" panose="020B0604020202020204" pitchFamily="34" charset="0"/>
                <a:ea typeface="宋体" panose="02010600030101010101" pitchFamily="2" charset="-122"/>
              </a:rPr>
              <a:t>(3,5)</a:t>
            </a:r>
            <a:r>
              <a:rPr lang="zh-CN" altLang="en-US" sz="2000">
                <a:latin typeface="Arial" panose="020B0604020202020204" pitchFamily="34" charset="0"/>
                <a:ea typeface="宋体" panose="02010600030101010101" pitchFamily="2" charset="-122"/>
              </a:rPr>
              <a:t>，先手必输。</a:t>
            </a:r>
          </a:p>
          <a:p>
            <a:pPr marL="228600" indent="-228600" algn="just">
              <a:lnSpc>
                <a:spcPct val="120000"/>
              </a:lnSpc>
              <a:spcBef>
                <a:spcPts val="540"/>
              </a:spcBef>
              <a:spcAft>
                <a:spcPts val="54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首先先手必定不能把任意一堆取完，如果取完了很明显后手取完另一堆先手必输。</a:t>
            </a:r>
          </a:p>
          <a:p>
            <a:pPr marL="228600" indent="-228600" algn="just">
              <a:lnSpc>
                <a:spcPct val="120000"/>
              </a:lnSpc>
              <a:spcBef>
                <a:spcPts val="540"/>
              </a:spcBef>
              <a:spcAft>
                <a:spcPts val="540"/>
              </a:spcAft>
              <a:buFont typeface="Arial" panose="020B0604020202020204" pitchFamily="34" charset="0"/>
              <a:buChar char="•"/>
            </a:pPr>
            <a:endParaRPr lang="zh-CN" altLang="en-US" sz="2000">
              <a:latin typeface="Arial" panose="020B0604020202020204" pitchFamily="34" charset="0"/>
              <a:ea typeface="宋体" panose="02010600030101010101" pitchFamily="2" charset="-122"/>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977">
                                            <p:txEl>
                                              <p:pRg st="1" end="1"/>
                                            </p:txEl>
                                          </p:spTgt>
                                        </p:tgtEl>
                                        <p:attrNameLst>
                                          <p:attrName>style.visibility</p:attrName>
                                        </p:attrNameLst>
                                      </p:cBhvr>
                                      <p:to>
                                        <p:strVal val="visible"/>
                                      </p:to>
                                    </p:set>
                                    <p:anim calcmode="lin" valueType="num">
                                      <p:cBhvr additive="base">
                                        <p:cTn id="7" dur="500" fill="hold"/>
                                        <p:tgtEl>
                                          <p:spTgt spid="8397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97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en-US" sz="2400" strike="noStrike" noProof="1" smtClean="0">
                <a:latin typeface="+mj-lt"/>
                <a:ea typeface="+mj-ea"/>
                <a:cs typeface="+mj-cs"/>
                <a:sym typeface="+mn-ea"/>
              </a:rPr>
              <a:t>威佐夫博弈</a:t>
            </a:r>
            <a:endParaRPr lang="zh-CN" altLang="en-US" sz="2400" strike="noStrike" noProof="1">
              <a:latin typeface="+mj-lt"/>
              <a:ea typeface="+mj-ea"/>
              <a:cs typeface="+mj-cs"/>
              <a:sym typeface="Arial" panose="020B0604020202020204" pitchFamily="34" charset="0"/>
            </a:endParaRPr>
          </a:p>
        </p:txBody>
      </p:sp>
      <p:sp>
        <p:nvSpPr>
          <p:cNvPr id="85001" name="文本框 14"/>
          <p:cNvSpPr txBox="1"/>
          <p:nvPr>
            <p:custDataLst>
              <p:tags r:id="rId10"/>
            </p:custDataLst>
          </p:nvPr>
        </p:nvSpPr>
        <p:spPr>
          <a:xfrm>
            <a:off x="1454150" y="2320925"/>
            <a:ext cx="9283700" cy="2484438"/>
          </a:xfrm>
          <a:prstGeom prst="rect">
            <a:avLst/>
          </a:prstGeom>
          <a:noFill/>
          <a:ln w="9525">
            <a:noFill/>
          </a:ln>
        </p:spPr>
        <p:txBody>
          <a:bodyPr wrap="square" anchor="t"/>
          <a:lstStyle/>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sym typeface="黑体" panose="02010600030101010101" charset="-122"/>
              </a:rPr>
              <a:t>假如看取一堆的情况。</a:t>
            </a:r>
          </a:p>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sym typeface="黑体" panose="02010600030101010101" charset="-122"/>
              </a:rPr>
              <a:t>假设先手先在第一堆中取。 取 1 个，后手第二堆中取4个，变成</a:t>
            </a:r>
            <a:r>
              <a:rPr lang="en-US" altLang="zh-CN" sz="2000">
                <a:latin typeface="Arial" panose="020B0604020202020204" pitchFamily="34" charset="0"/>
                <a:ea typeface="宋体" panose="02010600030101010101" pitchFamily="2" charset="-122"/>
                <a:sym typeface="黑体" panose="02010600030101010101" charset="-122"/>
              </a:rPr>
              <a:t>(1,2)</a:t>
            </a:r>
            <a:r>
              <a:rPr lang="zh-CN" altLang="en-US" sz="2000">
                <a:latin typeface="Arial" panose="020B0604020202020204" pitchFamily="34" charset="0"/>
                <a:ea typeface="宋体" panose="02010600030101010101" pitchFamily="2" charset="-122"/>
                <a:sym typeface="黑体" panose="02010600030101010101" charset="-122"/>
              </a:rPr>
              <a:t>了，上面分析了是先手的必输局。</a:t>
            </a:r>
          </a:p>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sym typeface="黑体" panose="02010600030101010101" charset="-122"/>
              </a:rPr>
              <a:t> 取 2 个，后手第二堆中取3个，也变成</a:t>
            </a:r>
            <a:r>
              <a:rPr lang="en-US" altLang="zh-CN" sz="2000">
                <a:latin typeface="Arial" panose="020B0604020202020204" pitchFamily="34" charset="0"/>
                <a:ea typeface="宋体" panose="02010600030101010101" pitchFamily="2" charset="-122"/>
                <a:sym typeface="黑体" panose="02010600030101010101" charset="-122"/>
              </a:rPr>
              <a:t>(1,2)</a:t>
            </a:r>
            <a:r>
              <a:rPr lang="zh-CN" altLang="en-US" sz="2000">
                <a:latin typeface="Arial" panose="020B0604020202020204" pitchFamily="34" charset="0"/>
                <a:ea typeface="宋体" panose="02010600030101010101" pitchFamily="2" charset="-122"/>
                <a:sym typeface="黑体" panose="02010600030101010101" charset="-122"/>
              </a:rPr>
              <a:t>局面了。</a:t>
            </a:r>
          </a:p>
          <a:p>
            <a:pPr marL="228600" indent="-228600" algn="just">
              <a:lnSpc>
                <a:spcPct val="140000"/>
              </a:lnSpc>
              <a:spcBef>
                <a:spcPts val="600"/>
              </a:spcBef>
              <a:spcAft>
                <a:spcPts val="600"/>
              </a:spcAft>
              <a:buFont typeface="Arial" panose="020B0604020202020204" pitchFamily="34" charset="0"/>
              <a:buChar char="•"/>
            </a:pPr>
            <a:endParaRPr lang="zh-CN" altLang="en-US" sz="2000">
              <a:latin typeface="Arial" panose="020B0604020202020204" pitchFamily="34" charset="0"/>
              <a:ea typeface="宋体" panose="02010600030101010101" pitchFamily="2" charset="-122"/>
              <a:sym typeface="黑体" panose="02010600030101010101" charset="-122"/>
            </a:endParaRPr>
          </a:p>
          <a:p>
            <a:pPr marL="228600" indent="-228600" algn="just">
              <a:lnSpc>
                <a:spcPct val="140000"/>
              </a:lnSpc>
              <a:spcBef>
                <a:spcPts val="600"/>
              </a:spcBef>
              <a:spcAft>
                <a:spcPts val="600"/>
              </a:spcAft>
              <a:buFont typeface="Arial" panose="020B0604020202020204" pitchFamily="34" charset="0"/>
              <a:buChar char="•"/>
            </a:pPr>
            <a:endParaRPr lang="zh-CN" altLang="en-US" sz="2000">
              <a:latin typeface="Arial" panose="020B0604020202020204" pitchFamily="34" charset="0"/>
              <a:ea typeface="宋体" panose="02010600030101010101" pitchFamily="2" charset="-122"/>
              <a:sym typeface="黑体" panose="02010600030101010101" charset="-122"/>
            </a:endParaRPr>
          </a:p>
          <a:p>
            <a:pPr marL="228600" indent="-228600" algn="just">
              <a:lnSpc>
                <a:spcPct val="140000"/>
              </a:lnSpc>
              <a:spcBef>
                <a:spcPts val="600"/>
              </a:spcBef>
              <a:spcAft>
                <a:spcPts val="600"/>
              </a:spcAft>
              <a:buFont typeface="Arial" panose="020B0604020202020204" pitchFamily="34" charset="0"/>
              <a:buChar char="•"/>
            </a:pPr>
            <a:endParaRPr lang="zh-CN" altLang="en-US" sz="2000">
              <a:latin typeface="Arial" panose="020B0604020202020204" pitchFamily="34" charset="0"/>
              <a:ea typeface="宋体" panose="02010600030101010101" pitchFamily="2" charset="-122"/>
              <a:sym typeface="黑体" panose="02010600030101010101" charset="-122"/>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5001">
                                            <p:txEl>
                                              <p:pRg st="1" end="1"/>
                                            </p:txEl>
                                          </p:spTgt>
                                        </p:tgtEl>
                                        <p:attrNameLst>
                                          <p:attrName>style.visibility</p:attrName>
                                        </p:attrNameLst>
                                      </p:cBhvr>
                                      <p:to>
                                        <p:strVal val="visible"/>
                                      </p:to>
                                    </p:set>
                                    <p:anim calcmode="lin" valueType="num">
                                      <p:cBhvr additive="base">
                                        <p:cTn id="7" dur="500" fill="hold"/>
                                        <p:tgtEl>
                                          <p:spTgt spid="8500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500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5001">
                                            <p:txEl>
                                              <p:pRg st="2" end="2"/>
                                            </p:txEl>
                                          </p:spTgt>
                                        </p:tgtEl>
                                        <p:attrNameLst>
                                          <p:attrName>style.visibility</p:attrName>
                                        </p:attrNameLst>
                                      </p:cBhvr>
                                      <p:to>
                                        <p:strVal val="visible"/>
                                      </p:to>
                                    </p:set>
                                    <p:anim calcmode="lin" valueType="num">
                                      <p:cBhvr additive="base">
                                        <p:cTn id="13" dur="500" fill="hold"/>
                                        <p:tgtEl>
                                          <p:spTgt spid="8500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500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en-US" sz="2400" strike="noStrike" noProof="1" smtClean="0">
                <a:latin typeface="+mj-lt"/>
                <a:ea typeface="+mj-ea"/>
                <a:cs typeface="+mj-cs"/>
                <a:sym typeface="+mn-ea"/>
              </a:rPr>
              <a:t>威佐夫博弈</a:t>
            </a:r>
            <a:endParaRPr lang="en-US" altLang="zh-CN" sz="2400" strike="noStrike" noProof="1">
              <a:latin typeface="+mj-lt"/>
              <a:ea typeface="+mj-ea"/>
              <a:cs typeface="+mj-cs"/>
              <a:sym typeface="Arial" panose="020B0604020202020204" pitchFamily="34" charset="0"/>
            </a:endParaRPr>
          </a:p>
        </p:txBody>
      </p:sp>
      <p:sp>
        <p:nvSpPr>
          <p:cNvPr id="12" name="文本框 11"/>
          <p:cNvSpPr txBox="1"/>
          <p:nvPr>
            <p:custDataLst>
              <p:tags r:id="rId10"/>
            </p:custDataLst>
          </p:nvPr>
        </p:nvSpPr>
        <p:spPr>
          <a:xfrm>
            <a:off x="1454150" y="2320925"/>
            <a:ext cx="9283700" cy="3719513"/>
          </a:xfrm>
          <a:prstGeom prst="rect">
            <a:avLst/>
          </a:prstGeom>
          <a:noFill/>
          <a:ln w="9525">
            <a:noFill/>
          </a:ln>
        </p:spPr>
        <p:txBody>
          <a:bodyPr wrap="square" anchor="t"/>
          <a:lstStyle/>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假设先手在第二堆中取，取 1 个，那么后手在两堆中各取 2 个，也变成</a:t>
            </a:r>
            <a:r>
              <a:rPr lang="en-US" altLang="zh-CN" sz="2000">
                <a:latin typeface="Arial" panose="020B0604020202020204" pitchFamily="34" charset="0"/>
                <a:ea typeface="宋体" panose="02010600030101010101" pitchFamily="2" charset="-122"/>
              </a:rPr>
              <a:t>(1,2)</a:t>
            </a:r>
            <a:r>
              <a:rPr lang="zh-CN" altLang="en-US" sz="2000">
                <a:latin typeface="Arial" panose="020B0604020202020204" pitchFamily="34" charset="0"/>
                <a:ea typeface="宋体" panose="02010600030101010101" pitchFamily="2" charset="-122"/>
              </a:rPr>
              <a:t>局面了。</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取2个 </a:t>
            </a:r>
            <a:r>
              <a:rPr lang="en-US" altLang="zh-CN" sz="2000">
                <a:latin typeface="Arial" panose="020B0604020202020204" pitchFamily="34" charset="0"/>
                <a:ea typeface="宋体" panose="02010600030101010101" pitchFamily="2" charset="-122"/>
              </a:rPr>
              <a:t>,</a:t>
            </a:r>
            <a:r>
              <a:rPr lang="zh-CN" altLang="en-US" sz="2000">
                <a:latin typeface="Arial" panose="020B0604020202020204" pitchFamily="34" charset="0"/>
                <a:ea typeface="宋体" panose="02010600030101010101" pitchFamily="2" charset="-122"/>
              </a:rPr>
              <a:t>那么后手可以两堆中都去三个</a:t>
            </a:r>
            <a:r>
              <a:rPr lang="en-US" altLang="zh-CN" sz="2000">
                <a:latin typeface="Arial" panose="020B0604020202020204" pitchFamily="34" charset="0"/>
                <a:ea typeface="宋体" panose="02010600030101010101" pitchFamily="2" charset="-122"/>
              </a:rPr>
              <a:t>,</a:t>
            </a:r>
            <a:r>
              <a:rPr lang="zh-CN" altLang="en-US" sz="2000">
                <a:latin typeface="Arial" panose="020B0604020202020204" pitchFamily="34" charset="0"/>
                <a:ea typeface="宋体" panose="02010600030101010101" pitchFamily="2" charset="-122"/>
              </a:rPr>
              <a:t>变成</a:t>
            </a:r>
            <a:r>
              <a:rPr lang="en-US" altLang="zh-CN" sz="2000">
                <a:latin typeface="Arial" panose="020B0604020202020204" pitchFamily="34" charset="0"/>
                <a:ea typeface="宋体" panose="02010600030101010101" pitchFamily="2" charset="-122"/>
              </a:rPr>
              <a:t>(0,0)</a:t>
            </a:r>
            <a:r>
              <a:rPr lang="zh-CN" altLang="en-US" sz="2000">
                <a:latin typeface="Arial" panose="020B0604020202020204" pitchFamily="34" charset="0"/>
                <a:ea typeface="宋体" panose="02010600030101010101" pitchFamily="2" charset="-122"/>
              </a:rPr>
              <a:t>局面，上面分析其必输。</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取3个</a:t>
            </a:r>
            <a:r>
              <a:rPr lang="en-US" altLang="zh-CN" sz="2000">
                <a:latin typeface="Arial" panose="020B0604020202020204" pitchFamily="34" charset="0"/>
                <a:ea typeface="宋体" panose="02010600030101010101" pitchFamily="2" charset="-122"/>
              </a:rPr>
              <a:t>,</a:t>
            </a:r>
            <a:r>
              <a:rPr lang="zh-CN" altLang="en-US" sz="2000">
                <a:latin typeface="Arial" panose="020B0604020202020204" pitchFamily="34" charset="0"/>
                <a:ea typeface="宋体" panose="02010600030101010101" pitchFamily="2" charset="-122"/>
              </a:rPr>
              <a:t>后手两堆各取</a:t>
            </a:r>
            <a:r>
              <a:rPr lang="en-US" altLang="zh-CN" sz="2000">
                <a:latin typeface="Arial" panose="020B0604020202020204" pitchFamily="34" charset="0"/>
                <a:ea typeface="宋体" panose="02010600030101010101" pitchFamily="2" charset="-122"/>
              </a:rPr>
              <a:t>1</a:t>
            </a:r>
            <a:r>
              <a:rPr lang="zh-CN" altLang="en-US" sz="2000">
                <a:latin typeface="Arial" panose="020B0604020202020204" pitchFamily="34" charset="0"/>
                <a:ea typeface="宋体" panose="02010600030101010101" pitchFamily="2" charset="-122"/>
              </a:rPr>
              <a:t>个</a:t>
            </a:r>
            <a:r>
              <a:rPr lang="en-US" altLang="zh-CN" sz="2000">
                <a:latin typeface="Arial" panose="020B0604020202020204" pitchFamily="34" charset="0"/>
                <a:ea typeface="宋体" panose="02010600030101010101" pitchFamily="2" charset="-122"/>
              </a:rPr>
              <a:t>,</a:t>
            </a:r>
            <a:r>
              <a:rPr lang="zh-CN" altLang="en-US" sz="2000">
                <a:latin typeface="Arial" panose="020B0604020202020204" pitchFamily="34" charset="0"/>
                <a:ea typeface="宋体" panose="02010600030101010101" pitchFamily="2" charset="-122"/>
              </a:rPr>
              <a:t>变成</a:t>
            </a:r>
            <a:r>
              <a:rPr lang="en-US" altLang="zh-CN" sz="2000">
                <a:latin typeface="Arial" panose="020B0604020202020204" pitchFamily="34" charset="0"/>
                <a:ea typeface="宋体" panose="02010600030101010101" pitchFamily="2" charset="-122"/>
              </a:rPr>
              <a:t>(1,2)</a:t>
            </a:r>
            <a:r>
              <a:rPr lang="zh-CN" altLang="en-US" sz="2000">
                <a:latin typeface="Arial" panose="020B0604020202020204" pitchFamily="34" charset="0"/>
                <a:ea typeface="宋体" panose="02010600030101010101" pitchFamily="2" charset="-122"/>
              </a:rPr>
              <a:t>局面了。</a:t>
            </a:r>
          </a:p>
          <a:p>
            <a:pPr marL="228600" indent="-228600" algn="just">
              <a:lnSpc>
                <a:spcPct val="120000"/>
              </a:lnSpc>
              <a:buFont typeface="Arial" panose="020B0604020202020204" pitchFamily="34" charset="0"/>
              <a:buChar char="•"/>
            </a:pPr>
            <a:r>
              <a:rPr lang="zh-CN" altLang="en-US" sz="2000">
                <a:latin typeface="Arial" panose="020B0604020202020204" pitchFamily="34" charset="0"/>
                <a:ea typeface="宋体" panose="02010600030101010101" pitchFamily="2" charset="-122"/>
              </a:rPr>
              <a:t>取4个</a:t>
            </a:r>
            <a:r>
              <a:rPr lang="en-US" altLang="zh-CN" sz="2000">
                <a:latin typeface="Arial" panose="020B0604020202020204" pitchFamily="34" charset="0"/>
                <a:ea typeface="宋体" panose="02010600030101010101" pitchFamily="2" charset="-122"/>
              </a:rPr>
              <a:t>,</a:t>
            </a:r>
            <a:r>
              <a:rPr lang="zh-CN" altLang="en-US" sz="2000">
                <a:latin typeface="Arial" panose="020B0604020202020204" pitchFamily="34" charset="0"/>
                <a:ea typeface="宋体" panose="02010600030101010101" pitchFamily="2" charset="-122"/>
              </a:rPr>
              <a:t>后手在第一堆中取一个</a:t>
            </a:r>
            <a:r>
              <a:rPr lang="en-US" altLang="zh-CN" sz="2000">
                <a:latin typeface="Arial" panose="020B0604020202020204" pitchFamily="34" charset="0"/>
                <a:ea typeface="宋体" panose="02010600030101010101" pitchFamily="2" charset="-122"/>
              </a:rPr>
              <a:t>,</a:t>
            </a:r>
            <a:r>
              <a:rPr lang="zh-CN" altLang="en-US" sz="2000">
                <a:latin typeface="Arial" panose="020B0604020202020204" pitchFamily="34" charset="0"/>
                <a:ea typeface="宋体" panose="02010600030101010101" pitchFamily="2" charset="-122"/>
              </a:rPr>
              <a:t>变成</a:t>
            </a:r>
            <a:r>
              <a:rPr lang="en-US" altLang="zh-CN" sz="2000">
                <a:latin typeface="Arial" panose="020B0604020202020204" pitchFamily="34" charset="0"/>
                <a:ea typeface="宋体" panose="02010600030101010101" pitchFamily="2" charset="-122"/>
              </a:rPr>
              <a:t>(1,2)</a:t>
            </a:r>
            <a:r>
              <a:rPr lang="zh-CN" altLang="en-US" sz="2000">
                <a:latin typeface="Arial" panose="020B0604020202020204" pitchFamily="34" charset="0"/>
                <a:ea typeface="宋体" panose="02010600030101010101" pitchFamily="2" charset="-122"/>
              </a:rPr>
              <a:t>局面了。</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en-US" sz="2400" strike="noStrike" noProof="1" smtClean="0">
                <a:latin typeface="+mj-lt"/>
                <a:ea typeface="+mj-ea"/>
                <a:cs typeface="+mj-cs"/>
                <a:sym typeface="+mn-ea"/>
              </a:rPr>
              <a:t>威佐夫博弈</a:t>
            </a:r>
            <a:endParaRPr lang="en-US" altLang="zh-CN" sz="2400" strike="noStrike" noProof="1">
              <a:latin typeface="+mj-lt"/>
              <a:ea typeface="+mj-ea"/>
              <a:cs typeface="+mj-cs"/>
              <a:sym typeface="Arial" panose="020B0604020202020204" pitchFamily="34" charset="0"/>
            </a:endParaRPr>
          </a:p>
        </p:txBody>
      </p:sp>
      <p:sp>
        <p:nvSpPr>
          <p:cNvPr id="87049" name="文本框 14"/>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10000"/>
              </a:lnSpc>
              <a:spcBef>
                <a:spcPts val="475"/>
              </a:spcBef>
              <a:spcAft>
                <a:spcPts val="475"/>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先手取两堆的情况</a:t>
            </a:r>
          </a:p>
          <a:p>
            <a:pPr marL="228600" indent="-228600" algn="just">
              <a:lnSpc>
                <a:spcPct val="110000"/>
              </a:lnSpc>
              <a:spcBef>
                <a:spcPts val="475"/>
              </a:spcBef>
              <a:spcAft>
                <a:spcPts val="475"/>
              </a:spcAft>
              <a:buFont typeface="Arial" panose="020B0604020202020204" pitchFamily="34" charset="0"/>
              <a:buChar char="•"/>
            </a:pPr>
            <a:r>
              <a:rPr lang="zh-CN" altLang="en-US" sz="2000">
                <a:latin typeface="Arial" panose="020B0604020202020204" pitchFamily="34" charset="0"/>
                <a:ea typeface="宋体" panose="02010600030101010101" pitchFamily="2" charset="-122"/>
                <a:sym typeface="黑体" panose="02010600030101010101" charset="-122"/>
              </a:rPr>
              <a:t>取</a:t>
            </a:r>
            <a:r>
              <a:rPr lang="en-US" altLang="zh-CN" sz="2000">
                <a:latin typeface="Arial" panose="020B0604020202020204" pitchFamily="34" charset="0"/>
                <a:ea typeface="宋体" panose="02010600030101010101" pitchFamily="2" charset="-122"/>
                <a:sym typeface="黑体" panose="02010600030101010101" charset="-122"/>
              </a:rPr>
              <a:t>1</a:t>
            </a:r>
            <a:r>
              <a:rPr lang="zh-CN" altLang="en-US" sz="2000">
                <a:latin typeface="Arial" panose="020B0604020202020204" pitchFamily="34" charset="0"/>
                <a:ea typeface="宋体" panose="02010600030101010101" pitchFamily="2" charset="-122"/>
                <a:sym typeface="黑体" panose="02010600030101010101" charset="-122"/>
              </a:rPr>
              <a:t>个</a:t>
            </a:r>
            <a:r>
              <a:rPr lang="en-US" altLang="zh-CN" sz="2000">
                <a:latin typeface="Arial" panose="020B0604020202020204" pitchFamily="34" charset="0"/>
                <a:ea typeface="宋体" panose="02010600030101010101" pitchFamily="2" charset="-122"/>
                <a:sym typeface="黑体" panose="02010600030101010101" charset="-122"/>
              </a:rPr>
              <a:t>,</a:t>
            </a:r>
            <a:r>
              <a:rPr lang="zh-CN" altLang="en-US" sz="2000">
                <a:latin typeface="Arial" panose="020B0604020202020204" pitchFamily="34" charset="0"/>
                <a:ea typeface="宋体" panose="02010600030101010101" pitchFamily="2" charset="-122"/>
                <a:sym typeface="黑体" panose="02010600030101010101" charset="-122"/>
              </a:rPr>
              <a:t>那么后手在第二堆中取 </a:t>
            </a:r>
            <a:r>
              <a:rPr lang="en-US" altLang="zh-CN" sz="2000">
                <a:latin typeface="Arial" panose="020B0604020202020204" pitchFamily="34" charset="0"/>
                <a:ea typeface="宋体" panose="02010600030101010101" pitchFamily="2" charset="-122"/>
                <a:sym typeface="黑体" panose="02010600030101010101" charset="-122"/>
              </a:rPr>
              <a:t>3</a:t>
            </a:r>
            <a:r>
              <a:rPr lang="zh-CN" altLang="en-US" sz="2000">
                <a:latin typeface="Arial" panose="020B0604020202020204" pitchFamily="34" charset="0"/>
                <a:ea typeface="宋体" panose="02010600030101010101" pitchFamily="2" charset="-122"/>
                <a:sym typeface="黑体" panose="02010600030101010101" charset="-122"/>
              </a:rPr>
              <a:t> 个，也变成 </a:t>
            </a:r>
            <a:r>
              <a:rPr lang="en-US" altLang="zh-CN" sz="2000">
                <a:latin typeface="Arial" panose="020B0604020202020204" pitchFamily="34" charset="0"/>
                <a:ea typeface="宋体" panose="02010600030101010101" pitchFamily="2" charset="-122"/>
              </a:rPr>
              <a:t>(2,1)</a:t>
            </a:r>
            <a:r>
              <a:rPr lang="zh-CN" altLang="en-US" sz="2000">
                <a:latin typeface="Arial" panose="020B0604020202020204" pitchFamily="34" charset="0"/>
                <a:ea typeface="宋体" panose="02010600030101010101" pitchFamily="2" charset="-122"/>
                <a:sym typeface="黑体" panose="02010600030101010101" charset="-122"/>
              </a:rPr>
              <a:t>局面了。</a:t>
            </a:r>
          </a:p>
          <a:p>
            <a:pPr marL="228600" indent="-228600" algn="just">
              <a:lnSpc>
                <a:spcPct val="110000"/>
              </a:lnSpc>
              <a:spcBef>
                <a:spcPts val="475"/>
              </a:spcBef>
              <a:spcAft>
                <a:spcPts val="475"/>
              </a:spcAft>
              <a:buFont typeface="Arial" panose="020B0604020202020204" pitchFamily="34" charset="0"/>
              <a:buChar char="•"/>
            </a:pPr>
            <a:r>
              <a:rPr lang="zh-CN" altLang="en-US" sz="2000">
                <a:latin typeface="Arial" panose="020B0604020202020204" pitchFamily="34" charset="0"/>
                <a:ea typeface="宋体" panose="02010600030101010101" pitchFamily="2" charset="-122"/>
                <a:sym typeface="黑体" panose="02010600030101010101" charset="-122"/>
              </a:rPr>
              <a:t>取2个</a:t>
            </a:r>
            <a:r>
              <a:rPr lang="en-US" altLang="zh-CN" sz="2000">
                <a:latin typeface="Arial" panose="020B0604020202020204" pitchFamily="34" charset="0"/>
                <a:ea typeface="宋体" panose="02010600030101010101" pitchFamily="2" charset="-122"/>
                <a:sym typeface="黑体" panose="02010600030101010101" charset="-122"/>
              </a:rPr>
              <a:t>,</a:t>
            </a:r>
            <a:r>
              <a:rPr lang="zh-CN" altLang="en-US" sz="2000">
                <a:latin typeface="Arial" panose="020B0604020202020204" pitchFamily="34" charset="0"/>
                <a:ea typeface="宋体" panose="02010600030101010101" pitchFamily="2" charset="-122"/>
                <a:sym typeface="黑体" panose="02010600030101010101" charset="-122"/>
              </a:rPr>
              <a:t>那么后手可以在第二堆中取</a:t>
            </a:r>
            <a:r>
              <a:rPr lang="en-US" altLang="zh-CN" sz="2000">
                <a:latin typeface="Arial" panose="020B0604020202020204" pitchFamily="34" charset="0"/>
                <a:ea typeface="宋体" panose="02010600030101010101" pitchFamily="2" charset="-122"/>
                <a:sym typeface="黑体" panose="02010600030101010101" charset="-122"/>
              </a:rPr>
              <a:t>2</a:t>
            </a:r>
            <a:r>
              <a:rPr lang="zh-CN" altLang="en-US" sz="2000">
                <a:latin typeface="Arial" panose="020B0604020202020204" pitchFamily="34" charset="0"/>
                <a:ea typeface="宋体" panose="02010600030101010101" pitchFamily="2" charset="-122"/>
                <a:sym typeface="黑体" panose="02010600030101010101" charset="-122"/>
              </a:rPr>
              <a:t>个， 变成 </a:t>
            </a:r>
            <a:r>
              <a:rPr lang="en-US" altLang="zh-CN" sz="2000">
                <a:latin typeface="Arial" panose="020B0604020202020204" pitchFamily="34" charset="0"/>
                <a:ea typeface="宋体" panose="02010600030101010101" pitchFamily="2" charset="-122"/>
                <a:sym typeface="黑体" panose="02010600030101010101" charset="-122"/>
              </a:rPr>
              <a:t>(1,2)</a:t>
            </a:r>
            <a:r>
              <a:rPr lang="zh-CN" altLang="en-US" sz="2000">
                <a:latin typeface="Arial" panose="020B0604020202020204" pitchFamily="34" charset="0"/>
                <a:ea typeface="宋体" panose="02010600030101010101" pitchFamily="2" charset="-122"/>
                <a:sym typeface="黑体" panose="02010600030101010101" charset="-122"/>
              </a:rPr>
              <a:t>局面。</a:t>
            </a:r>
          </a:p>
          <a:p>
            <a:pPr marL="228600" indent="-228600" algn="just">
              <a:lnSpc>
                <a:spcPct val="110000"/>
              </a:lnSpc>
              <a:spcBef>
                <a:spcPts val="475"/>
              </a:spcBef>
              <a:spcAft>
                <a:spcPts val="475"/>
              </a:spcAft>
              <a:buFont typeface="Arial" panose="020B0604020202020204" pitchFamily="34" charset="0"/>
              <a:buChar char="•"/>
            </a:pPr>
            <a:endParaRPr lang="zh-CN" altLang="en-US" sz="2000">
              <a:latin typeface="Arial" panose="020B0604020202020204" pitchFamily="34" charset="0"/>
              <a:ea typeface="宋体" panose="02010600030101010101" pitchFamily="2" charset="-122"/>
              <a:sym typeface="黑体" panose="02010600030101010101" charset="-122"/>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7049">
                                            <p:txEl>
                                              <p:pRg st="1" end="1"/>
                                            </p:txEl>
                                          </p:spTgt>
                                        </p:tgtEl>
                                        <p:attrNameLst>
                                          <p:attrName>style.visibility</p:attrName>
                                        </p:attrNameLst>
                                      </p:cBhvr>
                                      <p:to>
                                        <p:strVal val="visible"/>
                                      </p:to>
                                    </p:set>
                                    <p:anim calcmode="lin" valueType="num">
                                      <p:cBhvr additive="base">
                                        <p:cTn id="7" dur="500" fill="hold"/>
                                        <p:tgtEl>
                                          <p:spTgt spid="8704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7049">
                                            <p:txEl>
                                              <p:pRg st="2" end="2"/>
                                            </p:txEl>
                                          </p:spTgt>
                                        </p:tgtEl>
                                        <p:attrNameLst>
                                          <p:attrName>style.visibility</p:attrName>
                                        </p:attrNameLst>
                                      </p:cBhvr>
                                      <p:to>
                                        <p:strVal val="visible"/>
                                      </p:to>
                                    </p:set>
                                    <p:anim calcmode="lin" valueType="num">
                                      <p:cBhvr additive="base">
                                        <p:cTn id="13" dur="500" fill="hold"/>
                                        <p:tgtEl>
                                          <p:spTgt spid="8704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704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en-US" sz="2400" strike="noStrike" noProof="1" smtClean="0">
                <a:latin typeface="+mj-lt"/>
                <a:ea typeface="+mj-ea"/>
                <a:cs typeface="+mj-cs"/>
                <a:sym typeface="+mn-ea"/>
              </a:rPr>
              <a:t>威佐夫博弈</a:t>
            </a:r>
            <a:endParaRPr lang="en-US" altLang="zh-CN" sz="2400" strike="noStrike" noProof="1">
              <a:latin typeface="+mj-lt"/>
              <a:ea typeface="+mj-ea"/>
              <a:cs typeface="+mj-cs"/>
              <a:sym typeface="Arial" panose="020B0604020202020204" pitchFamily="34" charset="0"/>
            </a:endParaRPr>
          </a:p>
        </p:txBody>
      </p:sp>
      <p:sp>
        <p:nvSpPr>
          <p:cNvPr id="86025" name="文本框 14"/>
          <p:cNvSpPr txBox="1"/>
          <p:nvPr>
            <p:custDataLst>
              <p:tags r:id="rId10"/>
            </p:custDataLst>
          </p:nvPr>
        </p:nvSpPr>
        <p:spPr>
          <a:xfrm>
            <a:off x="1454150" y="2320925"/>
            <a:ext cx="9283700" cy="3246438"/>
          </a:xfrm>
          <a:prstGeom prst="rect">
            <a:avLst/>
          </a:prstGeom>
          <a:noFill/>
          <a:ln w="9525">
            <a:noFill/>
          </a:ln>
        </p:spPr>
        <p:txBody>
          <a:bodyPr wrap="square" anchor="t"/>
          <a:lstStyle/>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第四个</a:t>
            </a:r>
            <a:r>
              <a:rPr lang="en-US" altLang="zh-CN" sz="2000">
                <a:latin typeface="Arial" panose="020B0604020202020204" pitchFamily="34" charset="0"/>
                <a:ea typeface="宋体" panose="02010600030101010101" pitchFamily="2" charset="-122"/>
              </a:rPr>
              <a:t>(4,7)</a:t>
            </a:r>
          </a:p>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第四个</a:t>
            </a:r>
            <a:r>
              <a:rPr lang="en-US" altLang="zh-CN" sz="2000">
                <a:latin typeface="Arial" panose="020B0604020202020204" pitchFamily="34" charset="0"/>
                <a:ea typeface="宋体" panose="02010600030101010101" pitchFamily="2" charset="-122"/>
              </a:rPr>
              <a:t>(6,10)</a:t>
            </a:r>
          </a:p>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第五个</a:t>
            </a:r>
            <a:r>
              <a:rPr lang="en-US" altLang="zh-CN" sz="2000">
                <a:latin typeface="Arial" panose="020B0604020202020204" pitchFamily="34" charset="0"/>
                <a:ea typeface="宋体" panose="02010600030101010101" pitchFamily="2" charset="-122"/>
              </a:rPr>
              <a:t>(8,13)</a:t>
            </a:r>
          </a:p>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第六个</a:t>
            </a:r>
            <a:r>
              <a:rPr lang="en-US" altLang="zh-CN" sz="2000">
                <a:latin typeface="Arial" panose="020B0604020202020204" pitchFamily="34" charset="0"/>
                <a:ea typeface="宋体" panose="02010600030101010101" pitchFamily="2" charset="-122"/>
              </a:rPr>
              <a:t>(9,15)</a:t>
            </a:r>
          </a:p>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第七个</a:t>
            </a:r>
            <a:r>
              <a:rPr lang="en-US" altLang="zh-CN" sz="2000">
                <a:latin typeface="Arial" panose="020B0604020202020204" pitchFamily="34" charset="0"/>
                <a:ea typeface="宋体" panose="02010600030101010101" pitchFamily="2" charset="-122"/>
              </a:rPr>
              <a:t>(11,18)</a:t>
            </a:r>
          </a:p>
        </p:txBody>
      </p:sp>
    </p:spTree>
    <p:custDataLst>
      <p:tags r:id="rId1"/>
    </p:custData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defRPr/>
            </a:pPr>
            <a:r>
              <a:rPr lang="zh-CN" altLang="en-US" sz="2400" strike="noStrike" noProof="1" smtClean="0">
                <a:latin typeface="+mj-lt"/>
                <a:ea typeface="+mj-ea"/>
                <a:cs typeface="+mj-cs"/>
                <a:sym typeface="+mn-ea"/>
              </a:rPr>
              <a:t>威佐夫博弈</a:t>
            </a:r>
            <a:endParaRPr lang="en-US" altLang="zh-CN" sz="2400" strike="noStrike" noProof="1">
              <a:latin typeface="+mj-lt"/>
              <a:ea typeface="+mj-ea"/>
              <a:cs typeface="+mj-cs"/>
              <a:sym typeface="Arial" panose="020B0604020202020204" pitchFamily="34" charset="0"/>
            </a:endParaRPr>
          </a:p>
        </p:txBody>
      </p:sp>
      <p:sp>
        <p:nvSpPr>
          <p:cNvPr id="87049" name="文本框 14"/>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会发现他们的差值是递增的，为 0 ， 1 ， 2， 3， 4 ， 5 ， 6， 7.....n</a:t>
            </a:r>
          </a:p>
        </p:txBody>
      </p:sp>
    </p:spTree>
    <p:custDataLst>
      <p:tags r:id="rId1"/>
    </p:custData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2750" y="954088"/>
            <a:ext cx="3748088"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en-US" sz="2400" strike="noStrike" noProof="1" smtClean="0">
                <a:latin typeface="+mj-lt"/>
                <a:ea typeface="+mj-ea"/>
                <a:cs typeface="+mj-cs"/>
                <a:sym typeface="+mn-ea"/>
              </a:rPr>
              <a:t>威佐夫博弈</a:t>
            </a:r>
            <a:endParaRPr lang="en-US" altLang="zh-CN" sz="2400" strike="noStrike" noProof="1">
              <a:latin typeface="+mj-lt"/>
              <a:ea typeface="+mj-ea"/>
              <a:cs typeface="+mj-cs"/>
              <a:sym typeface="Arial" panose="020B0604020202020204" pitchFamily="34" charset="0"/>
            </a:endParaRPr>
          </a:p>
        </p:txBody>
      </p:sp>
      <p:sp>
        <p:nvSpPr>
          <p:cNvPr id="90121" name="文本框 11"/>
          <p:cNvSpPr txBox="1"/>
          <p:nvPr>
            <p:custDataLst>
              <p:tags r:id="rId10"/>
            </p:custDataLst>
          </p:nvPr>
        </p:nvSpPr>
        <p:spPr>
          <a:xfrm>
            <a:off x="1454150" y="2320925"/>
            <a:ext cx="9283700" cy="3294063"/>
          </a:xfrm>
          <a:prstGeom prst="rect">
            <a:avLst/>
          </a:prstGeom>
          <a:noFill/>
          <a:ln w="9525">
            <a:noFill/>
          </a:ln>
        </p:spPr>
        <p:txBody>
          <a:bodyPr wrap="square" anchor="t"/>
          <a:lstStyle/>
          <a:p>
            <a:pPr marL="228600" indent="-228600" algn="just">
              <a:lnSpc>
                <a:spcPct val="12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而用数学方法分析发现局面中第一个值为前面局面中没有出现过的第一个值，比如第三个局面，前面出现了 0  1 2，那么第三个局面的第一个值为 3 </a:t>
            </a:r>
          </a:p>
          <a:p>
            <a:pPr marL="228600" indent="-228600" algn="just">
              <a:lnSpc>
                <a:spcPct val="12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比如第五个局面前面出现了 0  1  2 3 4 5 ,那么第五个局面第一个值为6。</a:t>
            </a:r>
          </a:p>
          <a:p>
            <a:pPr marL="228600" indent="-228600" algn="just">
              <a:lnSpc>
                <a:spcPct val="12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再找规律的话我们会发现，第一个值 = 差值 * 1.618 </a:t>
            </a:r>
          </a:p>
          <a:p>
            <a:pPr marL="228600" indent="-228600" algn="just">
              <a:lnSpc>
                <a:spcPct val="12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而1.618 = （sqrt（5）+ 1） /  2 。</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0121">
                                            <p:txEl>
                                              <p:pRg st="0" end="0"/>
                                            </p:txEl>
                                          </p:spTgt>
                                        </p:tgtEl>
                                        <p:attrNameLst>
                                          <p:attrName>style.visibility</p:attrName>
                                        </p:attrNameLst>
                                      </p:cBhvr>
                                      <p:to>
                                        <p:strVal val="visible"/>
                                      </p:to>
                                    </p:set>
                                    <p:anim calcmode="lin" valueType="num">
                                      <p:cBhvr additive="base">
                                        <p:cTn id="7" dur="500" fill="hold"/>
                                        <p:tgtEl>
                                          <p:spTgt spid="901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1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0121">
                                            <p:txEl>
                                              <p:pRg st="1" end="1"/>
                                            </p:txEl>
                                          </p:spTgt>
                                        </p:tgtEl>
                                        <p:attrNameLst>
                                          <p:attrName>style.visibility</p:attrName>
                                        </p:attrNameLst>
                                      </p:cBhvr>
                                      <p:to>
                                        <p:strVal val="visible"/>
                                      </p:to>
                                    </p:set>
                                    <p:anim calcmode="lin" valueType="num">
                                      <p:cBhvr additive="base">
                                        <p:cTn id="13" dur="500" fill="hold"/>
                                        <p:tgtEl>
                                          <p:spTgt spid="9012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01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0121">
                                            <p:txEl>
                                              <p:pRg st="2" end="2"/>
                                            </p:txEl>
                                          </p:spTgt>
                                        </p:tgtEl>
                                        <p:attrNameLst>
                                          <p:attrName>style.visibility</p:attrName>
                                        </p:attrNameLst>
                                      </p:cBhvr>
                                      <p:to>
                                        <p:strVal val="visible"/>
                                      </p:to>
                                    </p:set>
                                    <p:anim calcmode="lin" valueType="num">
                                      <p:cBhvr additive="base">
                                        <p:cTn id="19" dur="500" fill="hold"/>
                                        <p:tgtEl>
                                          <p:spTgt spid="9012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0121">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0121">
                                            <p:txEl>
                                              <p:pRg st="3" end="3"/>
                                            </p:txEl>
                                          </p:spTgt>
                                        </p:tgtEl>
                                        <p:attrNameLst>
                                          <p:attrName>style.visibility</p:attrName>
                                        </p:attrNameLst>
                                      </p:cBhvr>
                                      <p:to>
                                        <p:strVal val="visible"/>
                                      </p:to>
                                    </p:set>
                                    <p:anim calcmode="lin" valueType="num">
                                      <p:cBhvr additive="base">
                                        <p:cTn id="23" dur="500" fill="hold"/>
                                        <p:tgtEl>
                                          <p:spTgt spid="9012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012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3</a:t>
            </a:r>
          </a:p>
        </p:txBody>
      </p:sp>
      <p:sp>
        <p:nvSpPr>
          <p:cNvPr id="12" name="文本框 11"/>
          <p:cNvSpPr txBox="1"/>
          <p:nvPr>
            <p:custDataLst>
              <p:tags r:id="rId10"/>
            </p:custDataLst>
          </p:nvPr>
        </p:nvSpPr>
        <p:spPr>
          <a:xfrm>
            <a:off x="1454150" y="2320925"/>
            <a:ext cx="9283700" cy="1570038"/>
          </a:xfrm>
          <a:prstGeom prst="rect">
            <a:avLst/>
          </a:prstGeom>
        </p:spPr>
        <p:txBody>
          <a:bodyPr wrap="square">
            <a:normAutofit fontScale="90000" lnSpcReduction="20000"/>
          </a:bodyPr>
          <a:lstStyle>
            <a:defPPr>
              <a:defRPr lang="zh-CN"/>
            </a:defPPr>
            <a:lvl1pPr algn="ctr">
              <a:lnSpc>
                <a:spcPct val="120000"/>
              </a:lnSpc>
              <a:defRPr sz="2000">
                <a:solidFill>
                  <a:srgbClr val="4D4D4D"/>
                </a:solidFill>
                <a:latin typeface="Arial" panose="020B0604020202020204" pitchFamily="34" charset="0"/>
              </a:defRPr>
            </a:lvl1pPr>
          </a:lstStyle>
          <a:p>
            <a:pPr marL="228600" indent="-228600" algn="just" fontAlgn="base">
              <a:lnSpc>
                <a:spcPct val="120000"/>
              </a:lnSpc>
              <a:buSzTx/>
              <a:buFont typeface="Arial" panose="020B0604020202020204" pitchFamily="34" charset="0"/>
              <a:buChar char="•"/>
            </a:pPr>
            <a:r>
              <a:rPr lang="zh-CN" altLang="en-US" strike="noStrike" noProof="1" smtClean="0">
                <a:solidFill>
                  <a:schemeClr val="tx1"/>
                </a:solidFill>
                <a:latin typeface="+mn-lt"/>
                <a:ea typeface="宋体" panose="02010600030101010101" pitchFamily="2" charset="-122"/>
                <a:cs typeface="+mn-cs"/>
              </a:rPr>
              <a:t>如果初始局面有两堆石子，而且这两堆石子的数目相等，则乙有必胜策略。</a:t>
            </a:r>
            <a:endParaRPr lang="zh-CN" altLang="en-US" strike="noStrike" noProof="1" smtClean="0">
              <a:solidFill>
                <a:schemeClr val="tx1"/>
              </a:solidFill>
              <a:latin typeface="+mn-lt"/>
            </a:endParaRPr>
          </a:p>
          <a:p>
            <a:pPr marL="228600" indent="-228600" algn="just" fontAlgn="base">
              <a:lnSpc>
                <a:spcPct val="120000"/>
              </a:lnSpc>
              <a:buSzTx/>
              <a:buFont typeface="Arial" panose="020B0604020202020204" pitchFamily="34" charset="0"/>
              <a:buChar char="•"/>
            </a:pPr>
            <a:r>
              <a:rPr lang="zh-CN" altLang="en-US" strike="noStrike" noProof="1" smtClean="0">
                <a:solidFill>
                  <a:schemeClr val="tx1"/>
                </a:solidFill>
                <a:latin typeface="+mn-lt"/>
                <a:ea typeface="宋体" panose="02010600030101010101" pitchFamily="2" charset="-122"/>
                <a:cs typeface="+mn-cs"/>
              </a:rPr>
              <a:t>因为有两堆石子，所以甲无法一次取完；</a:t>
            </a:r>
            <a:endParaRPr lang="zh-CN" altLang="en-US" strike="noStrike" noProof="1" smtClean="0">
              <a:solidFill>
                <a:schemeClr val="tx1"/>
              </a:solidFill>
              <a:latin typeface="+mn-lt"/>
            </a:endParaRPr>
          </a:p>
          <a:p>
            <a:pPr marL="228600" indent="-228600" algn="just" fontAlgn="base">
              <a:lnSpc>
                <a:spcPct val="120000"/>
              </a:lnSpc>
              <a:buSzTx/>
              <a:buFont typeface="Arial" panose="020B0604020202020204" pitchFamily="34" charset="0"/>
              <a:buChar char="•"/>
            </a:pPr>
            <a:r>
              <a:rPr lang="zh-CN" altLang="en-US" strike="noStrike" noProof="1" smtClean="0">
                <a:solidFill>
                  <a:schemeClr val="tx1"/>
                </a:solidFill>
                <a:latin typeface="+mn-lt"/>
                <a:ea typeface="宋体" panose="02010600030101010101" pitchFamily="2" charset="-122"/>
                <a:cs typeface="+mn-cs"/>
              </a:rPr>
              <a:t>如果甲在一堆中取若干石子，乙便在另一堆中取同样数目的石子；</a:t>
            </a:r>
            <a:endParaRPr lang="zh-CN" altLang="en-US" strike="noStrike" noProof="1" smtClean="0">
              <a:solidFill>
                <a:schemeClr val="tx1"/>
              </a:solidFill>
              <a:latin typeface="+mn-lt"/>
            </a:endParaRPr>
          </a:p>
          <a:p>
            <a:pPr marL="228600" indent="-228600" algn="just" fontAlgn="base">
              <a:lnSpc>
                <a:spcPct val="120000"/>
              </a:lnSpc>
              <a:buSzTx/>
              <a:buFont typeface="Arial" panose="020B0604020202020204" pitchFamily="34" charset="0"/>
              <a:buChar char="•"/>
            </a:pPr>
            <a:r>
              <a:rPr lang="zh-CN" altLang="en-US" strike="noStrike" noProof="1" smtClean="0">
                <a:solidFill>
                  <a:schemeClr val="tx1"/>
                </a:solidFill>
                <a:latin typeface="+mn-lt"/>
                <a:ea typeface="宋体" panose="02010600030101010101" pitchFamily="2" charset="-122"/>
                <a:cs typeface="+mn-cs"/>
              </a:rPr>
              <a:t>根据对称性，在甲取了石子之后，乙总有石子可取；</a:t>
            </a:r>
            <a:endParaRPr lang="zh-CN" altLang="en-US" strike="noStrike" noProof="1" smtClean="0">
              <a:solidFill>
                <a:schemeClr val="tx1"/>
              </a:solidFill>
              <a:latin typeface="+mn-lt"/>
            </a:endParaRPr>
          </a:p>
          <a:p>
            <a:pPr marL="228600" indent="-228600" algn="just" fontAlgn="base">
              <a:lnSpc>
                <a:spcPct val="120000"/>
              </a:lnSpc>
              <a:buSzTx/>
              <a:buFont typeface="Arial" panose="020B0604020202020204" pitchFamily="34" charset="0"/>
              <a:buChar char="•"/>
            </a:pPr>
            <a:r>
              <a:rPr lang="zh-CN" altLang="en-US" strike="noStrike" noProof="1" smtClean="0">
                <a:solidFill>
                  <a:schemeClr val="tx1"/>
                </a:solidFill>
                <a:latin typeface="+mn-lt"/>
                <a:ea typeface="宋体" panose="02010600030101010101" pitchFamily="2" charset="-122"/>
                <a:cs typeface="+mn-cs"/>
              </a:rPr>
              <a:t>石子总数一直在减少，最后必定是甲无石子可取。</a:t>
            </a:r>
            <a:endParaRPr lang="zh-CN" altLang="en-US" strike="noStrike" noProof="1" smtClean="0">
              <a:solidFill>
                <a:schemeClr val="tx1"/>
              </a:solidFill>
              <a:latin typeface="+mn-lt"/>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53125"/>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defRPr/>
            </a:pPr>
            <a:r>
              <a:rPr lang="zh-CN" altLang="en-US" sz="2400" strike="noStrike" noProof="1" smtClean="0">
                <a:latin typeface="+mj-lt"/>
                <a:ea typeface="+mj-ea"/>
                <a:cs typeface="+mj-cs"/>
              </a:rPr>
              <a:t>斐波那契博弈</a:t>
            </a:r>
          </a:p>
        </p:txBody>
      </p:sp>
      <p:sp>
        <p:nvSpPr>
          <p:cNvPr id="15" name="文本框 14"/>
          <p:cNvSpPr txBox="1"/>
          <p:nvPr>
            <p:custDataLst>
              <p:tags r:id="rId10"/>
            </p:custDataLst>
          </p:nvPr>
        </p:nvSpPr>
        <p:spPr>
          <a:xfrm>
            <a:off x="1454150" y="1695450"/>
            <a:ext cx="9283700" cy="5241925"/>
          </a:xfrm>
          <a:prstGeom prst="rect">
            <a:avLst/>
          </a:prstGeom>
          <a:noFill/>
          <a:ln w="9525">
            <a:noFill/>
          </a:ln>
        </p:spPr>
        <p:txBody>
          <a:bodyPr wrap="square" anchor="t"/>
          <a:lstStyle/>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有一堆个数为n的石子，游戏双方轮流取石子，满足：</a:t>
            </a:r>
          </a:p>
          <a:p>
            <a:pPr marL="228600" indent="-228600" algn="just">
              <a:lnSpc>
                <a:spcPct val="140000"/>
              </a:lnSpc>
              <a:spcBef>
                <a:spcPts val="600"/>
              </a:spcBef>
              <a:spcAft>
                <a:spcPts val="600"/>
              </a:spcAft>
              <a:buFont typeface="Arial" panose="020B0604020202020204" pitchFamily="34" charset="0"/>
              <a:buChar char="•"/>
            </a:pPr>
            <a:endParaRPr lang="zh-CN" altLang="en-US" sz="2000">
              <a:latin typeface="Arial" panose="020B0604020202020204" pitchFamily="34" charset="0"/>
              <a:ea typeface="宋体" panose="02010600030101010101" pitchFamily="2" charset="-122"/>
            </a:endParaRPr>
          </a:p>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1)先手不能在第一次把所有的石子取完；</a:t>
            </a:r>
          </a:p>
          <a:p>
            <a:pPr marL="228600" indent="-228600" algn="just">
              <a:lnSpc>
                <a:spcPct val="140000"/>
              </a:lnSpc>
              <a:spcBef>
                <a:spcPts val="600"/>
              </a:spcBef>
              <a:spcAft>
                <a:spcPts val="600"/>
              </a:spcAft>
              <a:buFont typeface="Arial" panose="020B0604020202020204" pitchFamily="34" charset="0"/>
              <a:buChar char="•"/>
            </a:pPr>
            <a:endParaRPr lang="zh-CN" altLang="en-US" sz="2000">
              <a:latin typeface="Arial" panose="020B0604020202020204" pitchFamily="34" charset="0"/>
              <a:ea typeface="宋体" panose="02010600030101010101" pitchFamily="2" charset="-122"/>
            </a:endParaRPr>
          </a:p>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2)之后每次可以取的石子数介于1到对手刚取的石子数的2倍之间（包含1和对手刚取的石子数的2倍）。</a:t>
            </a:r>
          </a:p>
          <a:p>
            <a:pPr marL="228600" indent="-228600" algn="just">
              <a:lnSpc>
                <a:spcPct val="140000"/>
              </a:lnSpc>
              <a:spcBef>
                <a:spcPts val="600"/>
              </a:spcBef>
              <a:spcAft>
                <a:spcPts val="600"/>
              </a:spcAft>
              <a:buFont typeface="Arial" panose="020B0604020202020204" pitchFamily="34" charset="0"/>
              <a:buChar char="•"/>
            </a:pPr>
            <a:endParaRPr lang="zh-CN" altLang="en-US" sz="2000">
              <a:latin typeface="Arial" panose="020B0604020202020204" pitchFamily="34" charset="0"/>
              <a:ea typeface="宋体" panose="02010600030101010101" pitchFamily="2" charset="-122"/>
            </a:endParaRPr>
          </a:p>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约定取走最后一个石子的人为赢家，求必败态。</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 calcmode="lin" valueType="num">
                                      <p:cBhvr additive="base">
                                        <p:cTn id="7"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4" end="4"/>
                                            </p:txEl>
                                          </p:spTgt>
                                        </p:tgtEl>
                                        <p:attrNameLst>
                                          <p:attrName>style.visibility</p:attrName>
                                        </p:attrNameLst>
                                      </p:cBhvr>
                                      <p:to>
                                        <p:strVal val="visible"/>
                                      </p:to>
                                    </p:set>
                                    <p:anim calcmode="lin" valueType="num">
                                      <p:cBhvr additive="base">
                                        <p:cTn id="13"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6" end="6"/>
                                            </p:txEl>
                                          </p:spTgt>
                                        </p:tgtEl>
                                        <p:attrNameLst>
                                          <p:attrName>style.visibility</p:attrName>
                                        </p:attrNameLst>
                                      </p:cBhvr>
                                      <p:to>
                                        <p:strVal val="visible"/>
                                      </p:to>
                                    </p:set>
                                    <p:anim calcmode="lin" valueType="num">
                                      <p:cBhvr additive="base">
                                        <p:cTn id="19"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en-US" sz="2400" strike="noStrike" noProof="1" smtClean="0">
                <a:latin typeface="+mj-lt"/>
                <a:ea typeface="+mj-ea"/>
                <a:cs typeface="+mj-cs"/>
                <a:sym typeface="+mn-ea"/>
              </a:rPr>
              <a:t>斐波那契博弈</a:t>
            </a:r>
            <a:endParaRPr lang="en-US" altLang="zh-CN" sz="2400" strike="noStrike" noProof="1">
              <a:latin typeface="+mj-lt"/>
              <a:ea typeface="+mj-ea"/>
              <a:cs typeface="+mj-cs"/>
              <a:sym typeface="Arial" panose="020B0604020202020204" pitchFamily="34" charset="0"/>
            </a:endParaRPr>
          </a:p>
        </p:txBody>
      </p:sp>
      <p:sp>
        <p:nvSpPr>
          <p:cNvPr id="90121" name="文本框 11"/>
          <p:cNvSpPr txBox="1"/>
          <p:nvPr>
            <p:custDataLst>
              <p:tags r:id="rId10"/>
            </p:custDataLst>
          </p:nvPr>
        </p:nvSpPr>
        <p:spPr>
          <a:xfrm>
            <a:off x="1454150" y="2330450"/>
            <a:ext cx="9283700" cy="1570038"/>
          </a:xfrm>
          <a:prstGeom prst="rect">
            <a:avLst/>
          </a:prstGeom>
          <a:noFill/>
          <a:ln w="9525">
            <a:noFill/>
          </a:ln>
        </p:spPr>
        <p:txBody>
          <a:bodyPr wrap="square" anchor="t"/>
          <a:lstStyle/>
          <a:p>
            <a:pPr marL="228600" indent="-228600" algn="just">
              <a:lnSpc>
                <a:spcPct val="12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。先手胜当且仅当n不是Fibonacci数。</a:t>
            </a:r>
          </a:p>
        </p:txBody>
      </p:sp>
    </p:spTree>
    <p:custDataLst>
      <p:tags r:id="rId1"/>
    </p:custData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en-US" sz="2400" strike="noStrike" noProof="1" smtClean="0">
                <a:latin typeface="+mj-lt"/>
                <a:ea typeface="+mj-ea"/>
                <a:cs typeface="+mj-cs"/>
                <a:sym typeface="+mn-ea"/>
              </a:rPr>
              <a:t>斐波那契博弈</a:t>
            </a:r>
            <a:endParaRPr lang="en-US" altLang="zh-CN" sz="2400" strike="noStrike" noProof="1">
              <a:latin typeface="+mj-lt"/>
              <a:ea typeface="+mj-ea"/>
              <a:cs typeface="+mj-cs"/>
              <a:sym typeface="Arial" panose="020B0604020202020204" pitchFamily="34" charset="0"/>
            </a:endParaRPr>
          </a:p>
        </p:txBody>
      </p:sp>
      <p:sp>
        <p:nvSpPr>
          <p:cNvPr id="91145" name="文本框 11"/>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2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1、当i=2时，先手只能取1颗，显然必败，结论成立。</a:t>
            </a:r>
          </a:p>
        </p:txBody>
      </p:sp>
    </p:spTree>
    <p:custDataLst>
      <p:tags r:id="rId1"/>
    </p:custData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en-US" sz="2400" strike="noStrike" noProof="1" smtClean="0">
                <a:latin typeface="+mj-lt"/>
                <a:ea typeface="+mj-ea"/>
                <a:cs typeface="+mj-cs"/>
                <a:sym typeface="+mn-ea"/>
              </a:rPr>
              <a:t>斐波那契博弈</a:t>
            </a:r>
            <a:endParaRPr lang="en-US" altLang="zh-CN" sz="2400" strike="noStrike" noProof="1">
              <a:latin typeface="+mj-lt"/>
              <a:ea typeface="+mj-ea"/>
              <a:cs typeface="+mj-cs"/>
              <a:sym typeface="Arial" panose="020B0604020202020204" pitchFamily="34" charset="0"/>
            </a:endParaRPr>
          </a:p>
        </p:txBody>
      </p:sp>
      <p:sp>
        <p:nvSpPr>
          <p:cNvPr id="12" name="文本框 11"/>
          <p:cNvSpPr txBox="1"/>
          <p:nvPr>
            <p:custDataLst>
              <p:tags r:id="rId10"/>
            </p:custDataLst>
          </p:nvPr>
        </p:nvSpPr>
        <p:spPr>
          <a:xfrm>
            <a:off x="1454150" y="2009775"/>
            <a:ext cx="9283700" cy="5330825"/>
          </a:xfrm>
          <a:prstGeom prst="rect">
            <a:avLst/>
          </a:prstGeom>
          <a:noFill/>
          <a:ln w="9525">
            <a:noFill/>
          </a:ln>
        </p:spPr>
        <p:txBody>
          <a:bodyPr wrap="square" anchor="t"/>
          <a:lstStyle/>
          <a:p>
            <a:pPr marL="228600" indent="-228600" algn="just">
              <a:lnSpc>
                <a:spcPct val="12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2、假设当i&lt;=k时，结论成立。</a:t>
            </a:r>
          </a:p>
          <a:p>
            <a:pPr marL="228600" indent="-228600" algn="just">
              <a:lnSpc>
                <a:spcPct val="120000"/>
              </a:lnSpc>
              <a:spcBef>
                <a:spcPts val="600"/>
              </a:spcBef>
              <a:spcAft>
                <a:spcPts val="600"/>
              </a:spcAft>
              <a:buFont typeface="Arial" panose="020B0604020202020204" pitchFamily="34" charset="0"/>
              <a:buChar char="•"/>
            </a:pPr>
            <a:endParaRPr lang="zh-CN" altLang="en-US" sz="2000">
              <a:latin typeface="Arial" panose="020B0604020202020204" pitchFamily="34" charset="0"/>
              <a:ea typeface="宋体" panose="02010600030101010101" pitchFamily="2" charset="-122"/>
            </a:endParaRPr>
          </a:p>
          <a:p>
            <a:pPr marL="228600" indent="-228600" algn="just">
              <a:lnSpc>
                <a:spcPct val="12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     则当i=k+1时，f[i] = f[k]+f[k-1]。</a:t>
            </a:r>
          </a:p>
          <a:p>
            <a:pPr marL="228600" indent="-228600" algn="just">
              <a:lnSpc>
                <a:spcPct val="120000"/>
              </a:lnSpc>
              <a:spcBef>
                <a:spcPts val="600"/>
              </a:spcBef>
              <a:spcAft>
                <a:spcPts val="600"/>
              </a:spcAft>
              <a:buFont typeface="Arial" panose="020B0604020202020204" pitchFamily="34" charset="0"/>
              <a:buChar char="•"/>
            </a:pPr>
            <a:endParaRPr lang="zh-CN" altLang="en-US" sz="2000">
              <a:latin typeface="Arial" panose="020B0604020202020204" pitchFamily="34" charset="0"/>
              <a:ea typeface="宋体" panose="02010600030101010101" pitchFamily="2" charset="-122"/>
            </a:endParaRPr>
          </a:p>
          <a:p>
            <a:pPr marL="228600" indent="-228600" algn="just">
              <a:lnSpc>
                <a:spcPct val="12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     则我们可以把这一堆石子看成两堆，简称k堆和k-1堆。</a:t>
            </a:r>
          </a:p>
          <a:p>
            <a:pPr marL="228600" indent="-228600" algn="just">
              <a:lnSpc>
                <a:spcPct val="120000"/>
              </a:lnSpc>
              <a:spcBef>
                <a:spcPts val="600"/>
              </a:spcBef>
              <a:spcAft>
                <a:spcPts val="600"/>
              </a:spcAft>
              <a:buFont typeface="Arial" panose="020B0604020202020204" pitchFamily="34" charset="0"/>
              <a:buChar char="•"/>
            </a:pPr>
            <a:endParaRPr lang="zh-CN" altLang="en-US" sz="2000">
              <a:latin typeface="Arial" panose="020B0604020202020204" pitchFamily="34" charset="0"/>
              <a:ea typeface="宋体" panose="02010600030101010101" pitchFamily="2" charset="-122"/>
            </a:endParaRPr>
          </a:p>
          <a:p>
            <a:pPr marL="228600" indent="-228600" algn="just">
              <a:lnSpc>
                <a:spcPct val="12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    （一定可以看成两堆，因为假如先手第一次取的石子数大于或等于f[k-1]，则后手可以直接取完f[k]，因为f[k] &lt; 2*f[k-1]）</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nodeType="clickEffect">
                                  <p:stCondLst>
                                    <p:cond delay="0"/>
                                  </p:stCondLst>
                                  <p:childTnLst>
                                    <p:set>
                                      <p:cBhvr override="childStyle">
                                        <p:cTn id="6" dur="indefinite"/>
                                        <p:tgtEl>
                                          <p:spTgt spid="12">
                                            <p:txEl>
                                              <p:pRg st="2" end="2"/>
                                            </p:txEl>
                                          </p:spTgt>
                                        </p:tgtEl>
                                        <p:attrNameLst>
                                          <p:attrName>style.fontFamily</p:attrName>
                                        </p:attrNameLst>
                                      </p:cBhvr>
                                      <p:to>
                                        <p:strVal val="黑体"/>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2">
                                            <p:txEl>
                                              <p:pRg st="4" end="4"/>
                                            </p:txEl>
                                          </p:spTgt>
                                        </p:tgtEl>
                                        <p:attrNameLst>
                                          <p:attrName>style.visibility</p:attrName>
                                        </p:attrNameLst>
                                      </p:cBhvr>
                                      <p:to>
                                        <p:strVal val="visible"/>
                                      </p:to>
                                    </p:set>
                                    <p:anim calcmode="lin" valueType="num">
                                      <p:cBhvr additive="base">
                                        <p:cTn id="1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anim calcmode="lin" valueType="num">
                                      <p:cBhvr additive="base">
                                        <p:cTn id="17"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en-US" sz="2400" strike="noStrike" noProof="1" smtClean="0">
                <a:latin typeface="+mj-lt"/>
                <a:ea typeface="+mj-ea"/>
                <a:cs typeface="+mj-cs"/>
                <a:sym typeface="+mn-ea"/>
              </a:rPr>
              <a:t>斐波那契博弈</a:t>
            </a:r>
            <a:endParaRPr lang="en-US" altLang="zh-CN" sz="2400" strike="noStrike" noProof="1">
              <a:latin typeface="+mj-lt"/>
              <a:ea typeface="+mj-ea"/>
              <a:cs typeface="+mj-cs"/>
              <a:sym typeface="Arial" panose="020B0604020202020204" pitchFamily="34" charset="0"/>
            </a:endParaRPr>
          </a:p>
        </p:txBody>
      </p:sp>
      <p:sp>
        <p:nvSpPr>
          <p:cNvPr id="93193" name="文本框 14"/>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对于k-1堆，由假设可知，不论先手怎样取，后手总能取到最后一颗。下面我们分析一下后手最后取的石子数x的情况。</a:t>
            </a:r>
          </a:p>
        </p:txBody>
      </p:sp>
    </p:spTree>
    <p:custDataLst>
      <p:tags r:id="rId1"/>
    </p:custData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en-US" sz="2400" strike="noStrike" noProof="1" smtClean="0">
                <a:latin typeface="+mj-lt"/>
                <a:ea typeface="+mj-ea"/>
                <a:cs typeface="+mj-cs"/>
                <a:sym typeface="+mn-ea"/>
              </a:rPr>
              <a:t>斐波那契博弈</a:t>
            </a:r>
            <a:endParaRPr lang="en-US" altLang="zh-CN" sz="2400" strike="noStrike" noProof="1">
              <a:latin typeface="+mj-lt"/>
              <a:ea typeface="+mj-ea"/>
              <a:cs typeface="+mj-cs"/>
              <a:sym typeface="Arial" panose="020B0604020202020204" pitchFamily="34" charset="0"/>
            </a:endParaRPr>
          </a:p>
        </p:txBody>
      </p:sp>
      <p:sp>
        <p:nvSpPr>
          <p:cNvPr id="94217" name="文本框 14"/>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如果先手第一次取的石子数y&gt;=f[k-1]/3，则这小堆所剩的石子数小于2y，即后手可以直接取完，此时x=f[k-1]-y，则x&lt;=2/3*f[k-1]。</a:t>
            </a:r>
          </a:p>
        </p:txBody>
      </p:sp>
    </p:spTree>
    <p:custDataLst>
      <p:tags r:id="rId1"/>
    </p:custData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en-US" sz="2400" strike="noStrike" noProof="1" smtClean="0">
                <a:latin typeface="+mj-lt"/>
                <a:ea typeface="+mj-ea"/>
                <a:cs typeface="+mj-cs"/>
                <a:sym typeface="+mn-ea"/>
              </a:rPr>
              <a:t>斐波那契博弈</a:t>
            </a:r>
            <a:endParaRPr lang="en-US" altLang="zh-CN" sz="2400" strike="noStrike" noProof="1">
              <a:latin typeface="+mj-lt"/>
              <a:ea typeface="+mj-ea"/>
              <a:cs typeface="+mj-cs"/>
              <a:sym typeface="Arial" panose="020B0604020202020204" pitchFamily="34" charset="0"/>
            </a:endParaRPr>
          </a:p>
        </p:txBody>
      </p:sp>
      <p:sp>
        <p:nvSpPr>
          <p:cNvPr id="95241" name="文本框 14"/>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 我们来比较一下2/3*f[k-1]与1/2*f[k]的大小。即4*f[k-1]与3*f[k]的大小，由数学归纳法不难得出，后者大。</a:t>
            </a:r>
          </a:p>
        </p:txBody>
      </p:sp>
    </p:spTree>
    <p:custDataLst>
      <p:tags r:id="rId1"/>
    </p:custData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en-US" sz="2400" strike="noStrike" noProof="1" smtClean="0">
                <a:latin typeface="+mj-lt"/>
                <a:ea typeface="+mj-ea"/>
                <a:cs typeface="+mj-cs"/>
                <a:sym typeface="+mn-ea"/>
              </a:rPr>
              <a:t>斐波那契博弈</a:t>
            </a:r>
            <a:endParaRPr lang="en-US" altLang="zh-CN" sz="2400" strike="noStrike" noProof="1">
              <a:latin typeface="+mj-lt"/>
              <a:ea typeface="+mj-ea"/>
              <a:cs typeface="+mj-cs"/>
              <a:sym typeface="Arial" panose="020B0604020202020204" pitchFamily="34" charset="0"/>
            </a:endParaRPr>
          </a:p>
        </p:txBody>
      </p:sp>
      <p:sp>
        <p:nvSpPr>
          <p:cNvPr id="98313" name="文本框 11"/>
          <p:cNvSpPr txBox="1"/>
          <p:nvPr>
            <p:custDataLst>
              <p:tags r:id="rId10"/>
            </p:custDataLst>
          </p:nvPr>
        </p:nvSpPr>
        <p:spPr>
          <a:xfrm>
            <a:off x="1454150" y="2320925"/>
            <a:ext cx="9283700" cy="3741738"/>
          </a:xfrm>
          <a:prstGeom prst="rect">
            <a:avLst/>
          </a:prstGeom>
          <a:noFill/>
          <a:ln w="9525">
            <a:noFill/>
          </a:ln>
        </p:spPr>
        <p:txBody>
          <a:bodyPr wrap="square" anchor="t"/>
          <a:lstStyle/>
          <a:p>
            <a:pPr marL="228600" indent="-228600" algn="just">
              <a:lnSpc>
                <a:spcPct val="12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所以我们得到，x&lt;1/2*f[k]。</a:t>
            </a:r>
          </a:p>
          <a:p>
            <a:pPr marL="228600" indent="-228600" algn="just">
              <a:lnSpc>
                <a:spcPct val="120000"/>
              </a:lnSpc>
              <a:spcBef>
                <a:spcPts val="600"/>
              </a:spcBef>
              <a:spcAft>
                <a:spcPts val="600"/>
              </a:spcAft>
              <a:buFont typeface="Arial" panose="020B0604020202020204" pitchFamily="34" charset="0"/>
              <a:buChar char="•"/>
            </a:pPr>
            <a:endParaRPr lang="zh-CN" altLang="en-US" sz="2000">
              <a:latin typeface="Arial" panose="020B0604020202020204" pitchFamily="34" charset="0"/>
              <a:ea typeface="宋体" panose="02010600030101010101" pitchFamily="2" charset="-122"/>
            </a:endParaRPr>
          </a:p>
          <a:p>
            <a:pPr marL="228600" indent="-228600" algn="just">
              <a:lnSpc>
                <a:spcPct val="12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     即后手取完k-1堆后，先手不能一下取完k堆，所以游戏规则没有改变，则由假设可知，对于k堆，后手仍能取到最后一颗，所以后手必胜。</a:t>
            </a:r>
          </a:p>
          <a:p>
            <a:pPr marL="228600" indent="-228600" algn="just">
              <a:lnSpc>
                <a:spcPct val="120000"/>
              </a:lnSpc>
              <a:spcBef>
                <a:spcPts val="600"/>
              </a:spcBef>
              <a:spcAft>
                <a:spcPts val="600"/>
              </a:spcAft>
              <a:buFont typeface="Arial" panose="020B0604020202020204" pitchFamily="34" charset="0"/>
              <a:buChar char="•"/>
            </a:pPr>
            <a:endParaRPr lang="zh-CN" altLang="en-US" sz="2000">
              <a:latin typeface="Arial" panose="020B0604020202020204" pitchFamily="34" charset="0"/>
              <a:ea typeface="宋体" panose="02010600030101010101" pitchFamily="2" charset="-122"/>
            </a:endParaRPr>
          </a:p>
          <a:p>
            <a:pPr marL="228600" indent="-228600" algn="just">
              <a:lnSpc>
                <a:spcPct val="12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     即i=k+1时，结论依然成立。</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313">
                                            <p:txEl>
                                              <p:pRg st="2" end="2"/>
                                            </p:txEl>
                                          </p:spTgt>
                                        </p:tgtEl>
                                        <p:attrNameLst>
                                          <p:attrName>style.visibility</p:attrName>
                                        </p:attrNameLst>
                                      </p:cBhvr>
                                      <p:to>
                                        <p:strVal val="visible"/>
                                      </p:to>
                                    </p:set>
                                    <p:anim calcmode="lin" valueType="num">
                                      <p:cBhvr additive="base">
                                        <p:cTn id="7" dur="500" fill="hold"/>
                                        <p:tgtEl>
                                          <p:spTgt spid="9831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3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8313">
                                            <p:txEl>
                                              <p:pRg st="4" end="4"/>
                                            </p:txEl>
                                          </p:spTgt>
                                        </p:tgtEl>
                                        <p:attrNameLst>
                                          <p:attrName>style.visibility</p:attrName>
                                        </p:attrNameLst>
                                      </p:cBhvr>
                                      <p:to>
                                        <p:strVal val="visible"/>
                                      </p:to>
                                    </p:set>
                                    <p:anim calcmode="lin" valueType="num">
                                      <p:cBhvr additive="base">
                                        <p:cTn id="13" dur="500" fill="hold"/>
                                        <p:tgtEl>
                                          <p:spTgt spid="9831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831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defRPr/>
            </a:pPr>
            <a:r>
              <a:rPr lang="zh-CN" altLang="en-US" sz="2400" strike="noStrike" noProof="1" smtClean="0">
                <a:latin typeface="+mj-lt"/>
                <a:ea typeface="+mj-ea"/>
                <a:cs typeface="+mj-cs"/>
              </a:rPr>
              <a:t>NimK 游戏</a:t>
            </a:r>
          </a:p>
        </p:txBody>
      </p:sp>
      <p:sp>
        <p:nvSpPr>
          <p:cNvPr id="97289" name="文本框 14"/>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每人一次可以从最多K堆石子中取出任意多个,其他规则同Nim Game.</a:t>
            </a:r>
          </a:p>
        </p:txBody>
      </p:sp>
    </p:spTree>
    <p:custDataLst>
      <p:tags r:id="rId1"/>
    </p:custData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en-US" sz="2400" strike="noStrike" noProof="1" smtClean="0">
                <a:latin typeface="+mj-lt"/>
                <a:ea typeface="+mj-ea"/>
                <a:cs typeface="+mj-cs"/>
                <a:sym typeface="+mn-ea"/>
              </a:rPr>
              <a:t>NimK 游戏</a:t>
            </a:r>
            <a:endParaRPr lang="en-US" altLang="zh-CN" sz="2400" strike="noStrike" noProof="1">
              <a:latin typeface="+mj-lt"/>
              <a:ea typeface="+mj-ea"/>
              <a:cs typeface="+mj-cs"/>
              <a:sym typeface="Arial" panose="020B0604020202020204" pitchFamily="34" charset="0"/>
            </a:endParaRPr>
          </a:p>
        </p:txBody>
      </p:sp>
      <p:sp>
        <p:nvSpPr>
          <p:cNvPr id="12" name="文本框 11"/>
          <p:cNvSpPr txBox="1"/>
          <p:nvPr>
            <p:custDataLst>
              <p:tags r:id="rId10"/>
            </p:custDataLst>
          </p:nvPr>
        </p:nvSpPr>
        <p:spPr>
          <a:xfrm>
            <a:off x="1454150" y="2320925"/>
            <a:ext cx="9283700" cy="3733800"/>
          </a:xfrm>
          <a:prstGeom prst="rect">
            <a:avLst/>
          </a:prstGeom>
          <a:noFill/>
          <a:ln w="9525">
            <a:noFill/>
          </a:ln>
        </p:spPr>
        <p:txBody>
          <a:bodyPr wrap="square" anchor="t"/>
          <a:lstStyle/>
          <a:p>
            <a:pPr marL="228600" indent="-228600" algn="just">
              <a:lnSpc>
                <a:spcPct val="12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在二进制下各位上各堆石子的数字之和均为(K+1)的倍数的话则为必败态,否则为必胜态.</a:t>
            </a:r>
          </a:p>
          <a:p>
            <a:pPr marL="228600" indent="-228600" algn="just">
              <a:lnSpc>
                <a:spcPct val="12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NIMK游戏和NIM游戏的区别就在于模的不是2，如果是取k堆，就模k+1，所以取1堆的普通NIM游戏是模2。</a:t>
            </a:r>
          </a:p>
          <a:p>
            <a:pPr marL="228600" indent="-228600" algn="just">
              <a:lnSpc>
                <a:spcPct val="120000"/>
              </a:lnSpc>
              <a:spcBef>
                <a:spcPts val="600"/>
              </a:spcBef>
              <a:spcAft>
                <a:spcPts val="600"/>
              </a:spcAft>
              <a:buFont typeface="Arial" panose="020B0604020202020204" pitchFamily="34" charset="0"/>
              <a:buChar char="•"/>
            </a:pPr>
            <a:endParaRPr lang="zh-CN" altLang="en-US" sz="2000">
              <a:latin typeface="Arial" panose="020B0604020202020204" pitchFamily="34" charset="0"/>
              <a:ea typeface="宋体" panose="02010600030101010101" pitchFamily="2" charset="-122"/>
            </a:endParaRPr>
          </a:p>
          <a:p>
            <a:pPr marL="228600" indent="-228600" algn="just">
              <a:lnSpc>
                <a:spcPct val="12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详细的证明 </a:t>
            </a:r>
            <a:r>
              <a:rPr lang="zh-CN" altLang="en-US" sz="2000">
                <a:latin typeface="Arial" panose="020B0604020202020204" pitchFamily="34" charset="0"/>
                <a:ea typeface="宋体" panose="02010600030101010101" pitchFamily="2" charset="-122"/>
                <a:hlinkClick r:id="rId12"/>
              </a:rPr>
              <a:t>http://blog.sina.com.cn/s/blog_6a6aa7830100p59z.html</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anim calcmode="lin" valueType="num">
                                      <p:cBhvr additive="base">
                                        <p:cTn id="13"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en-US" altLang="zh-CN" sz="2400" strike="noStrike" noProof="1">
                <a:latin typeface="+mj-lt"/>
                <a:ea typeface="+mj-ea"/>
                <a:cs typeface="+mj-cs"/>
                <a:sym typeface="Arial" panose="020B0604020202020204" pitchFamily="34" charset="0"/>
              </a:rPr>
              <a:t>4</a:t>
            </a:r>
          </a:p>
        </p:txBody>
      </p:sp>
      <p:sp>
        <p:nvSpPr>
          <p:cNvPr id="14345" name="文本框 14"/>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对于初始局面(1)，甲有必胜策略，而初始局面(3, 3)，乙有必胜策略。</a:t>
            </a:r>
          </a:p>
        </p:txBody>
      </p:sp>
    </p:spTree>
    <p:custDataLst>
      <p:tags r:id="rId1"/>
    </p:custData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defRPr/>
            </a:pPr>
            <a:r>
              <a:rPr lang="zh-CN" altLang="en-US" sz="2400" strike="noStrike" noProof="1" smtClean="0">
                <a:latin typeface="+mj-lt"/>
                <a:ea typeface="+mj-ea"/>
                <a:cs typeface="+mj-cs"/>
              </a:rPr>
              <a:t>Anti-Nim Game</a:t>
            </a:r>
          </a:p>
        </p:txBody>
      </p:sp>
      <p:sp>
        <p:nvSpPr>
          <p:cNvPr id="99337" name="文本框 14"/>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似乎又叫做Misère Nim.</a:t>
            </a:r>
          </a:p>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不能取的一方获胜,其他规则同Nim Game.</a:t>
            </a:r>
          </a:p>
        </p:txBody>
      </p:sp>
    </p:spTree>
    <p:custDataLst>
      <p:tags r:id="rId1"/>
    </p:custData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文本框 1"/>
          <p:cNvSpPr txBox="1"/>
          <p:nvPr/>
        </p:nvSpPr>
        <p:spPr>
          <a:xfrm>
            <a:off x="1625600" y="2019300"/>
            <a:ext cx="7994650" cy="922338"/>
          </a:xfrm>
          <a:prstGeom prst="rect">
            <a:avLst/>
          </a:prstGeom>
          <a:noFill/>
          <a:ln w="9525">
            <a:noFill/>
          </a:ln>
        </p:spPr>
        <p:txBody>
          <a:bodyPr wrap="square" anchor="t">
            <a:spAutoFit/>
          </a:bodyPr>
          <a:lstStyle/>
          <a:p>
            <a:r>
              <a:rPr lang="zh-CN" altLang="en-US">
                <a:latin typeface="Calibri" charset="0"/>
                <a:ea typeface="宋体" panose="02010600030101010101" pitchFamily="2" charset="-122"/>
              </a:rPr>
              <a:t>一个状态为必胜态，当且仅当：</a:t>
            </a:r>
          </a:p>
          <a:p>
            <a:r>
              <a:rPr lang="zh-CN" altLang="en-US">
                <a:latin typeface="Calibri" charset="0"/>
                <a:ea typeface="宋体" panose="02010600030101010101" pitchFamily="2" charset="-122"/>
              </a:rPr>
              <a:t>　　1）所有堆的石子个数为1，且NIM_sum=0</a:t>
            </a:r>
          </a:p>
          <a:p>
            <a:r>
              <a:rPr lang="zh-CN" altLang="en-US">
                <a:latin typeface="Calibri" charset="0"/>
                <a:ea typeface="宋体" panose="02010600030101010101" pitchFamily="2" charset="-122"/>
              </a:rPr>
              <a:t>　　2）至少有一堆的石子个数大于1，且 NIM_sum≠0</a:t>
            </a:r>
          </a:p>
        </p:txBody>
      </p:sp>
      <p:sp>
        <p:nvSpPr>
          <p:cNvPr id="14" name="矩形 13"/>
          <p:cNvSpPr/>
          <p:nvPr>
            <p:custDataLst>
              <p:tags r:id="rId2"/>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defRPr/>
            </a:pPr>
            <a:r>
              <a:rPr lang="zh-CN" altLang="en-US" sz="2400" strike="noStrike" noProof="1" smtClean="0">
                <a:latin typeface="+mj-lt"/>
                <a:ea typeface="+mj-ea"/>
                <a:cs typeface="+mj-cs"/>
              </a:rPr>
              <a:t>Anti-Nim Game</a:t>
            </a:r>
          </a:p>
        </p:txBody>
      </p:sp>
      <p:sp>
        <p:nvSpPr>
          <p:cNvPr id="59" name="任意多边形 58"/>
          <p:cNvSpPr/>
          <p:nvPr>
            <p:custDataLst>
              <p:tags r:id="rId3"/>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4"/>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50988"/>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接连接符 41"/>
          <p:cNvCxnSpPr/>
          <p:nvPr>
            <p:custDataLst>
              <p:tags r:id="rId2"/>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59" name="任意多边形 58"/>
          <p:cNvSpPr/>
          <p:nvPr>
            <p:custDataLst>
              <p:tags r:id="rId3"/>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4"/>
            </p:custDataLst>
          </p:nvPr>
        </p:nvSpPr>
        <p:spPr>
          <a:xfrm rot="10800000">
            <a:off x="4221163" y="1550988"/>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4" name="矩形 13"/>
          <p:cNvSpPr/>
          <p:nvPr>
            <p:custDataLst>
              <p:tags r:id="rId5"/>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defRPr/>
            </a:pPr>
            <a:r>
              <a:rPr lang="zh-CN" altLang="en-US" sz="2400" strike="noStrike" noProof="1" smtClean="0">
                <a:latin typeface="+mj-lt"/>
                <a:ea typeface="+mj-ea"/>
                <a:cs typeface="+mj-cs"/>
              </a:rPr>
              <a:t>Anti-Nim Game</a:t>
            </a:r>
          </a:p>
        </p:txBody>
      </p:sp>
      <p:cxnSp>
        <p:nvCxnSpPr>
          <p:cNvPr id="12" name="直接连接符 11"/>
          <p:cNvCxnSpPr/>
          <p:nvPr>
            <p:custDataLst>
              <p:tags r:id="rId6"/>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2" name="任意多边形 1"/>
          <p:cNvSpPr/>
          <p:nvPr>
            <p:custDataLst>
              <p:tags r:id="rId7"/>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3" name="直角三角形 2"/>
          <p:cNvSpPr/>
          <p:nvPr>
            <p:custDataLst>
              <p:tags r:id="rId8"/>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pic>
        <p:nvPicPr>
          <p:cNvPr id="101384" name="图片 3" descr="1"/>
          <p:cNvPicPr>
            <a:picLocks noChangeAspect="1"/>
          </p:cNvPicPr>
          <p:nvPr/>
        </p:nvPicPr>
        <p:blipFill>
          <a:blip r:embed="rId10"/>
          <a:stretch>
            <a:fillRect/>
          </a:stretch>
        </p:blipFill>
        <p:spPr>
          <a:xfrm>
            <a:off x="2871788" y="1909763"/>
            <a:ext cx="6446837" cy="1647825"/>
          </a:xfrm>
          <a:prstGeom prst="rect">
            <a:avLst/>
          </a:prstGeom>
          <a:noFill/>
          <a:ln w="9525">
            <a:noFill/>
          </a:ln>
        </p:spPr>
      </p:pic>
    </p:spTree>
    <p:custDataLst>
      <p:tags r:id="rId1"/>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接连接符 41"/>
          <p:cNvCxnSpPr/>
          <p:nvPr>
            <p:custDataLst>
              <p:tags r:id="rId2"/>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59" name="任意多边形 58"/>
          <p:cNvSpPr/>
          <p:nvPr>
            <p:custDataLst>
              <p:tags r:id="rId3"/>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4"/>
            </p:custDataLst>
          </p:nvPr>
        </p:nvSpPr>
        <p:spPr>
          <a:xfrm rot="10800000">
            <a:off x="4221163" y="1550988"/>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4" name="矩形 13"/>
          <p:cNvSpPr/>
          <p:nvPr>
            <p:custDataLst>
              <p:tags r:id="rId5"/>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defRPr/>
            </a:pPr>
            <a:r>
              <a:rPr lang="zh-CN" altLang="en-US" sz="2400" strike="noStrike" noProof="1" smtClean="0">
                <a:latin typeface="+mj-lt"/>
                <a:ea typeface="+mj-ea"/>
                <a:cs typeface="+mj-cs"/>
              </a:rPr>
              <a:t>Anti-Nim Game</a:t>
            </a:r>
          </a:p>
        </p:txBody>
      </p:sp>
      <p:sp>
        <p:nvSpPr>
          <p:cNvPr id="3" name="任意多边形 2"/>
          <p:cNvSpPr/>
          <p:nvPr>
            <p:custDataLst>
              <p:tags r:id="rId6"/>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4" name="直角三角形 3"/>
          <p:cNvSpPr/>
          <p:nvPr>
            <p:custDataLst>
              <p:tags r:id="rId7"/>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pic>
        <p:nvPicPr>
          <p:cNvPr id="102408" name="图片 4" descr="2"/>
          <p:cNvPicPr>
            <a:picLocks noChangeAspect="1"/>
          </p:cNvPicPr>
          <p:nvPr/>
        </p:nvPicPr>
        <p:blipFill>
          <a:blip r:embed="rId10"/>
          <a:stretch>
            <a:fillRect/>
          </a:stretch>
        </p:blipFill>
        <p:spPr>
          <a:xfrm>
            <a:off x="3024188" y="2276475"/>
            <a:ext cx="6143625" cy="2305050"/>
          </a:xfrm>
          <a:prstGeom prst="rect">
            <a:avLst/>
          </a:prstGeom>
          <a:noFill/>
          <a:ln w="9525">
            <a:noFill/>
          </a:ln>
        </p:spPr>
      </p:pic>
    </p:spTree>
    <p:custDataLst>
      <p:tags r:id="rId1"/>
    </p:custData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接连接符 41"/>
          <p:cNvCxnSpPr/>
          <p:nvPr>
            <p:custDataLst>
              <p:tags r:id="rId2"/>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59" name="任意多边形 58"/>
          <p:cNvSpPr/>
          <p:nvPr>
            <p:custDataLst>
              <p:tags r:id="rId3"/>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4"/>
            </p:custDataLst>
          </p:nvPr>
        </p:nvSpPr>
        <p:spPr>
          <a:xfrm rot="10800000">
            <a:off x="4221163" y="1550988"/>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4" name="矩形 13"/>
          <p:cNvSpPr/>
          <p:nvPr>
            <p:custDataLst>
              <p:tags r:id="rId5"/>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defRPr/>
            </a:pPr>
            <a:r>
              <a:rPr lang="zh-CN" altLang="en-US" sz="2400" strike="noStrike" noProof="1" smtClean="0">
                <a:latin typeface="+mj-lt"/>
                <a:ea typeface="+mj-ea"/>
                <a:cs typeface="+mj-cs"/>
              </a:rPr>
              <a:t>Anti-Nim Game</a:t>
            </a:r>
          </a:p>
        </p:txBody>
      </p:sp>
      <p:sp>
        <p:nvSpPr>
          <p:cNvPr id="2" name="任意多边形 1"/>
          <p:cNvSpPr/>
          <p:nvPr>
            <p:custDataLst>
              <p:tags r:id="rId6"/>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 name="直角三角形 4"/>
          <p:cNvSpPr/>
          <p:nvPr>
            <p:custDataLst>
              <p:tags r:id="rId7"/>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pic>
        <p:nvPicPr>
          <p:cNvPr id="103432" name="图片 5" descr="3"/>
          <p:cNvPicPr>
            <a:picLocks noChangeAspect="1"/>
          </p:cNvPicPr>
          <p:nvPr/>
        </p:nvPicPr>
        <p:blipFill>
          <a:blip r:embed="rId10"/>
          <a:stretch>
            <a:fillRect/>
          </a:stretch>
        </p:blipFill>
        <p:spPr>
          <a:xfrm>
            <a:off x="3043238" y="1866900"/>
            <a:ext cx="6105525" cy="3124200"/>
          </a:xfrm>
          <a:prstGeom prst="rect">
            <a:avLst/>
          </a:prstGeom>
          <a:noFill/>
          <a:ln w="9525">
            <a:noFill/>
          </a:ln>
        </p:spPr>
      </p:pic>
    </p:spTree>
    <p:custDataLst>
      <p:tags r:id="rId1"/>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接连接符 41"/>
          <p:cNvCxnSpPr/>
          <p:nvPr>
            <p:custDataLst>
              <p:tags r:id="rId2"/>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3"/>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2" name="任意多边形 1"/>
          <p:cNvSpPr/>
          <p:nvPr>
            <p:custDataLst>
              <p:tags r:id="rId5"/>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6"/>
            </p:custDataLst>
          </p:nvPr>
        </p:nvSpPr>
        <p:spPr>
          <a:xfrm rot="10800000">
            <a:off x="4221163" y="1550988"/>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 name="直角三角形 4"/>
          <p:cNvSpPr/>
          <p:nvPr>
            <p:custDataLst>
              <p:tags r:id="rId7"/>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4" name="矩形 13"/>
          <p:cNvSpPr/>
          <p:nvPr>
            <p:custDataLst>
              <p:tags r:id="rId8"/>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defRPr/>
            </a:pPr>
            <a:r>
              <a:rPr lang="zh-CN" altLang="en-US" sz="2400" strike="noStrike" noProof="1" smtClean="0">
                <a:latin typeface="+mj-lt"/>
                <a:ea typeface="+mj-ea"/>
                <a:cs typeface="+mj-cs"/>
              </a:rPr>
              <a:t>Anti-Nim Game</a:t>
            </a:r>
          </a:p>
        </p:txBody>
      </p:sp>
      <p:pic>
        <p:nvPicPr>
          <p:cNvPr id="104456" name="图片 2" descr="4"/>
          <p:cNvPicPr>
            <a:picLocks noChangeAspect="1"/>
          </p:cNvPicPr>
          <p:nvPr/>
        </p:nvPicPr>
        <p:blipFill>
          <a:blip r:embed="rId10"/>
          <a:stretch>
            <a:fillRect/>
          </a:stretch>
        </p:blipFill>
        <p:spPr>
          <a:xfrm>
            <a:off x="2867025" y="2576513"/>
            <a:ext cx="6457950" cy="1704975"/>
          </a:xfrm>
          <a:prstGeom prst="rect">
            <a:avLst/>
          </a:prstGeom>
          <a:noFill/>
          <a:ln w="9525">
            <a:noFill/>
          </a:ln>
        </p:spPr>
      </p:pic>
    </p:spTree>
    <p:custDataLst>
      <p:tags r:id="rId1"/>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defRPr/>
            </a:pPr>
            <a:r>
              <a:rPr lang="zh-CN" altLang="en-US" sz="2400" strike="noStrike" noProof="1" smtClean="0">
                <a:latin typeface="+mj-lt"/>
                <a:ea typeface="+mj-ea"/>
                <a:cs typeface="+mj-cs"/>
              </a:rPr>
              <a:t>Take &amp; Break</a:t>
            </a:r>
          </a:p>
        </p:txBody>
      </p:sp>
      <p:sp>
        <p:nvSpPr>
          <p:cNvPr id="105481" name="文本框 14"/>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有n堆石子,双方轮流取出一堆石子,然后新增两堆规模更小的石子堆(可以没有石子),无法操作者输。</a:t>
            </a:r>
          </a:p>
        </p:txBody>
      </p:sp>
    </p:spTree>
    <p:custDataLst>
      <p:tags r:id="rId1"/>
    </p:custData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8" name="任意多边形 7"/>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直角三角形 8"/>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en-US" sz="2400" strike="noStrike" noProof="1" smtClean="0">
                <a:latin typeface="+mj-lt"/>
                <a:ea typeface="+mj-ea"/>
                <a:cs typeface="+mj-cs"/>
                <a:sym typeface="+mn-ea"/>
              </a:rPr>
              <a:t>Take &amp; Break</a:t>
            </a:r>
            <a:endParaRPr lang="en-US" altLang="zh-CN" sz="2400" strike="noStrike" noProof="1">
              <a:latin typeface="+mj-lt"/>
              <a:ea typeface="+mj-ea"/>
              <a:cs typeface="+mj-cs"/>
              <a:sym typeface="Arial" panose="020B0604020202020204" pitchFamily="34" charset="0"/>
            </a:endParaRPr>
          </a:p>
        </p:txBody>
      </p:sp>
      <p:sp>
        <p:nvSpPr>
          <p:cNvPr id="106505" name="文本框 11"/>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2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这个游戏似乎只能暴力SG,知道一下就好.</a:t>
            </a:r>
          </a:p>
        </p:txBody>
      </p:sp>
    </p:spTree>
    <p:custDataLst>
      <p:tags r:id="rId1"/>
    </p:custDataLst>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defRPr/>
            </a:pPr>
            <a:r>
              <a:rPr lang="zh-CN" altLang="en-US" sz="2400" strike="noStrike" noProof="1" smtClean="0">
                <a:latin typeface="+mj-lt"/>
                <a:ea typeface="+mj-ea"/>
                <a:cs typeface="+mj-cs"/>
              </a:rPr>
              <a:t>树上删边游戏</a:t>
            </a:r>
          </a:p>
        </p:txBody>
      </p:sp>
      <p:sp>
        <p:nvSpPr>
          <p:cNvPr id="107529" name="文本框 14"/>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给出一个有n个结点的树，有一个点作为树的根节点,双方轮流从树中删去一条边边，之后不与根节点相连的部分将被移走,无法操作者输。</a:t>
            </a:r>
          </a:p>
        </p:txBody>
      </p:sp>
    </p:spTree>
    <p:custDataLst>
      <p:tags r:id="rId1"/>
    </p:custDataLst>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2"/>
            </p:custDataLst>
          </p:nvPr>
        </p:nvSpPr>
        <p:spPr>
          <a:xfrm>
            <a:off x="0" y="5943600"/>
            <a:ext cx="12192000" cy="350838"/>
          </a:xfrm>
          <a:prstGeom prst="rect">
            <a:avLst/>
          </a:prstGeom>
          <a:pattFill prst="wdUpDiag">
            <a:fgClr>
              <a:srgbClr val="FFFFFF"/>
            </a:fgClr>
            <a:bgClr>
              <a:srgbClr val="86B9B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9" name="任意多边形 8"/>
          <p:cNvSpPr/>
          <p:nvPr>
            <p:custDataLst>
              <p:tags r:id="rId3"/>
            </p:custDataLst>
          </p:nvPr>
        </p:nvSpPr>
        <p:spPr>
          <a:xfrm rot="10800000">
            <a:off x="7702550"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59" name="任意多边形 58"/>
          <p:cNvSpPr/>
          <p:nvPr>
            <p:custDataLst>
              <p:tags r:id="rId4"/>
            </p:custDataLst>
          </p:nvPr>
        </p:nvSpPr>
        <p:spPr>
          <a:xfrm>
            <a:off x="3475038" y="1100138"/>
            <a:ext cx="1014413" cy="595313"/>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11" name="直角三角形 10"/>
          <p:cNvSpPr/>
          <p:nvPr>
            <p:custDataLst>
              <p:tags r:id="rId5"/>
            </p:custDataLst>
          </p:nvPr>
        </p:nvSpPr>
        <p:spPr>
          <a:xfrm rot="10800000">
            <a:off x="4221163"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sp>
        <p:nvSpPr>
          <p:cNvPr id="62" name="直角三角形 61"/>
          <p:cNvSpPr/>
          <p:nvPr>
            <p:custDataLst>
              <p:tags r:id="rId6"/>
            </p:custDataLst>
          </p:nvPr>
        </p:nvSpPr>
        <p:spPr>
          <a:xfrm rot="10800000" flipH="1">
            <a:off x="7702550" y="1549400"/>
            <a:ext cx="268288" cy="146050"/>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00" strike="noStrike" noProof="1">
              <a:latin typeface="Arial" panose="020B0604020202020204" pitchFamily="34" charset="0"/>
              <a:ea typeface="黑体" panose="02010600030101010101" charset="-122"/>
              <a:sym typeface="Arial" panose="020B0604020202020204" pitchFamily="34" charset="0"/>
            </a:endParaRPr>
          </a:p>
        </p:txBody>
      </p:sp>
      <p:cxnSp>
        <p:nvCxnSpPr>
          <p:cNvPr id="42" name="直接连接符 41"/>
          <p:cNvCxnSpPr/>
          <p:nvPr>
            <p:custDataLst>
              <p:tags r:id="rId7"/>
            </p:custDataLst>
          </p:nvPr>
        </p:nvCxnSpPr>
        <p:spPr>
          <a:xfrm>
            <a:off x="1949450"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8913813" y="1403350"/>
            <a:ext cx="132873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4221163" y="954088"/>
            <a:ext cx="3749675" cy="5953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r>
              <a:rPr lang="zh-CN" altLang="en-US" sz="2400" strike="noStrike" noProof="1" smtClean="0">
                <a:latin typeface="+mj-lt"/>
                <a:ea typeface="+mj-ea"/>
                <a:cs typeface="+mj-cs"/>
                <a:sym typeface="+mn-ea"/>
              </a:rPr>
              <a:t>树上删边游戏</a:t>
            </a:r>
            <a:endParaRPr lang="en-US" altLang="zh-CN" sz="2400" strike="noStrike" noProof="1">
              <a:latin typeface="+mj-lt"/>
              <a:ea typeface="+mj-ea"/>
              <a:cs typeface="+mj-cs"/>
              <a:sym typeface="Arial" panose="020B0604020202020204" pitchFamily="34" charset="0"/>
            </a:endParaRPr>
          </a:p>
        </p:txBody>
      </p:sp>
      <p:sp>
        <p:nvSpPr>
          <p:cNvPr id="108553" name="文本框 14"/>
          <p:cNvSpPr txBox="1"/>
          <p:nvPr>
            <p:custDataLst>
              <p:tags r:id="rId10"/>
            </p:custDataLst>
          </p:nvPr>
        </p:nvSpPr>
        <p:spPr>
          <a:xfrm>
            <a:off x="1454150" y="2320925"/>
            <a:ext cx="9283700" cy="1570038"/>
          </a:xfrm>
          <a:prstGeom prst="rect">
            <a:avLst/>
          </a:prstGeom>
          <a:noFill/>
          <a:ln w="9525">
            <a:noFill/>
          </a:ln>
        </p:spPr>
        <p:txBody>
          <a:bodyPr wrap="square" anchor="t"/>
          <a:lstStyle/>
          <a:p>
            <a:pPr marL="228600" indent="-228600" algn="just">
              <a:lnSpc>
                <a:spcPct val="140000"/>
              </a:lnSpc>
              <a:spcBef>
                <a:spcPts val="600"/>
              </a:spcBef>
              <a:spcAft>
                <a:spcPts val="600"/>
              </a:spcAft>
              <a:buFont typeface="Arial" panose="020B0604020202020204" pitchFamily="34" charset="0"/>
              <a:buChar char="•"/>
            </a:pPr>
            <a:r>
              <a:rPr lang="zh-CN" altLang="en-US" sz="2000">
                <a:latin typeface="Arial" panose="020B0604020202020204" pitchFamily="34" charset="0"/>
                <a:ea typeface="宋体" panose="02010600030101010101" pitchFamily="2" charset="-122"/>
              </a:rPr>
              <a:t>结论是叶子结点的SG值为0,其他结点SG值为其每个儿子结点SG值加1后的异或和。</a:t>
            </a:r>
          </a:p>
        </p:txBody>
      </p:sp>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86"/>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10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1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1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1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1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1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1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1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1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1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1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1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1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1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1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1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1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1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1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1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1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1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1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1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1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1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1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1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1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1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1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1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1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1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1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1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1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1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1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1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1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1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1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1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1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1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1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1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1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1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1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1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1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1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1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1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1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1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1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1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1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1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1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1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1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1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1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19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1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1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1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86"/>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2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2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2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2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2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2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20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2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2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2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2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2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2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2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2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2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2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2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2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2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2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2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2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2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2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2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2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2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2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2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2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2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2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2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2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2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2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2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2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2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2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2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2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2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2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2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2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2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2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2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2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2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2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2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2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2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2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2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2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2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2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2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2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2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2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2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2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2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2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2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2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2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2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2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2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2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2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2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2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2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2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2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2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2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2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2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2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2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2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2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2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2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2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2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2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2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29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2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2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2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1"/>
  <p:tag name="KSO_WM_SLIDE_INDEX" val="1"/>
  <p:tag name="KSO_WM_SLIDE_ITEM_CNT" val="2"/>
  <p:tag name="KSO_WM_SLIDE_LAYOUT" val="a_b"/>
  <p:tag name="KSO_WM_SLIDE_LAYOUT_CNT" val="1_1"/>
  <p:tag name="KSO_WM_SLIDE_TYPE" val="title"/>
  <p:tag name="KSO_WM_BEAUTIFY_FLAG" val="#wm#"/>
  <p:tag name="KSO_WM_SLIDE_POSITION" val="66*144"/>
  <p:tag name="KSO_WM_SLIDE_SIZE" val="828*343"/>
  <p:tag name="KSO_WM_TEMPLATE_THUMBS_INDEX" val="1、9、12、18、24、25、27、28、29"/>
  <p:tag name="KSO_WM_COMBINE_RELATE_SLIDE_ID" val="background20180990_1"/>
  <p:tag name="KSO_WM_TEMPLATE_SUBCATEGORY" val="combine"/>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3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3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3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3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3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3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30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3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3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3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3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3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3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3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3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3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3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3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3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3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3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3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3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3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3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3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3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3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3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3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3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3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3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3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3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3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3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3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3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3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3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3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3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3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3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3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3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3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3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3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Lst>
</file>

<file path=ppt/tags/tag3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3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3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3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3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3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3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3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3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3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3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3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3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3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3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3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3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3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3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3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3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3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3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3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3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3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3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3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3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3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3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3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3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3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3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3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3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3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3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3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3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3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3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3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3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3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39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3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3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3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4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4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4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4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4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4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40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4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4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4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4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4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4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4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4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4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4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4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4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4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4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4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4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4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4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4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4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4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4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4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4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4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4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4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4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4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4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4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4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4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4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4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4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4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4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4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4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4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4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4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4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4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4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4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4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4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4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4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4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4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4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4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4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4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4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4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4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4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4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4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4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4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4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4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4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4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4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4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4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4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4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4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4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4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4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4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4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4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4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4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4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4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4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4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4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4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49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4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4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4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5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5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5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5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5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5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50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5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5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5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5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5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5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5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5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5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5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5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5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5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5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5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5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5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5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5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5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5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5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5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5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5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5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5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5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5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5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5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5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5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5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5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5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5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5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5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5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
  <p:tag name="KSO_WM_SLIDE_INDEX" val="2"/>
  <p:tag name="KSO_WM_SLIDE_ITEM_CNT" val="1"/>
  <p:tag name="KSO_WM_SLIDE_LAYOUT" val="a_f"/>
  <p:tag name="KSO_WM_SLIDE_LAYOUT_CNT" val="1_1"/>
  <p:tag name="KSO_WM_SLIDE_TYPE" val="text"/>
  <p:tag name="KSO_WM_BEAUTIFY_FLAG" val="#wm#"/>
  <p:tag name="KSO_WM_SLIDE_POSITION" val="66*103"/>
  <p:tag name="KSO_WM_SLIDE_SIZE" val="828*383"/>
  <p:tag name="KSO_WM_COMBINE_RELATE_SLIDE_ID" val="background20180990_2"/>
  <p:tag name="KSO_WM_TEMPLATE_SUBCATEGORY" val="combine"/>
</p:tagLst>
</file>

<file path=ppt/tags/tag5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5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5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5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5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5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5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5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5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5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5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55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5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5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5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5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5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5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5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5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5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56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
  <p:tag name="KSO_WM_SLIDE_INDEX" val="2"/>
  <p:tag name="KSO_WM_SLIDE_ITEM_CNT" val="1"/>
  <p:tag name="KSO_WM_SLIDE_LAYOUT" val="a_f"/>
  <p:tag name="KSO_WM_SLIDE_LAYOUT_CNT" val="1_1"/>
  <p:tag name="KSO_WM_SLIDE_TYPE" val="text"/>
  <p:tag name="KSO_WM_BEAUTIFY_FLAG" val="#wm#"/>
  <p:tag name="KSO_WM_SLIDE_POSITION" val="66*103"/>
  <p:tag name="KSO_WM_SLIDE_SIZE" val="828*383"/>
  <p:tag name="KSO_WM_COMBINE_RELATE_SLIDE_ID" val="background20180990_2"/>
  <p:tag name="KSO_WM_TEMPLATE_SUBCATEGORY" val="combine"/>
</p:tagLst>
</file>

<file path=ppt/tags/tag5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5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5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5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5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5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5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5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5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5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5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58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5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5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5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5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5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5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5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5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5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59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5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5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5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5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5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5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5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5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5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60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6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6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6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6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6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6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6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6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6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6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6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6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6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6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6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6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6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6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6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6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
  <p:tag name="KSO_WM_SLIDE_INDEX" val="2"/>
  <p:tag name="KSO_WM_SLIDE_ITEM_CNT" val="1"/>
  <p:tag name="KSO_WM_SLIDE_LAYOUT" val="a_f"/>
  <p:tag name="KSO_WM_SLIDE_LAYOUT_CNT" val="1_1"/>
  <p:tag name="KSO_WM_SLIDE_TYPE" val="text"/>
  <p:tag name="KSO_WM_BEAUTIFY_FLAG" val="#wm#"/>
  <p:tag name="KSO_WM_SLIDE_POSITION" val="66*103"/>
  <p:tag name="KSO_WM_SLIDE_SIZE" val="828*383"/>
  <p:tag name="KSO_WM_COMBINE_RELATE_SLIDE_ID" val="background20180990_2"/>
  <p:tag name="KSO_WM_TEMPLATE_SUBCATEGORY" val="combine"/>
</p:tagLst>
</file>

<file path=ppt/tags/tag6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6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6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6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6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6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6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6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6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6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6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6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6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6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6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6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6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6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6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6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6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6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6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6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6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6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6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6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6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6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6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6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6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6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6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6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6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6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6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6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6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6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6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6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6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6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6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6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6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6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6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67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6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6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6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6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6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6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6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6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6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6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6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6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6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6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6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6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6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6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6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69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6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6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6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6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6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6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6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7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7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70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7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7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7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7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7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7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7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7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7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7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7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7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7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7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7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7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7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7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7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7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7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7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7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7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7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7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7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7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7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7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7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7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7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7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7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7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7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7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7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7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7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7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7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7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7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7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7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7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7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7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7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7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7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7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7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7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7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7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7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7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7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7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7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7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7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7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7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7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7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77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7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7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7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7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7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7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7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7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7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7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7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7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7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7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7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7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7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7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7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79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7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7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7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7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7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7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7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8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8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80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8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8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8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8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8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8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8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8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8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8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8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8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8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8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8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8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8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8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8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8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8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8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8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8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8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8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8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8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8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8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8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8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8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8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8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8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8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8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8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8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8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8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8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8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8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8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8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8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8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8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8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8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8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8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8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8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8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8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8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8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86"/>
</p:tagLst>
</file>

<file path=ppt/tags/tag8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8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8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8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8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8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8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8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86"/>
</p:tagLst>
</file>

<file path=ppt/tags/tag8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8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8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8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8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8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8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8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86"/>
</p:tagLst>
</file>

<file path=ppt/tags/tag8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8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8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8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8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8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8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8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86"/>
</p:tagLst>
</file>

<file path=ppt/tags/tag8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8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8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8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8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8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8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8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86"/>
</p:tagLst>
</file>

<file path=ppt/tags/tag8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8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8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8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8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9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9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90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9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9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9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9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9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9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9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9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9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9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9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9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9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9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9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9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9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9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9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9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9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9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9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9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9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9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9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9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9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9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7"/>
  <p:tag name="KSO_WM_TEMPLATE_SUBCATEGORY" val="combine"/>
</p:tagLst>
</file>

<file path=ppt/tags/tag9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9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9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9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9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9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9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9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9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94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86"/>
</p:tagLst>
</file>

<file path=ppt/tags/tag9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9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9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9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9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9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9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f"/>
  <p:tag name="KSO_WM_UNIT_INDEX" val="1"/>
  <p:tag name="KSO_WM_UNIT_ID" val="custom160486_25*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9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86"/>
</p:tagLst>
</file>

<file path=ppt/tags/tag9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9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9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9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9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9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9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9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86"/>
</p:tagLst>
</file>

<file path=ppt/tags/tag9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6"/>
  <p:tag name="KSO_WM_TEMPLATE_CATEGORY" val="custom"/>
  <p:tag name="KSO_WM_TEMPLATE_INDEX" val="160486"/>
  <p:tag name="KSO_WM_UNIT_INDEX" val="6"/>
</p:tagLst>
</file>

<file path=ppt/tags/tag9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86"/>
  <p:tag name="KSO_WM_TAG_VERSION" val="1.0"/>
  <p:tag name="KSO_WM_SLIDE_ID" val="custom160486_25"/>
  <p:tag name="KSO_WM_SLIDE_INDEX" val="25"/>
  <p:tag name="KSO_WM_SLIDE_ITEM_CNT" val="1"/>
  <p:tag name="KSO_WM_SLIDE_LAYOUT" val="a_f"/>
  <p:tag name="KSO_WM_SLIDE_LAYOUT_CNT" val="1_1"/>
  <p:tag name="KSO_WM_SLIDE_TYPE" val="text"/>
  <p:tag name="KSO_WM_BEAUTIFY_FLAG" val="#wm#"/>
  <p:tag name="KSO_WM_SLIDE_POSITION" val="114*183"/>
  <p:tag name="KSO_WM_SLIDE_SIZE" val="731*124"/>
  <p:tag name="KSO_WM_COMBINE_RELATE_SLIDE_ID" val="background20180990_2"/>
  <p:tag name="KSO_WM_TEMPLATE_SUBCATEGORY" val="combine"/>
</p:tagLst>
</file>

<file path=ppt/tags/tag9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ags/tag9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86"/>
  <p:tag name="KSO_WM_UNIT_TYPE" val="a"/>
  <p:tag name="KSO_WM_UNIT_INDEX" val="1"/>
  <p:tag name="KSO_WM_UNIT_ID" val="custom160486_25*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9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9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7"/>
  <p:tag name="KSO_WM_TEMPLATE_CATEGORY" val="custom"/>
  <p:tag name="KSO_WM_TEMPLATE_INDEX" val="160486"/>
  <p:tag name="KSO_WM_UNIT_INDEX" val="7"/>
</p:tagLst>
</file>

<file path=ppt/tags/tag9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4"/>
  <p:tag name="KSO_WM_TEMPLATE_CATEGORY" val="custom"/>
  <p:tag name="KSO_WM_TEMPLATE_INDEX" val="160486"/>
  <p:tag name="KSO_WM_UNIT_INDEX" val="4"/>
</p:tagLst>
</file>

<file path=ppt/tags/tag9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5"/>
  <p:tag name="KSO_WM_TEMPLATE_CATEGORY" val="custom"/>
  <p:tag name="KSO_WM_TEMPLATE_INDEX" val="160486"/>
  <p:tag name="KSO_WM_UNIT_INDEX" val="5"/>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0"/>
  <p:tag name="KSO_WM_TEMPLATE_CATEGORY" val="custom"/>
  <p:tag name="KSO_WM_TEMPLATE_INDEX" val="160486"/>
  <p:tag name="KSO_WM_UNIT_INDEX" val="0"/>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1"/>
  <p:tag name="KSO_WM_TEMPLATE_CATEGORY" val="custom"/>
  <p:tag name="KSO_WM_TEMPLATE_INDEX" val="160486"/>
  <p:tag name="KSO_WM_UNIT_INDEX" val="1"/>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86_25*i*2"/>
  <p:tag name="KSO_WM_TEMPLATE_CATEGORY" val="custom"/>
  <p:tag name="KSO_WM_TEMPLATE_INDEX" val="160486"/>
  <p:tag name="KSO_WM_UNIT_INDEX" val="2"/>
</p:tagLst>
</file>

<file path=ppt/theme/theme1.xml><?xml version="1.0" encoding="utf-8"?>
<a:theme xmlns:a="http://schemas.openxmlformats.org/drawingml/2006/main" name="2_Office 主题">
  <a:themeElements>
    <a:clrScheme name="自定义 298">
      <a:dk1>
        <a:srgbClr val="3F3F3F"/>
      </a:dk1>
      <a:lt1>
        <a:sysClr val="window" lastClr="FFFFFF"/>
      </a:lt1>
      <a:dk2>
        <a:srgbClr val="44546A"/>
      </a:dk2>
      <a:lt2>
        <a:srgbClr val="E7E6E6"/>
      </a:lt2>
      <a:accent1>
        <a:srgbClr val="EDDCB1"/>
      </a:accent1>
      <a:accent2>
        <a:srgbClr val="B1C1EE"/>
      </a:accent2>
      <a:accent3>
        <a:srgbClr val="EEBCB1"/>
      </a:accent3>
      <a:accent4>
        <a:srgbClr val="DBB1EE"/>
      </a:accent4>
      <a:accent5>
        <a:srgbClr val="9AB1E9"/>
      </a:accent5>
      <a:accent6>
        <a:srgbClr val="A8D08D"/>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6679</Words>
  <Application>WPS 演示</Application>
  <PresentationFormat>自定义</PresentationFormat>
  <Paragraphs>421</Paragraphs>
  <Slides>102</Slides>
  <Notes>2</Notes>
  <HiddenSlides>0</HiddenSlides>
  <MMClips>0</MMClips>
  <ScaleCrop>false</ScaleCrop>
  <HeadingPairs>
    <vt:vector size="4" baseType="variant">
      <vt:variant>
        <vt:lpstr>主题</vt:lpstr>
      </vt:variant>
      <vt:variant>
        <vt:i4>1</vt:i4>
      </vt:variant>
      <vt:variant>
        <vt:lpstr>幻灯片标题</vt:lpstr>
      </vt:variant>
      <vt:variant>
        <vt:i4>102</vt:i4>
      </vt:variant>
    </vt:vector>
  </HeadingPairs>
  <TitlesOfParts>
    <vt:vector size="103" baseType="lpstr">
      <vt:lpstr>2_Office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Lenovo User</cp:lastModifiedBy>
  <cp:revision>12</cp:revision>
  <dcterms:created xsi:type="dcterms:W3CDTF">2017-12-25T11:44:00Z</dcterms:created>
  <dcterms:modified xsi:type="dcterms:W3CDTF">2017-12-28T07:46:26Z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