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83" r:id="rId3"/>
    <p:sldId id="284" r:id="rId4"/>
    <p:sldId id="285" r:id="rId5"/>
    <p:sldId id="286" r:id="rId6"/>
    <p:sldId id="299" r:id="rId7"/>
    <p:sldId id="287" r:id="rId8"/>
    <p:sldId id="300" r:id="rId9"/>
    <p:sldId id="301" r:id="rId10"/>
    <p:sldId id="257" r:id="rId11"/>
    <p:sldId id="258" r:id="rId12"/>
    <p:sldId id="259" r:id="rId13"/>
    <p:sldId id="266" r:id="rId14"/>
    <p:sldId id="260" r:id="rId15"/>
    <p:sldId id="261" r:id="rId16"/>
    <p:sldId id="262" r:id="rId17"/>
    <p:sldId id="263" r:id="rId18"/>
    <p:sldId id="280" r:id="rId19"/>
    <p:sldId id="267" r:id="rId20"/>
    <p:sldId id="264" r:id="rId21"/>
    <p:sldId id="265" r:id="rId22"/>
    <p:sldId id="268" r:id="rId23"/>
    <p:sldId id="269" r:id="rId24"/>
    <p:sldId id="278" r:id="rId25"/>
    <p:sldId id="270" r:id="rId26"/>
    <p:sldId id="271" r:id="rId27"/>
    <p:sldId id="272" r:id="rId28"/>
    <p:sldId id="279" r:id="rId29"/>
    <p:sldId id="273" r:id="rId30"/>
    <p:sldId id="274" r:id="rId31"/>
    <p:sldId id="282" r:id="rId32"/>
    <p:sldId id="275" r:id="rId33"/>
    <p:sldId id="276" r:id="rId34"/>
    <p:sldId id="289" r:id="rId35"/>
    <p:sldId id="277" r:id="rId36"/>
    <p:sldId id="290" r:id="rId37"/>
    <p:sldId id="293" r:id="rId38"/>
    <p:sldId id="294" r:id="rId39"/>
    <p:sldId id="303" r:id="rId40"/>
    <p:sldId id="304" r:id="rId41"/>
    <p:sldId id="305" r:id="rId42"/>
    <p:sldId id="291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2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EA5C905-ACC5-4F5D-86DB-736360B201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707563-B1BE-47C1-B2EE-8A05C7301F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C6C17-F0FF-4FEE-9B07-1867A117BA2A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C1CA29-4D14-47BB-AED3-239C92455C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85FAF3-A8B5-43AB-B3EC-5273D86EDC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42D6D-5255-41CD-868B-047D7F1D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240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3FF7-B249-4E27-B7A3-953318627F65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08E15-EB15-4253-B4C3-3AA2F178E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89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08E15-EB15-4253-B4C3-3AA2F178ED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404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08E15-EB15-4253-B4C3-3AA2F178ED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23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85E1445-20AF-4C3A-B8E5-D28695194BC2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564-0102-4852-9061-A2EAA91AB7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60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1AD0-739E-4551-925E-371367EEDCE1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564-0102-4852-9061-A2EAA91A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6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6A32-E1B5-494A-9D36-EA4C79C3AA6A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564-0102-4852-9061-A2EAA91AB7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37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696D-B44E-4B16-854F-7C15F679110B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564-0102-4852-9061-A2EAA91A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53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523B-58F6-412B-A946-31A3E4C097A8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564-0102-4852-9061-A2EAA91AB7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62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BEFD-7D30-4D13-A7E7-F9FB1BAC1CB7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564-0102-4852-9061-A2EAA91A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8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6A7D-FF2C-4F16-9F4B-88AAE6A9F9BB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564-0102-4852-9061-A2EAA91A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48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402D-E7BF-47C7-B43F-B46FB0FF976B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564-0102-4852-9061-A2EAA91A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94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DB82-7A27-4B9F-92C5-892D594315CA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564-0102-4852-9061-A2EAA91A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3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3AF-876C-4692-A6E9-9298CFB7A679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564-0102-4852-9061-A2EAA91A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4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E34C-437C-4A3B-A935-F75601826150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564-0102-4852-9061-A2EAA91AB7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93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D06963-A009-47CF-83F2-892C23A8BD21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altLang="zh-CN"/>
              <a:t>gzy nb!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328564-0102-4852-9061-A2EAA91AB7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03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1BFD1-5574-41E3-B930-DD6DCDA89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杂题乱讲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21CEBE-B18B-4DCF-B268-EBF10F11B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  <a:r>
              <a:rPr lang="en-US" altLang="zh-CN" dirty="0" err="1"/>
              <a:t>LeTri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124A1B-4D73-4F0E-9FB5-C0ED2720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08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A71AB-5561-4DD9-AB49-F37F68BE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852E </a:t>
            </a:r>
            <a:r>
              <a:rPr lang="en-US" altLang="zh-CN" dirty="0" err="1"/>
              <a:t>Casions</a:t>
            </a:r>
            <a:r>
              <a:rPr lang="en-US" altLang="zh-CN" dirty="0"/>
              <a:t> and travel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28E5BF-3CB0-432A-ADAD-FD0C2E81D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Helvetica Neue"/>
                  </a:rPr>
                  <a:t>给定一棵</a:t>
                </a:r>
                <a:r>
                  <a:rPr lang="en-US" altLang="zh-CN" dirty="0">
                    <a:latin typeface="Helvetica Neue"/>
                  </a:rPr>
                  <a:t>n</a:t>
                </a:r>
                <a:r>
                  <a:rPr lang="zh-CN" altLang="en-US" dirty="0">
                    <a:latin typeface="Helvetica Neue"/>
                  </a:rPr>
                  <a:t>个点的树，</a:t>
                </a:r>
                <a:r>
                  <a:rPr lang="en-US" altLang="zh-CN" dirty="0">
                    <a:latin typeface="Helvetica Neue"/>
                  </a:rPr>
                  <a:t>John</a:t>
                </a:r>
                <a:r>
                  <a:rPr lang="zh-CN" altLang="en-US" dirty="0">
                    <a:latin typeface="Helvetica Neue"/>
                  </a:rPr>
                  <a:t>从任意一个点开始，每次走向一个未到达过的点。每个点都可以有或没有赌场，每经过一个赌场心情都会反转，旅行开始前心情很好。 </a:t>
                </a:r>
                <a:br>
                  <a:rPr lang="zh-CN" altLang="en-US" dirty="0"/>
                </a:br>
                <a:r>
                  <a:rPr lang="zh-CN" altLang="en-US" dirty="0">
                    <a:latin typeface="Helvetica Neue"/>
                  </a:rPr>
                  <a:t>问有多少种方案使得旅行结束后心情很好。</a:t>
                </a:r>
                <a:endParaRPr lang="en-US" altLang="zh-CN" dirty="0">
                  <a:latin typeface="Helvetica Neue"/>
                </a:endParaRPr>
              </a:p>
              <a:p>
                <a:endParaRPr lang="en-US" altLang="zh-CN" dirty="0">
                  <a:solidFill>
                    <a:srgbClr val="2C3F51"/>
                  </a:solidFill>
                  <a:latin typeface="Helvetica Neue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2C3F5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2C3F5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2C3F5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2C3F5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2C3F5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>
                  <a:solidFill>
                    <a:srgbClr val="2C3F51"/>
                  </a:solidFill>
                  <a:latin typeface="Helvetica Neue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28E5BF-3CB0-432A-ADAD-FD0C2E81D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2121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3FB72A-8870-4C2A-BE40-F7A564ED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82999-C1C2-4C89-BA0D-EA0675C7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3DF611-B227-4768-9504-AE6EB4294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把题目翻译成人话： </a:t>
                </a:r>
                <a:endParaRPr lang="en-US" altLang="zh-CN" dirty="0"/>
              </a:p>
              <a:p>
                <a:r>
                  <a:rPr lang="zh-CN" altLang="en-US" dirty="0"/>
                  <a:t>每个点随机一个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0/1</m:t>
                    </m:r>
                  </m:oMath>
                </a14:m>
                <a:r>
                  <a:rPr lang="zh-CN" altLang="en-US" dirty="0"/>
                  <a:t>的权值，随机选择一个点作为根，有多少种方案使得根节点到所有叶节点路径上的异或和为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3DF611-B227-4768-9504-AE6EB4294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B5755C-0B45-49D5-B38F-013729D1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70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92E25-48D5-417C-93A4-56E36976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784A3-E9C9-4BE8-B43F-9C479D2CD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发现叶节点到根的路径的权值异或和可以由叶节点确定。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记叶节点数为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𝑡𝑜𝑡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 </a:t>
                </a:r>
                <a:r>
                  <a:rPr lang="en-US" altLang="zh-CN" dirty="0"/>
                  <a:t>1.</a:t>
                </a:r>
                <a:r>
                  <a:rPr lang="zh-CN" altLang="en-US" dirty="0"/>
                  <a:t>若所选的根节点不是叶节点，那么除叶节点外的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𝑡𝑜𝑡</m:t>
                    </m:r>
                  </m:oMath>
                </a14:m>
                <a:r>
                  <a:rPr lang="zh-CN" altLang="en-US" dirty="0"/>
                  <a:t>个点的权值可以随便选，方案数为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p>
                    </m:sSup>
                  </m:oMath>
                </a14:m>
                <a:r>
                  <a:rPr lang="zh-CN" altLang="en-US" dirty="0"/>
                  <a:t>。 </a:t>
                </a:r>
                <a:endParaRPr lang="en-US" altLang="zh-CN" dirty="0"/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若所选的根节点是叶节点，那么除其他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𝑡𝑜𝑡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个叶节点外的</a:t>
                </a:r>
                <a:r>
                  <a:rPr lang="zh-CN" altLang="en-US"/>
                  <a:t>所有的点权</a:t>
                </a:r>
                <a:r>
                  <a:rPr lang="zh-CN" altLang="en-US" dirty="0"/>
                  <a:t>值可以随便选，方案数为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𝑡𝑜𝑡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𝑡𝑜𝑡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784A3-E9C9-4BE8-B43F-9C479D2CD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616159-C256-4DB6-9AF4-88937FCE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97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8592C-0526-4526-B424-567C4E50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900D Unusual Sequences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F39516-7998-4BD8-8A48-D4FA9D66E8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，求有多少个数列满足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dirty="0"/>
                  <a:t>。答案对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dirty="0"/>
                  <a:t>取模。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F39516-7998-4BD8-8A48-D4FA9D66E8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9E9E79-532B-4EFB-B867-54919421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2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92E25-48D5-417C-93A4-56E36976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784A3-E9C9-4BE8-B43F-9C479D2CD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y</a:t>
                </a:r>
                <a:r>
                  <a:rPr lang="zh-CN" altLang="en-US" dirty="0"/>
                  <a:t>如果不是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的倍数，答案为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784A3-E9C9-4BE8-B43F-9C479D2CD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640D1E-7CB6-4B84-AA9C-6522C4F4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7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92E25-48D5-417C-93A4-56E36976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784A3-E9C9-4BE8-B43F-9C479D2CD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dirty="0"/>
                  <a:t>，问题就变成了求有多少个数列满足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如果没有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𝑔𝑐𝑑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/>
                  <a:t>限制？</a:t>
                </a:r>
                <a:endParaRPr lang="en-US" altLang="zh-CN" b="0" dirty="0"/>
              </a:p>
              <a:p>
                <a:r>
                  <a:rPr lang="zh-CN" altLang="en-US" dirty="0"/>
                  <a:t>隔板法可得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′−1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′−1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784A3-E9C9-4BE8-B43F-9C479D2CD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0E91D8-E896-4E78-98BD-F504A39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89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92E25-48D5-417C-93A4-56E36976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784A3-E9C9-4BE8-B43F-9C479D2CD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且和为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的方案数，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和为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的方案数。</a:t>
                </a:r>
                <a:endParaRPr lang="en-US" altLang="zh-CN" dirty="0"/>
              </a:p>
              <a:p>
                <a:r>
                  <a:rPr lang="zh-CN" altLang="en-US" dirty="0"/>
                  <a:t>可得</a:t>
                </a:r>
                <a:endParaRPr lang="en-US" altLang="zh-CN" dirty="0"/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128016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784A3-E9C9-4BE8-B43F-9C479D2CD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A1E14-38E6-404B-A893-8D487168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gzy</a:t>
            </a:r>
            <a:r>
              <a:rPr lang="en-US" altLang="zh-CN" dirty="0"/>
              <a:t> </a:t>
            </a:r>
            <a:r>
              <a:rPr lang="en-US" altLang="zh-CN" dirty="0" err="1"/>
              <a:t>nb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89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92E25-48D5-417C-93A4-56E36976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784A3-E9C9-4BE8-B43F-9C479D2CD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要求的是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所以把这一项单独拿出来</a:t>
                </a:r>
                <a:endParaRPr lang="en-US" altLang="zh-CN" dirty="0"/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128016" lvl="1" indent="0">
                  <a:buNone/>
                </a:pPr>
                <a:endParaRPr lang="en-US" altLang="zh-CN" dirty="0"/>
              </a:p>
              <a:p>
                <a:pPr marL="128016" lvl="1" indent="0">
                  <a:buNone/>
                </a:pPr>
                <a:r>
                  <a:rPr lang="zh-CN" altLang="en-US" dirty="0"/>
                  <a:t>然后就可以从前往后递推了。</a:t>
                </a:r>
                <a:endParaRPr lang="en-US" altLang="zh-CN" dirty="0"/>
              </a:p>
              <a:p>
                <a:pPr marL="128016" lvl="1" indent="0">
                  <a:buNone/>
                </a:pPr>
                <a:endParaRPr lang="en-US" altLang="zh-CN" dirty="0"/>
              </a:p>
              <a:p>
                <a:pPr marL="128016" lvl="1" indent="0">
                  <a:buNone/>
                </a:pPr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约数个数。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784A3-E9C9-4BE8-B43F-9C479D2CD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B625F1-2DC1-4CAB-B50C-7C560D82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gzy</a:t>
            </a:r>
            <a:r>
              <a:rPr lang="en-US" altLang="zh-CN" dirty="0"/>
              <a:t> </a:t>
            </a:r>
            <a:r>
              <a:rPr lang="en-US" altLang="zh-CN" dirty="0" err="1"/>
              <a:t>nb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4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8736D-C670-42CA-A655-DD0C7ECC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6A2BA5-41D5-438A-A17C-28B1D96531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/>
              <a:lstStyle/>
              <a:p>
                <a:r>
                  <a:rPr lang="en-US" altLang="zh-CN" dirty="0" err="1"/>
                  <a:t>gzy</a:t>
                </a:r>
                <a:r>
                  <a:rPr lang="zh-CN" altLang="en-US" dirty="0"/>
                  <a:t>：我会莫比乌斯反演！</a:t>
                </a:r>
                <a:endParaRPr lang="en-US" altLang="zh-CN" dirty="0"/>
              </a:p>
              <a:p>
                <a:r>
                  <a:rPr lang="zh-CN" altLang="en-US" dirty="0"/>
                  <a:t>由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可以直接得出</a:t>
                </a:r>
                <a:br>
                  <a:rPr lang="en-US" altLang="zh-C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复杂度？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6A2BA5-41D5-438A-A17C-28B1D96531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>
                <a:blip r:embed="rId2"/>
                <a:stretch>
                  <a:fillRect l="-1254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3FFACC-79EA-4CC4-95E7-6015C8F3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2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E5B58-06D2-4B85-BDDB-96F10E70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ZROI 251</a:t>
            </a:r>
            <a:r>
              <a:rPr lang="zh-CN" altLang="en-US" dirty="0"/>
              <a:t>导数卷积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41214C-0073-44E8-9D0D-13616A41C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各项系数，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求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各项系数。答案对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998244353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取模</m:t>
                    </m:r>
                  </m:oMath>
                </a14:m>
                <a:r>
                  <a:rPr lang="zh-CN" altLang="en-US" dirty="0"/>
                  <a:t>。（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阶</m:t>
                    </m:r>
                  </m:oMath>
                </a14:m>
                <a:r>
                  <a:rPr lang="zh-CN" altLang="en-US" dirty="0"/>
                  <a:t>导数）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41214C-0073-44E8-9D0D-13616A41C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4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3E8496-84ED-4E0D-8FD9-F0BDECD6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4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25C54-D81B-4159-BCD4-BA514D68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P2717 </a:t>
            </a:r>
            <a:r>
              <a:rPr lang="zh-CN" altLang="en-US" dirty="0"/>
              <a:t>寒假作业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569670-FD8B-45C5-B946-B1310F616F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数，问有多少个连续的子序列的平均值不小于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569670-FD8B-45C5-B946-B1310F616F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6EAAA0-E595-47A4-8CCB-A2CADB10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0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92E25-48D5-417C-93A4-56E36976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784A3-E9C9-4BE8-B43F-9C479D2CD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等于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各项系数，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的各项系数。</a:t>
                </a:r>
                <a:endParaRPr lang="en-US" altLang="zh-CN" dirty="0"/>
              </a:p>
              <a:p>
                <a:r>
                  <a:rPr lang="zh-CN" altLang="en-US" dirty="0"/>
                  <a:t>则</a:t>
                </a:r>
                <a:endParaRPr lang="en-US" altLang="zh-CN" dirty="0"/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128016" lvl="1" indent="0">
                  <a:buNone/>
                </a:pPr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贡献</a:t>
                </a:r>
                <a:endParaRPr lang="en-US" altLang="zh-CN" dirty="0"/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128016" lvl="1" indent="0">
                  <a:buNone/>
                </a:pP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 </m:t>
                    </m:r>
                  </m:oMath>
                </a14:m>
                <a:endParaRPr lang="en-US" altLang="zh-CN" dirty="0"/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784A3-E9C9-4BE8-B43F-9C479D2CD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1A678F-54E3-4F31-950C-4FD6FFB8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5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92E25-48D5-417C-93A4-56E36976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784A3-E9C9-4BE8-B43F-9C479D2CD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两项都有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可以考虑枚举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后边的两个条件要咋搞啊。。。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784A3-E9C9-4BE8-B43F-9C479D2CD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FEFA49-120F-48A7-9882-406F15CB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E02FF-A4CD-4E02-9F0B-C952C53C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FCBFD-939F-4022-A496-BF924B7FA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时候会发生什么？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  ！！！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只给到了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项</m:t>
                    </m:r>
                  </m:oMath>
                </a14:m>
                <a:r>
                  <a:rPr lang="zh-CN" altLang="en-US" dirty="0"/>
                  <a:t>，也就是说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时候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那就可以把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限制给去掉了（反正不会对答案产生影响）。</a:t>
                </a:r>
                <a:endParaRPr lang="en-US" altLang="zh-CN" dirty="0"/>
              </a:p>
              <a:p>
                <a:r>
                  <a:rPr lang="zh-CN" altLang="en-US" dirty="0"/>
                  <a:t>同理也可以把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限制去掉</a:t>
                </a:r>
                <a:endParaRPr lang="en-US" altLang="zh-CN" dirty="0"/>
              </a:p>
              <a:p>
                <a:r>
                  <a:rPr lang="zh-CN" altLang="en-US" dirty="0"/>
                  <a:t>所以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FCBFD-939F-4022-A496-BF924B7FA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91D40C-AC12-42D4-81B3-FBE0CCD2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4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E02FF-A4CD-4E02-9F0B-C952C53C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FCBFD-939F-4022-A496-BF924B7FA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前面是个卷积的形式，所以要是能直接算出后边一个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CN" altLang="en-US" dirty="0"/>
                  <a:t>就好了。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所以就可以直接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𝑁𝑇𝑇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了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FCBFD-939F-4022-A496-BF924B7FA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D8DEEA-3801-4113-A339-88EF71A7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14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FA851-D9E5-48BF-A45F-DBE6AA16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Loj</a:t>
            </a:r>
            <a:r>
              <a:rPr lang="en-US" altLang="zh-CN" dirty="0"/>
              <a:t> 505 ZQC</a:t>
            </a:r>
            <a:r>
              <a:rPr lang="zh-CN" altLang="en-US" dirty="0"/>
              <a:t>的游戏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7B095F-7CAB-47B3-A8E2-50C5C86E82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平面内有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个玩家，每个玩家都有一个坐标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和活动半径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，以及质量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。同时还有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个食物，每个食物有一个坐标和质量。每个玩家可以吃活动范围内的任意食物（可以不吃完），吃掉的质量会加到自身的质量上。如果某个食物在玩家的活动范围内，那么它最后一定要被吃完。 问是否存在一种分配方案使得第一个玩家（</a:t>
                </a:r>
                <a:r>
                  <a:rPr lang="en-US" altLang="zh-CN" dirty="0"/>
                  <a:t>ZQC</a:t>
                </a:r>
                <a:r>
                  <a:rPr lang="zh-CN" altLang="en-US" dirty="0"/>
                  <a:t>）成为质量最大的玩家之一。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≤400,0≤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7B095F-7CAB-47B3-A8E2-50C5C86E8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970" r="-1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1E99B5-7B83-4763-ACAE-C87F99A9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260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E02FF-A4CD-4E02-9F0B-C952C53C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FCBFD-939F-4022-A496-BF924B7F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让</a:t>
            </a:r>
            <a:r>
              <a:rPr lang="en-US" altLang="zh-CN" dirty="0"/>
              <a:t>ZQC</a:t>
            </a:r>
            <a:r>
              <a:rPr lang="zh-CN" altLang="en-US" dirty="0"/>
              <a:t>吃掉活动范围内的所有食物，把不在任何玩家活动范围内的食物扔掉，对剩下的食物进行分配。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/>
              <a:t>然后？</a:t>
            </a:r>
            <a:endParaRPr lang="en-US" altLang="zh-CN" dirty="0"/>
          </a:p>
          <a:p>
            <a:r>
              <a:rPr lang="zh-CN" altLang="en-US" dirty="0"/>
              <a:t>数据范围？</a:t>
            </a:r>
            <a:endParaRPr lang="en-US" altLang="zh-CN" dirty="0"/>
          </a:p>
          <a:p>
            <a:r>
              <a:rPr lang="zh-CN" altLang="en-US" dirty="0"/>
              <a:t>网络流？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A9AB55-AAB2-4F22-B3CE-5AACD32C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gzy</a:t>
            </a:r>
            <a:r>
              <a:rPr lang="en-US" altLang="zh-CN" dirty="0"/>
              <a:t> </a:t>
            </a:r>
            <a:r>
              <a:rPr lang="en-US" altLang="zh-CN" dirty="0" err="1"/>
              <a:t>nb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94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E02FF-A4CD-4E02-9F0B-C952C53C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FCBFD-939F-4022-A496-BF924B7F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在满足某一个玩家的质量不会超过</a:t>
            </a:r>
            <a:r>
              <a:rPr lang="en-US" altLang="zh-CN" dirty="0"/>
              <a:t>ZQC</a:t>
            </a:r>
            <a:r>
              <a:rPr lang="zh-CN" altLang="en-US" dirty="0"/>
              <a:t>的情况下，让这个玩家吃掉尽可能多的球，让其他玩家吃掉的尽可能少。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所以由源点向每个玩家连流量为</a:t>
            </a:r>
            <a:r>
              <a:rPr lang="en-US" altLang="zh-CN" b="1" dirty="0"/>
              <a:t>ZQC</a:t>
            </a:r>
            <a:r>
              <a:rPr lang="zh-CN" altLang="en-US" b="1" dirty="0"/>
              <a:t>的质量</a:t>
            </a:r>
            <a:r>
              <a:rPr lang="en-US" altLang="zh-CN" b="1" dirty="0"/>
              <a:t>-</a:t>
            </a:r>
            <a:r>
              <a:rPr lang="zh-CN" altLang="en-US" b="1" dirty="0"/>
              <a:t>该玩家的质量</a:t>
            </a:r>
            <a:r>
              <a:rPr lang="zh-CN" altLang="en-US" dirty="0"/>
              <a:t>的边，限制其他玩家的质量不能比</a:t>
            </a:r>
            <a:r>
              <a:rPr lang="en-US" altLang="zh-CN" dirty="0"/>
              <a:t>ZQC</a:t>
            </a:r>
            <a:r>
              <a:rPr lang="zh-CN" altLang="en-US" dirty="0"/>
              <a:t>大。</a:t>
            </a:r>
            <a:endParaRPr lang="en-US" altLang="zh-CN" dirty="0"/>
          </a:p>
          <a:p>
            <a:r>
              <a:rPr lang="zh-CN" altLang="en-US" dirty="0"/>
              <a:t>再由每个玩家向他能吃到的球连流量为</a:t>
            </a:r>
            <a:r>
              <a:rPr lang="zh-CN" altLang="en-US" b="1" dirty="0"/>
              <a:t>无穷大</a:t>
            </a:r>
            <a:r>
              <a:rPr lang="zh-CN" altLang="en-US" dirty="0"/>
              <a:t>的边。</a:t>
            </a:r>
            <a:endParaRPr lang="en-US" altLang="zh-CN" dirty="0"/>
          </a:p>
          <a:p>
            <a:r>
              <a:rPr lang="zh-CN" altLang="en-US" dirty="0"/>
              <a:t>最后由球向汇点连流量为</a:t>
            </a:r>
            <a:r>
              <a:rPr lang="zh-CN" altLang="en-US" b="1" dirty="0"/>
              <a:t>该球的质量</a:t>
            </a:r>
            <a:r>
              <a:rPr lang="zh-CN" altLang="en-US" dirty="0"/>
              <a:t>的边，这也就限制了每个球对吃能到它的玩家的贡献最多为这个球的质量。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B9F207-D413-40BD-9B4C-00258D13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0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E02FF-A4CD-4E02-9F0B-C952C53C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FCBFD-939F-4022-A496-BF924B7F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若源点到汇点能够满流（指的是总流量等于所有食物的质量），则</a:t>
            </a:r>
            <a:r>
              <a:rPr lang="en-US" altLang="zh-CN" dirty="0"/>
              <a:t>ZQC</a:t>
            </a:r>
            <a:r>
              <a:rPr lang="zh-CN" altLang="en-US" dirty="0"/>
              <a:t>能够成为质量最大的玩家；</a:t>
            </a:r>
            <a:endParaRPr lang="en-US" altLang="zh-CN" dirty="0"/>
          </a:p>
          <a:p>
            <a:r>
              <a:rPr lang="zh-CN" altLang="en-US" dirty="0"/>
              <a:t>若不能满流，则一定存在玩家</a:t>
            </a:r>
            <a:r>
              <a:rPr lang="en-US" altLang="zh-CN" dirty="0"/>
              <a:t>a</a:t>
            </a:r>
            <a:r>
              <a:rPr lang="zh-CN" altLang="en-US" dirty="0"/>
              <a:t>和食物</a:t>
            </a:r>
            <a:r>
              <a:rPr lang="en-US" altLang="zh-CN" dirty="0"/>
              <a:t>b</a:t>
            </a:r>
            <a:r>
              <a:rPr lang="zh-CN" altLang="en-US" dirty="0"/>
              <a:t>，使得</a:t>
            </a:r>
            <a:r>
              <a:rPr lang="en-US" altLang="zh-CN" dirty="0"/>
              <a:t>a</a:t>
            </a:r>
            <a:r>
              <a:rPr lang="zh-CN" altLang="en-US" dirty="0"/>
              <a:t>能吃到</a:t>
            </a:r>
            <a:r>
              <a:rPr lang="en-US" altLang="zh-CN" dirty="0"/>
              <a:t>b</a:t>
            </a:r>
            <a:r>
              <a:rPr lang="zh-CN" altLang="en-US" dirty="0"/>
              <a:t>，且</a:t>
            </a:r>
            <a:r>
              <a:rPr lang="en-US" altLang="zh-CN" dirty="0"/>
              <a:t>b</a:t>
            </a:r>
            <a:r>
              <a:rPr lang="zh-CN" altLang="en-US" dirty="0"/>
              <a:t>没有被吃完。</a:t>
            </a:r>
            <a:endParaRPr lang="en-US" altLang="zh-CN" dirty="0"/>
          </a:p>
          <a:p>
            <a:r>
              <a:rPr lang="zh-CN" altLang="en-US" dirty="0"/>
              <a:t>此时</a:t>
            </a:r>
            <a:r>
              <a:rPr lang="en-US" altLang="zh-CN" dirty="0"/>
              <a:t>a</a:t>
            </a:r>
            <a:r>
              <a:rPr lang="zh-CN" altLang="en-US" dirty="0"/>
              <a:t>的质量已经等于</a:t>
            </a:r>
            <a:r>
              <a:rPr lang="en-US" altLang="zh-CN" dirty="0"/>
              <a:t>ZQC</a:t>
            </a:r>
            <a:r>
              <a:rPr lang="zh-CN" altLang="en-US" dirty="0"/>
              <a:t>的质量。 </a:t>
            </a:r>
            <a:endParaRPr lang="en-US" altLang="zh-CN" dirty="0"/>
          </a:p>
          <a:p>
            <a:r>
              <a:rPr lang="zh-CN" altLang="en-US" dirty="0"/>
              <a:t>而题目要求：如果某个食物在玩家的活动范围内，它一定要被吃光。</a:t>
            </a:r>
            <a:endParaRPr lang="en-US" altLang="zh-CN" dirty="0"/>
          </a:p>
          <a:p>
            <a:r>
              <a:rPr lang="zh-CN" altLang="en-US" dirty="0"/>
              <a:t> 所以这时</a:t>
            </a:r>
            <a:r>
              <a:rPr lang="en-US" altLang="zh-CN" dirty="0"/>
              <a:t>ZQC</a:t>
            </a:r>
            <a:r>
              <a:rPr lang="zh-CN" altLang="en-US" dirty="0"/>
              <a:t>不能成为质量最大的玩家。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0F4995-2D54-46E9-AEEA-857D48F5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49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EDC2C-305C-44EE-B1C9-B7DA68EC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949E Binary Cards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3CA622-9EB2-4C12-954A-5BEC7AFBC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进行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轮游戏，每轮游戏会给出一个数字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，你要用手中的任意张卡牌组合出数字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。卡牌上的数字只能是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zh-CN" altLang="en-US" dirty="0"/>
                  <a:t>。要求用最少的卡牌完成游戏。 输出最少用的卡牌数以及每张牌上的数字。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3CA622-9EB2-4C12-954A-5BEC7AFBC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A42CF9-6DEE-42D0-A4F0-5C475ECC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gzy</a:t>
            </a:r>
            <a:r>
              <a:rPr lang="en-US" altLang="zh-CN" dirty="0"/>
              <a:t> </a:t>
            </a:r>
            <a:r>
              <a:rPr lang="en-US" altLang="zh-CN" dirty="0" err="1"/>
              <a:t>nb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264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E02FF-A4CD-4E02-9F0B-C952C53C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FCBFD-939F-4022-A496-BF924B7FA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结论一：相同的卡牌不会用两张。 </a:t>
                </a:r>
                <a:endParaRPr lang="en-US" altLang="zh-CN" dirty="0"/>
              </a:p>
              <a:p>
                <a:r>
                  <a:rPr lang="zh-CN" altLang="en-US" dirty="0"/>
                  <a:t>两张相同的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可以用一张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和一张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代替，解不会更差。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结论二：相同绝对值不会用两张。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可以用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代替，同样解不会更差。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FCBFD-939F-4022-A496-BF924B7FA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D1ED64-FCD2-4439-ADDB-2DC56EAE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1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E02FF-A4CD-4E02-9F0B-C952C53C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FCBFD-939F-4022-A496-BF924B7FA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所有数都减去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/>
                  <a:t>，之后做个前缀和。</a:t>
                </a:r>
                <a:endParaRPr lang="en-US" altLang="zh-CN" b="0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b="0" dirty="0"/>
                  <a:t>则说明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/>
                  <a:t>平均值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r>
                  <a:rPr lang="zh-CN" altLang="en-US" b="0" dirty="0"/>
                  <a:t>也就是求每个数后有多少个数比它大。</a:t>
                </a:r>
                <a:endParaRPr lang="en-US" altLang="zh-CN" b="0" dirty="0"/>
              </a:p>
              <a:p>
                <a:r>
                  <a:rPr lang="zh-CN" altLang="en-US" dirty="0"/>
                  <a:t>顺序对？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FCBFD-939F-4022-A496-BF924B7FA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624727-AEC0-4657-A12B-F050FB1F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E02FF-A4CD-4E02-9F0B-C952C53C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FCBFD-939F-4022-A496-BF924B7FA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答案不会超过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zh-CN" altLang="en-US" dirty="0"/>
                  <a:t>，可以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枚举每一位选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还是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，如果所有数在同一个二进制位上都是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，这一位就不选。</a:t>
                </a:r>
                <a:endParaRPr lang="en-US" altLang="zh-CN" dirty="0"/>
              </a:p>
              <a:p>
                <a:r>
                  <a:rPr lang="zh-CN" altLang="en-US" dirty="0"/>
                  <a:t>具体在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的时候，判所有数是否有奇数，如果有奇数则枚举选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还是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，然后让所有数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zh-CN" altLang="en-US" dirty="0"/>
                  <a:t>，这时可能会有重复的数字出现，去重后继续递归。</a:t>
                </a:r>
                <a:endParaRPr lang="en-US" altLang="zh-CN" dirty="0"/>
              </a:p>
              <a:p>
                <a:r>
                  <a:rPr lang="zh-CN" altLang="en-US" dirty="0"/>
                  <a:t>注意去重时要多加一个数字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一块去重。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FCBFD-939F-4022-A496-BF924B7FA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59FEF3-D95E-46C9-BE3B-59F1EF20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4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9CE6A-D017-49A2-B7DE-8BD19886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LOJ 6085 </a:t>
            </a:r>
            <a:r>
              <a:rPr lang="zh-CN" altLang="en-US" dirty="0"/>
              <a:t>优惠券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7441A6-F6FE-4869-9C42-1754BD2CB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有一栋大楼，开始时里面没人，现在有一些人会进出大楼，现有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条</m:t>
                    </m:r>
                  </m:oMath>
                </a14:m>
                <a:r>
                  <a:rPr lang="zh-CN" altLang="en-US" dirty="0"/>
                  <a:t>进出楼的信息，但其中有一些信息被污染了。一个人只有进大楼后才能出大楼，若他在大楼内，他必须先出楼才能再进来。</a:t>
                </a:r>
                <a:endParaRPr lang="en-US" altLang="zh-CN" dirty="0"/>
              </a:p>
              <a:p>
                <a:r>
                  <a:rPr lang="zh-CN" altLang="en-US" dirty="0"/>
                  <a:t>问这个记录是否错误，如果有错，求出最早在第几条信息出错。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人的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编号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7441A6-F6FE-4869-9C42-1754BD2CB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43B2D7-EC08-4E5B-9747-94F2DC22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61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E02FF-A4CD-4E02-9F0B-C952C53C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FCBFD-939F-4022-A496-BF924B7FA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进行</m:t>
                    </m:r>
                  </m:oMath>
                </a14:m>
                <a:r>
                  <a:rPr lang="zh-CN" altLang="en-US" dirty="0"/>
                  <a:t>的上一次操作的位置。</a:t>
                </a:r>
                <a:endParaRPr lang="en-US" altLang="zh-CN" dirty="0"/>
              </a:p>
              <a:p>
                <a:r>
                  <a:rPr lang="zh-CN" altLang="en-US" dirty="0"/>
                  <a:t>平衡树维护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?′</m:t>
                    </m:r>
                  </m:oMath>
                </a14:m>
                <a:r>
                  <a:rPr lang="zh-CN" altLang="en-US" dirty="0"/>
                  <a:t>的位置。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FCBFD-939F-4022-A496-BF924B7FA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624727-AEC0-4657-A12B-F050FB1F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23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E02FF-A4CD-4E02-9F0B-C952C53C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FCBFD-939F-4022-A496-BF924B7FA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要进楼</a:t>
                </a:r>
                <a:endParaRPr lang="en-US" altLang="zh-CN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若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不在楼内，则标记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在楼内</a:t>
                </a:r>
                <a:endParaRPr lang="en-US" altLang="zh-CN" dirty="0"/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若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已被标记为在楼内，则去平衡树中找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之间</m:t>
                    </m:r>
                  </m:oMath>
                </a14:m>
                <a:r>
                  <a:rPr lang="zh-CN" altLang="en-US" dirty="0"/>
                  <a:t>是否有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若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要出楼，与要进楼类似。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FCBFD-939F-4022-A496-BF924B7FA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9F3999-41BE-4472-BDF3-ACAA78E2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85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64F09-4128-48BE-8160-F66483BB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[POI2014]Rally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A0B227-EDD3-421D-AD9F-669F103210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个点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条边的有向无环图，要求找到一个点，使得删掉这个点后图中最长路最短。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A0B227-EDD3-421D-AD9F-669F103210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970" r="-1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E3A5D7-FF42-4B12-809C-A38FCDC0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32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E02FF-A4CD-4E02-9F0B-C952C53C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FCBFD-939F-4022-A496-BF924B7F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神仙题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唯一有的信息就是图是个</a:t>
            </a:r>
            <a:r>
              <a:rPr lang="en-US" altLang="zh-CN" dirty="0"/>
              <a:t>DAG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DAG</a:t>
            </a:r>
            <a:r>
              <a:rPr lang="zh-CN" altLang="en-US" dirty="0"/>
              <a:t>，想到了啥？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拓扑排序。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8B8889-CB5D-4B8A-9B2E-B373BC0E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682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606AB-6337-4C21-9B46-93D7EA16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C9EB69-4EB4-401D-9BEA-7E97991F56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/>
                  <a:t>开头的最长路径长度，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b="0" dirty="0"/>
                  <a:t>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结尾</m:t>
                    </m:r>
                  </m:oMath>
                </a14:m>
                <a:r>
                  <a:rPr lang="zh-CN" altLang="en-US" b="0" dirty="0"/>
                  <a:t>的最长路径长度。</a:t>
                </a:r>
                <a:endParaRPr lang="en-US" altLang="zh-CN" b="0" dirty="0"/>
              </a:p>
              <a:p>
                <a:r>
                  <a:rPr lang="zh-CN" altLang="en-US" b="0" dirty="0"/>
                  <a:t>那么经过某条边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/>
                  <a:t>最长路径就是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endParaRPr lang="en-US" altLang="zh-CN" b="0" dirty="0"/>
              </a:p>
              <a:p>
                <a:r>
                  <a:rPr lang="zh-CN" altLang="en-US" dirty="0"/>
                  <a:t>按照拓扑序进行删点，删掉的点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可以按照拓扑序把图分成小于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的点和大于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的点两个集合。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C9EB69-4EB4-401D-9BEA-7E97991F5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BDC17C-8EA7-49E5-84B7-D1941D07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1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606AB-6337-4C21-9B46-93D7EA16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C9EB69-4EB4-401D-9BEA-7E97991F56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删除一个点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，剩下的图中可能作为答案的是</a:t>
                </a:r>
                <a:endParaRPr lang="en-US" altLang="zh-CN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左边集合中的最长路径</a:t>
                </a:r>
                <a:endParaRPr lang="en-US" altLang="zh-CN" dirty="0"/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跨过左右两个集合中的最长路径</a:t>
                </a:r>
                <a:endParaRPr lang="en-US" altLang="zh-CN" dirty="0"/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右边集合中的最长路径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可以在删点的过程中求</a:t>
                </a:r>
                <a:endParaRPr lang="en-US" altLang="zh-CN" dirty="0"/>
              </a:p>
              <a:p>
                <a:r>
                  <a:rPr lang="zh-CN" altLang="en-US" dirty="0"/>
                  <a:t>因为是按拓扑序删点，所以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右集合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C9EB69-4EB4-401D-9BEA-7E97991F5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BDC17C-8EA7-49E5-84B7-D1941D07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gzy</a:t>
            </a:r>
            <a:r>
              <a:rPr lang="en-US" altLang="zh-CN" dirty="0"/>
              <a:t> </a:t>
            </a:r>
            <a:r>
              <a:rPr lang="en-US" altLang="zh-CN" dirty="0" err="1"/>
              <a:t>nb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358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606AB-6337-4C21-9B46-93D7EA16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9EB69-4EB4-401D-9BEA-7E97991F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用堆来动态维护删去一个点后的最长路径。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怎么在堆中删除一个特定值？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用两个堆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BDC17C-8EA7-49E5-84B7-D1941D07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2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9346A-33F8-4EB9-BBB2-85D0037A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3924 </a:t>
            </a:r>
            <a:r>
              <a:rPr lang="zh-CN" altLang="en-US" dirty="0"/>
              <a:t>康娜的线段树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BB4C89-6B1B-4943-92BA-11F07458A9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每次操作给一段区间加一个数，对于每次操作求出：在操作后数列对应的线段树中，从根节点开始等概率地进入一个子节点，直到到达叶节点，过程中节点权值的期望是多少。 </a:t>
                </a:r>
                <a:br>
                  <a:rPr lang="zh-CN" altLang="en-US" dirty="0"/>
                </a:b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,−1000≤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BB4C89-6B1B-4943-92BA-11F07458A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3229D9-E8A6-4C58-B302-F83B0C70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0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8D4E9-CACD-41E2-BD32-C4B31696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1802 </a:t>
            </a:r>
            <a:r>
              <a:rPr lang="zh-CN" altLang="en-US" dirty="0"/>
              <a:t>跳棋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EA346D-801C-4335-AC11-E9DD9980D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</a:t>
                </a:r>
                <a:r>
                  <a:rPr lang="zh-CN" altLang="en-US" dirty="0"/>
                  <a:t>（奇数）个格子，有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个格子是红色的。在最左端的格子上有一个跳棋。你的目标是将它移动到最右边的格子。</a:t>
                </a:r>
                <a:endParaRPr lang="en-US" altLang="zh-CN" dirty="0"/>
              </a:p>
              <a:p>
                <a:r>
                  <a:rPr lang="zh-CN" altLang="en-US" dirty="0"/>
                  <a:t>在开始移动之间，可以在任意格子上放棋子。在游戏开始后只可以随时在一个红色格子上放棋子。棋子的移动规则是：每次选择一个棋子，跳过与之相邻的棋子走到后面的空格上，被跳过的棋子被吃掉。</a:t>
                </a:r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：移动开始前至少要放多少棋子才能完成任务。</a:t>
                </a:r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：如果要使开始前放的棋子数要求尽量少，那么在移动过程中最少需要放多少个棋子才能完成任务。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EA346D-801C-4335-AC11-E9DD9980D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970" r="-1003" b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B5F0F4-03E8-420E-A41E-F788B0A0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90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0B1D4-673E-4F1D-81A1-F8E1BF84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30EFD7-9707-4B16-B742-36511ED57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每个节点</a:t>
                </a:r>
                <a:r>
                  <a:rPr lang="zh-CN" altLang="en-US" dirty="0"/>
                  <a:t>权值对答案的贡献只与它的深度有关。</a:t>
                </a:r>
                <a:endParaRPr lang="en-US" altLang="zh-CN" dirty="0"/>
              </a:p>
              <a:p>
                <a:r>
                  <a:rPr lang="zh-CN" altLang="en-US" dirty="0"/>
                  <a:t>设某个叶节点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的深度为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，那么从根节点到达它的概率为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x</a:t>
                </a:r>
                <a:r>
                  <a:rPr lang="zh-CN" altLang="en-US" dirty="0"/>
                  <a:t>对答案的贡献为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，同时从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到根节点的路径上的所有点都会有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乘以 从根到达这个点的概率 的贡献。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30EFD7-9707-4B16-B742-36511ED57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28F669-2760-4596-B05E-F34FC591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7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5504D-3791-49ED-8B71-01435607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C056A8-66E5-4FA3-BB0C-4AFBA1E1F9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个叶节点到根的路径上所有点的概率之和。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那么只对第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个数增加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的时候，答案就会增加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可是操作是区间加，咋办？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做一个前缀和。对区间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加</m:t>
                    </m:r>
                  </m:oMath>
                </a14:m>
                <a:r>
                  <a:rPr lang="en-US" altLang="zh-CN" dirty="0"/>
                  <a:t>v</a:t>
                </a:r>
                <a:r>
                  <a:rPr lang="zh-CN" altLang="en-US" dirty="0"/>
                  <a:t>时，答案就会增加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C056A8-66E5-4FA3-BB0C-4AFBA1E1F9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E13367-27CF-4E6C-A8CA-606D7981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1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617DA-B759-4030-8DA8-02898575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CC9C2-C1EB-4BD5-879C-E2F223EC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完结撒花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F4C11E-0921-491A-BA82-46C01FCA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71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FA50B-021C-43A1-84E2-D858C35A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E2C266-4F4A-42E0-B68E-35CB917F3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若有两个红格相邻 </a:t>
                </a:r>
              </a:p>
              <a:p>
                <a:r>
                  <a:rPr lang="zh-CN" altLang="en-US" dirty="0"/>
                  <a:t>第一问的答案为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，所有位置上的棋子都可以通过在这两个格子上放棋子得到 </a:t>
                </a:r>
              </a:p>
              <a:p>
                <a:r>
                  <a:rPr lang="zh-CN" altLang="en-US" dirty="0"/>
                  <a:t>第二问设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表示想让第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个格子上有棋子需要放的棋子数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若没有，第一问答案为偶数格子上白格的个数，第二问为偶数格子上红格的个数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E2C266-4F4A-42E0-B68E-35CB917F3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D39BA4-658A-4223-B58B-0FB34504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78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C6C6C-DE37-4AB9-9F95-14EC69B9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3513 idiots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19399E-DDC4-45D6-A932-2CAD21F091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木棒，问任选三根木棒可以拼成三角形的概率。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19399E-DDC4-45D6-A932-2CAD21F091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72EA17-602D-4BF8-B227-8D95811E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75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DC62C-488B-4BCF-93DD-81FED0DF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ADEB9F-815F-4286-B914-FACAE0EDA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Ans=</a:t>
                </a:r>
                <a:r>
                  <a:rPr lang="zh-CN" altLang="en-US" dirty="0"/>
                  <a:t>能构成三角形的方案数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总方案数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总方案数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ADEB9F-815F-4286-B914-FACAE0EDA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B42F18-C5BD-41B0-B7AD-393251B1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8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FD742-470A-42E8-B7F6-EC66AFEC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3B49A5-6E8A-4CB5-8B4B-2312E4730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大概可以考虑一下生成函数？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长度为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的木棍数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两根木棍和为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方案数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长度小于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的木棍数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3B49A5-6E8A-4CB5-8B4B-2312E4730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FBE2FD-5559-40FD-B687-AE53AB8D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4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35666-CC12-41BC-B271-173C7FEE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16F8F5-003A-4D60-89F7-DE824CBBD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=2∗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能构成三角形的方案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发现求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时又要考虑选了同一根木棍的情况，非常难搞，可以算不能构成三角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形的方案数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表示长度大于等于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的木棍数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16F8F5-003A-4D60-89F7-DE824CBBD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96D9A0-46DC-486E-A96C-554EDEF7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gzy nb!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5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1002</TotalTime>
  <Words>2481</Words>
  <Application>Microsoft Office PowerPoint</Application>
  <PresentationFormat>宽屏</PresentationFormat>
  <Paragraphs>261</Paragraphs>
  <Slides>42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Helvetica Neue</vt:lpstr>
      <vt:lpstr>等线</vt:lpstr>
      <vt:lpstr>Cambria Math</vt:lpstr>
      <vt:lpstr>Tw Cen MT</vt:lpstr>
      <vt:lpstr>Tw Cen MT Condensed</vt:lpstr>
      <vt:lpstr>Wingdings 3</vt:lpstr>
      <vt:lpstr>积分</vt:lpstr>
      <vt:lpstr>杂题乱讲 </vt:lpstr>
      <vt:lpstr>洛谷 P2717 寒假作业</vt:lpstr>
      <vt:lpstr>Solution</vt:lpstr>
      <vt:lpstr>BZOJ 1802 跳棋</vt:lpstr>
      <vt:lpstr>Solution</vt:lpstr>
      <vt:lpstr>BZOJ 3513 idiots</vt:lpstr>
      <vt:lpstr>Solution</vt:lpstr>
      <vt:lpstr>Solution</vt:lpstr>
      <vt:lpstr>Solution</vt:lpstr>
      <vt:lpstr>CF 852E Casions and travel</vt:lpstr>
      <vt:lpstr>Solution</vt:lpstr>
      <vt:lpstr>Solution</vt:lpstr>
      <vt:lpstr>CF 900D Unusual Sequences</vt:lpstr>
      <vt:lpstr>Solution</vt:lpstr>
      <vt:lpstr>Solution</vt:lpstr>
      <vt:lpstr>Solution</vt:lpstr>
      <vt:lpstr>Solution</vt:lpstr>
      <vt:lpstr>Solution</vt:lpstr>
      <vt:lpstr>ZROI 251导数卷积</vt:lpstr>
      <vt:lpstr>Solution</vt:lpstr>
      <vt:lpstr>Solution</vt:lpstr>
      <vt:lpstr>Solution</vt:lpstr>
      <vt:lpstr>Solution</vt:lpstr>
      <vt:lpstr>Loj 505 ZQC的游戏</vt:lpstr>
      <vt:lpstr>Solution</vt:lpstr>
      <vt:lpstr>Solution</vt:lpstr>
      <vt:lpstr>Solution</vt:lpstr>
      <vt:lpstr>CF 949E Binary Cards</vt:lpstr>
      <vt:lpstr>Solution</vt:lpstr>
      <vt:lpstr>Solution</vt:lpstr>
      <vt:lpstr>LOJ 6085 优惠券</vt:lpstr>
      <vt:lpstr>Solution</vt:lpstr>
      <vt:lpstr>Solution</vt:lpstr>
      <vt:lpstr>[POI2014]Rally</vt:lpstr>
      <vt:lpstr>Solution</vt:lpstr>
      <vt:lpstr>Solution</vt:lpstr>
      <vt:lpstr>Solution</vt:lpstr>
      <vt:lpstr>Solution</vt:lpstr>
      <vt:lpstr>洛谷 3924 康娜的线段树</vt:lpstr>
      <vt:lpstr>Solution</vt:lpstr>
      <vt:lpstr>Solution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杂题乱讲 </dc:title>
  <dc:creator>hp</dc:creator>
  <cp:lastModifiedBy>hp</cp:lastModifiedBy>
  <cp:revision>66</cp:revision>
  <dcterms:created xsi:type="dcterms:W3CDTF">2019-01-20T23:36:18Z</dcterms:created>
  <dcterms:modified xsi:type="dcterms:W3CDTF">2019-01-25T03:19:48Z</dcterms:modified>
</cp:coreProperties>
</file>