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70" r:id="rId8"/>
    <p:sldId id="261" r:id="rId9"/>
    <p:sldId id="268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4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0E5E9CE-C3A1-41FA-97DF-80D8FBCFE4A9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EA6-37B3-4C03-A68B-516C31F1D03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3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E9CE-C3A1-41FA-97DF-80D8FBCFE4A9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EA6-37B3-4C03-A68B-516C31F1D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0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E9CE-C3A1-41FA-97DF-80D8FBCFE4A9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EA6-37B3-4C03-A68B-516C31F1D03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00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E9CE-C3A1-41FA-97DF-80D8FBCFE4A9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EA6-37B3-4C03-A68B-516C31F1D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49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E9CE-C3A1-41FA-97DF-80D8FBCFE4A9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EA6-37B3-4C03-A68B-516C31F1D03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98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E9CE-C3A1-41FA-97DF-80D8FBCFE4A9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EA6-37B3-4C03-A68B-516C31F1D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51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E9CE-C3A1-41FA-97DF-80D8FBCFE4A9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EA6-37B3-4C03-A68B-516C31F1D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6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E9CE-C3A1-41FA-97DF-80D8FBCFE4A9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EA6-37B3-4C03-A68B-516C31F1D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9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E9CE-C3A1-41FA-97DF-80D8FBCFE4A9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EA6-37B3-4C03-A68B-516C31F1D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4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E9CE-C3A1-41FA-97DF-80D8FBCFE4A9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EA6-37B3-4C03-A68B-516C31F1D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6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E9CE-C3A1-41FA-97DF-80D8FBCFE4A9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1EA6-37B3-4C03-A68B-516C31F1D03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0E5E9CE-C3A1-41FA-97DF-80D8FBCFE4A9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6981EA6-37B3-4C03-A68B-516C31F1D03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50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8E191-86D8-495C-BBF9-04BE75E9F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邪门乱讲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41B9B7-E5EC-404E-9FB4-D342051F5E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</a:t>
            </a:r>
            <a:r>
              <a:rPr lang="en-US" altLang="zh-CN" dirty="0" err="1"/>
              <a:t>LeTri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3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886B1-D5EB-4B43-ABEF-9B103CAC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泰勒展开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ACE777-C764-488F-8605-F66F7EF01C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dirty="0"/>
                  <a:t>可导，且存在无穷阶导函数，那么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dirty="0"/>
                  <a:t>的泰勒展开为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其中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为余项，表示一个趋近于无穷小的误差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上标</m:t>
                    </m:r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en-US" altLang="zh-CN" dirty="0" err="1"/>
                  <a:t>i</a:t>
                </a:r>
                <a:r>
                  <a:rPr lang="zh-CN" altLang="en-US" dirty="0"/>
                  <a:t>阶导数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ACE777-C764-488F-8605-F66F7EF01C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9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28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110AA-F9C9-40AC-8B0E-498CA7CC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牛顿迭代法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1F4FAD-D716-4200-8881-07F703B4F0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给定一个多项式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，求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多项式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满足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在模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意义</m:t>
                    </m:r>
                  </m:oMath>
                </a14:m>
                <a:r>
                  <a:rPr lang="zh-CN" altLang="en-US" dirty="0"/>
                  <a:t>下的解，现在想得到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dirty="0"/>
                  <a:t>进行泰勒展开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1F4FAD-D716-4200-8881-07F703B4F0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90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52001-7C4D-44F4-A344-115059F3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牛顿迭代法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30D8B5-F6D1-4E0D-8E4F-2ECC4508A2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在模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意义下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)^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所以只剩下了前两项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整理可得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30D8B5-F6D1-4E0D-8E4F-2ECC4508A2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9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95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AD425-AC52-46C0-AE39-D793D009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多项式求逆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FEDF03-381B-43E4-AF95-AE074A4EA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直接套用上边的公式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FEDF03-381B-43E4-AF95-AE074A4EA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63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75E23-827D-4405-B97D-F82136B5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F1FFCE-69CC-42A3-9FEF-9247528EA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用牛顿迭代法推出多项式开根的式子。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最后整理得到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F1FFCE-69CC-42A3-9FEF-9247528EA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17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979B6-69E0-42C3-91AE-89538AED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</a:t>
            </a:r>
            <a:r>
              <a:rPr lang="en-US" altLang="zh-CN" dirty="0"/>
              <a:t>exp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B87EB3-CE8F-445F-9B1C-048E88ADB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也是用牛顿迭代来做</a:t>
                </a:r>
                <a:endParaRPr lang="en-US" altLang="zh-CN" dirty="0"/>
              </a:p>
              <a:p>
                <a:r>
                  <a:rPr lang="zh-CN" altLang="en-US" dirty="0"/>
                  <a:t>这里直接给出式子了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)(1−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B87EB3-CE8F-445F-9B1C-048E88ADB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32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63C4B-D8E9-40B3-A962-CD3A1F9A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多项式求</a:t>
            </a:r>
            <a:r>
              <a:rPr lang="en-US" altLang="zh-CN" dirty="0"/>
              <a:t>ln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34BD2E-7CC3-46F3-95AD-82D058C94E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多项式</a:t>
                </a:r>
                <a:r>
                  <a:rPr lang="en-US" altLang="zh-CN" dirty="0"/>
                  <a:t>exp</a:t>
                </a:r>
                <a:r>
                  <a:rPr lang="zh-CN" altLang="en-US" dirty="0"/>
                  <a:t>要用到</a:t>
                </a:r>
                <a:endParaRPr lang="en-US" altLang="zh-CN" dirty="0"/>
              </a:p>
              <a:p>
                <a:r>
                  <a:rPr lang="zh-CN" altLang="en-US" dirty="0"/>
                  <a:t>不需要用牛顿迭代求</a:t>
                </a:r>
                <a:endParaRPr lang="en-US" altLang="zh-CN" dirty="0"/>
              </a:p>
              <a:p>
                <a:r>
                  <a:rPr lang="zh-CN" altLang="en-US" dirty="0"/>
                  <a:t>要求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 两边同时求导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所以对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求导求逆，乘起来后再积分回去就行了。</a:t>
                </a:r>
                <a:endParaRPr lang="en-US" altLang="zh-CN" b="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34BD2E-7CC3-46F3-95AD-82D058C94E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9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4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F9AB4-896E-4F4B-B364-146DD996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7CF1F-699B-450D-9E56-FBF130390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众所周知多项式乘法可以用来做字符串匹配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如果字符集较小的话可以对每个字符分别做匹配</a:t>
            </a:r>
            <a:endParaRPr lang="en-US" altLang="zh-CN" dirty="0"/>
          </a:p>
          <a:p>
            <a:r>
              <a:rPr lang="en-US" altLang="zh-CN" dirty="0"/>
              <a:t>A(x)=[s(x)==c]   B(x)=[t(x)==c]</a:t>
            </a:r>
          </a:p>
          <a:p>
            <a:endParaRPr lang="en-US" altLang="zh-CN" dirty="0"/>
          </a:p>
          <a:p>
            <a:r>
              <a:rPr lang="zh-CN" altLang="en-US" dirty="0"/>
              <a:t>如果字符集较大呢？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3C911-E59C-4280-9440-FCEDBB00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字符串匹配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F2D0B7-7E7F-4744-8C19-2FC0C174D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就是求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有通配符？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通配符，则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同样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F2D0B7-7E7F-4744-8C19-2FC0C174D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11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4C0B9-7157-43FD-B6FD-EF80186D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53013-BDA3-4FED-9D0D-43168F2F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BZOJ2503</a:t>
            </a:r>
            <a:r>
              <a:rPr lang="zh-CN" altLang="en-US" dirty="0"/>
              <a:t>两个串</a:t>
            </a:r>
            <a:endParaRPr lang="en-US" altLang="zh-CN" dirty="0"/>
          </a:p>
          <a:p>
            <a:r>
              <a:rPr lang="en-US" altLang="zh-CN" dirty="0"/>
              <a:t>BZOJ4259</a:t>
            </a:r>
            <a:r>
              <a:rPr lang="zh-CN" altLang="en-US" dirty="0"/>
              <a:t>残缺的字符串</a:t>
            </a:r>
            <a:endParaRPr lang="en-US" altLang="zh-CN" dirty="0"/>
          </a:p>
          <a:p>
            <a:r>
              <a:rPr lang="en-US" altLang="zh-CN" dirty="0"/>
              <a:t>BZOJ4555</a:t>
            </a:r>
            <a:r>
              <a:rPr lang="zh-CN" altLang="en-US" dirty="0"/>
              <a:t>求和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620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01F96-42B5-4DFE-B00E-3AF6D0A3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狄利克雷卷积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AF07FE-85E0-494A-9965-E35D9121F5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对于任意两个数论函数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它</m:t>
                    </m:r>
                  </m:oMath>
                </a14:m>
                <a:r>
                  <a:rPr lang="zh-CN" altLang="en-US" dirty="0"/>
                  <a:t>们的狄利克雷卷积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sub>
                        </m:sSub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AF07FE-85E0-494A-9965-E35D9121F5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2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09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B7D9A-9446-49C6-99EA-14B8D878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狄利克雷卷积的逆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9C3170-A3E8-4738-A984-569FD87042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对于任意数论函数，若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!=0</m:t>
                    </m:r>
                  </m:oMath>
                </a14:m>
                <a:r>
                  <a:rPr lang="zh-CN" altLang="en-US" dirty="0"/>
                  <a:t>，则一定存在一个数论函数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使得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altLang="zh-CN"/>
                      <m:t>ε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9C3170-A3E8-4738-A984-569FD8704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74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4DCD2-F275-44DC-907C-CEA16658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D30584-D30B-442B-9AE8-12E9453BFE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众所周知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狄利克雷卷积的逆是</a:t>
                </a:r>
                <a:r>
                  <a:rPr lang="en-US" altLang="zh-CN" dirty="0"/>
                  <a:t>1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狄利克雷卷积的逆是什么？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D30584-D30B-442B-9AE8-12E9453BFE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31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8A5F4-000D-44D2-BB1A-69F24CA4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543BDB-D830-4D8F-9884-56BB2DB8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代码就这么写出来了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543BDB-D830-4D8F-9884-56BB2DB8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D6F1BA5-C26B-43E3-9E00-D32FD8E74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751976"/>
            <a:ext cx="6097650" cy="186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7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366E2-2138-46D0-AF78-D8F67F4C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DF6130-12BE-4807-94E8-6A69A9308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但是计算两个函数的狄利克雷卷积的复杂度要小于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所以求逆的复杂度能不能更加优秀呢？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打表可知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zh-CN" altLang="en-US" dirty="0"/>
                  <a:t>为积性函数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𝑝𝑟𝑖𝑚𝑒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于是就可以愉快地线筛了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DF6130-12BE-4807-94E8-6A69A9308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17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C3216-07B5-4808-892F-FBF57E08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整数模</a:t>
            </a:r>
            <a:r>
              <a:rPr lang="en-US" altLang="zh-CN" dirty="0"/>
              <a:t>n</a:t>
            </a:r>
            <a:r>
              <a:rPr lang="zh-CN" altLang="en-US" dirty="0"/>
              <a:t>乘法群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80A703-A728-4599-B54D-0D2D53C29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由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的简化剩余系关于乘法封闭，构成</a:t>
                </a:r>
                <a:r>
                  <a:rPr lang="zh-CN" altLang="en-US"/>
                  <a:t>群，称为</a:t>
                </a:r>
                <a:r>
                  <a:rPr lang="zh-CN" altLang="en-US" dirty="0"/>
                  <a:t>整数模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乘法群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对于任意的</a:t>
                </a:r>
                <a:r>
                  <a:rPr lang="en-US" altLang="zh-CN" dirty="0" err="1"/>
                  <a:t>a,I,j</a:t>
                </a:r>
                <a:r>
                  <a:rPr lang="zh-CN" altLang="en-US" dirty="0"/>
                  <a:t>属于整数模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乘法群</a:t>
                </a:r>
                <a:endParaRPr lang="en-US" altLang="zh-CN" dirty="0"/>
              </a:p>
              <a:p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可以得出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80A703-A728-4599-B54D-0D2D53C29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17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6E55B-95DA-40C3-B0D3-C4523E95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89423-CBFF-4303-B1A6-D033BF87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Q:</a:t>
            </a:r>
            <a:r>
              <a:rPr lang="zh-CN" altLang="en-US" dirty="0"/>
              <a:t>多项式运算那么多，代码要怎么背啊</a:t>
            </a:r>
            <a:endParaRPr lang="en-US" altLang="zh-CN" dirty="0"/>
          </a:p>
          <a:p>
            <a:r>
              <a:rPr lang="en-US" altLang="zh-CN" dirty="0"/>
              <a:t>A:</a:t>
            </a:r>
            <a:r>
              <a:rPr lang="zh-CN" altLang="en-US" dirty="0"/>
              <a:t>不用背，用的时候推一遍式子就好了</a:t>
            </a:r>
          </a:p>
        </p:txBody>
      </p:sp>
    </p:spTree>
    <p:extLst>
      <p:ext uri="{BB962C8B-B14F-4D97-AF65-F5344CB8AC3E}">
        <p14:creationId xmlns:p14="http://schemas.microsoft.com/office/powerpoint/2010/main" val="243275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A689D-A123-4CA4-A273-89AD7D47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求导与积分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CF576-8B5B-4A91-B518-D288FC882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这两个都可以</a:t>
            </a:r>
            <a:r>
              <a:rPr lang="en-US" altLang="zh-CN" dirty="0"/>
              <a:t>O(n)</a:t>
            </a:r>
            <a:r>
              <a:rPr lang="zh-CN" altLang="en-US" dirty="0"/>
              <a:t>算，只需要注意求导后最高项为</a:t>
            </a:r>
            <a:r>
              <a:rPr lang="en-US" altLang="zh-CN" dirty="0"/>
              <a:t>0</a:t>
            </a:r>
            <a:r>
              <a:rPr lang="zh-CN" altLang="en-US" dirty="0"/>
              <a:t>，积分后常数项为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64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239</TotalTime>
  <Words>660</Words>
  <Application>Microsoft Office PowerPoint</Application>
  <PresentationFormat>宽屏</PresentationFormat>
  <Paragraphs>95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Calibri</vt:lpstr>
      <vt:lpstr>Cambria Math</vt:lpstr>
      <vt:lpstr>Tw Cen MT</vt:lpstr>
      <vt:lpstr>Tw Cen MT Condensed</vt:lpstr>
      <vt:lpstr>Wingdings 3</vt:lpstr>
      <vt:lpstr>积分</vt:lpstr>
      <vt:lpstr>邪门乱讲</vt:lpstr>
      <vt:lpstr>狄利克雷卷积</vt:lpstr>
      <vt:lpstr>狄利克雷卷积的逆</vt:lpstr>
      <vt:lpstr>PowerPoint 演示文稿</vt:lpstr>
      <vt:lpstr>PowerPoint 演示文稿</vt:lpstr>
      <vt:lpstr>PowerPoint 演示文稿</vt:lpstr>
      <vt:lpstr>整数模n乘法群</vt:lpstr>
      <vt:lpstr>多项式运算</vt:lpstr>
      <vt:lpstr>求导与积分</vt:lpstr>
      <vt:lpstr>泰勒展开</vt:lpstr>
      <vt:lpstr>牛顿迭代法</vt:lpstr>
      <vt:lpstr>牛顿迭代法</vt:lpstr>
      <vt:lpstr>多项式求逆</vt:lpstr>
      <vt:lpstr>小练习</vt:lpstr>
      <vt:lpstr>多项式exp</vt:lpstr>
      <vt:lpstr>多项式求ln</vt:lpstr>
      <vt:lpstr>字符串匹配</vt:lpstr>
      <vt:lpstr>字符串匹配</vt:lpstr>
      <vt:lpstr>例题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邪门乱讲</dc:title>
  <dc:creator>hp</dc:creator>
  <cp:lastModifiedBy>hp</cp:lastModifiedBy>
  <cp:revision>18</cp:revision>
  <dcterms:created xsi:type="dcterms:W3CDTF">2019-02-23T13:07:13Z</dcterms:created>
  <dcterms:modified xsi:type="dcterms:W3CDTF">2019-02-24T11:51:38Z</dcterms:modified>
</cp:coreProperties>
</file>