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BF5"/>
    <a:srgbClr val="18A15F"/>
    <a:srgbClr val="DD4E42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95448" autoAdjust="0"/>
  </p:normalViewPr>
  <p:slideViewPr>
    <p:cSldViewPr snapToGrid="0">
      <p:cViewPr varScale="1">
        <p:scale>
          <a:sx n="50" d="100"/>
          <a:sy n="50" d="100"/>
        </p:scale>
        <p:origin x="62" y="8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8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10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38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1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0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5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30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6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8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163C-E11D-435E-8919-8A2EF8AF8FFE}" type="datetimeFigureOut">
              <a:rPr lang="ko-KR" altLang="en-US" smtClean="0"/>
              <a:pPr/>
              <a:t>2017-06-03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DC50-4B5E-424D-A65D-05FA560B8B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0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4"/>
          <p:cNvSpPr txBox="1"/>
          <p:nvPr/>
        </p:nvSpPr>
        <p:spPr>
          <a:xfrm>
            <a:off x="1509758" y="2379957"/>
            <a:ext cx="89503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GAMECART</a:t>
            </a:r>
            <a:endParaRPr lang="en-US" altLang="ko-KR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데이터베이스 </a:t>
            </a:r>
            <a:r>
              <a:rPr lang="ko-KR" altLang="en-US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개발작품</a:t>
            </a:r>
            <a:r>
              <a:rPr lang="ko-KR" alt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발표 및 시연</a:t>
            </a:r>
            <a:endParaRPr lang="en-US" altLang="ko-KR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-224851" y="44971"/>
            <a:ext cx="12741639" cy="0"/>
          </a:xfrm>
          <a:prstGeom prst="line">
            <a:avLst/>
          </a:prstGeom>
          <a:ln w="114300">
            <a:solidFill>
              <a:srgbClr val="DD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-449701" y="89944"/>
            <a:ext cx="130114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013855" y="4245038"/>
            <a:ext cx="3942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이지은 장영철 전승현</a:t>
            </a:r>
            <a:endParaRPr lang="en-US" altLang="ko-KR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2246418" y="4165061"/>
            <a:ext cx="75165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9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>
            <a:off x="-224851" y="44971"/>
            <a:ext cx="12741639" cy="0"/>
          </a:xfrm>
          <a:prstGeom prst="line">
            <a:avLst/>
          </a:prstGeom>
          <a:ln w="114300">
            <a:solidFill>
              <a:srgbClr val="DD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-449701" y="89944"/>
            <a:ext cx="130114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8"/>
          <p:cNvSpPr txBox="1"/>
          <p:nvPr/>
        </p:nvSpPr>
        <p:spPr>
          <a:xfrm>
            <a:off x="140720" y="13491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INDEX.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20808" y="2623635"/>
            <a:ext cx="1152128" cy="1511238"/>
            <a:chOff x="1688892" y="2280234"/>
            <a:chExt cx="1152128" cy="1511238"/>
          </a:xfrm>
        </p:grpSpPr>
        <p:grpSp>
          <p:nvGrpSpPr>
            <p:cNvPr id="2" name="그룹 1"/>
            <p:cNvGrpSpPr/>
            <p:nvPr/>
          </p:nvGrpSpPr>
          <p:grpSpPr>
            <a:xfrm>
              <a:off x="1758519" y="3763466"/>
              <a:ext cx="794469" cy="28006"/>
              <a:chOff x="1760900" y="2701303"/>
              <a:chExt cx="794469" cy="28006"/>
            </a:xfrm>
          </p:grpSpPr>
          <p:cxnSp>
            <p:nvCxnSpPr>
              <p:cNvPr id="26" name="직선 연결선 25"/>
              <p:cNvCxnSpPr/>
              <p:nvPr/>
            </p:nvCxnSpPr>
            <p:spPr>
              <a:xfrm>
                <a:off x="1763281" y="2729309"/>
                <a:ext cx="792088" cy="0"/>
              </a:xfrm>
              <a:prstGeom prst="line">
                <a:avLst/>
              </a:prstGeom>
              <a:ln w="38100">
                <a:solidFill>
                  <a:srgbClr val="DD4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1760900" y="2701303"/>
                <a:ext cx="792088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그룹 2"/>
            <p:cNvGrpSpPr/>
            <p:nvPr/>
          </p:nvGrpSpPr>
          <p:grpSpPr>
            <a:xfrm>
              <a:off x="1760900" y="2624856"/>
              <a:ext cx="794469" cy="24384"/>
              <a:chOff x="2074257" y="2939153"/>
              <a:chExt cx="794469" cy="24384"/>
            </a:xfrm>
          </p:grpSpPr>
          <p:cxnSp>
            <p:nvCxnSpPr>
              <p:cNvPr id="38" name="직선 연결선 37"/>
              <p:cNvCxnSpPr/>
              <p:nvPr/>
            </p:nvCxnSpPr>
            <p:spPr>
              <a:xfrm>
                <a:off x="2076638" y="2939153"/>
                <a:ext cx="792088" cy="0"/>
              </a:xfrm>
              <a:prstGeom prst="line">
                <a:avLst/>
              </a:prstGeom>
              <a:ln w="38100">
                <a:solidFill>
                  <a:srgbClr val="DD4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074257" y="2963537"/>
                <a:ext cx="792088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216"/>
            <p:cNvSpPr txBox="1"/>
            <p:nvPr/>
          </p:nvSpPr>
          <p:spPr>
            <a:xfrm>
              <a:off x="1688892" y="2280234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1</a:t>
              </a:r>
            </a:p>
          </p:txBody>
        </p:sp>
        <p:sp>
          <p:nvSpPr>
            <p:cNvPr id="42" name="TextBox 40"/>
            <p:cNvSpPr txBox="1"/>
            <p:nvPr/>
          </p:nvSpPr>
          <p:spPr>
            <a:xfrm>
              <a:off x="1688892" y="2861418"/>
              <a:ext cx="11521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개요</a:t>
              </a:r>
              <a:endPara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4674611" y="2595629"/>
            <a:ext cx="1152128" cy="1511238"/>
            <a:chOff x="3237064" y="2280234"/>
            <a:chExt cx="1152128" cy="1511238"/>
          </a:xfrm>
        </p:grpSpPr>
        <p:grpSp>
          <p:nvGrpSpPr>
            <p:cNvPr id="68" name="그룹 67"/>
            <p:cNvGrpSpPr/>
            <p:nvPr/>
          </p:nvGrpSpPr>
          <p:grpSpPr>
            <a:xfrm>
              <a:off x="3306691" y="3763466"/>
              <a:ext cx="794469" cy="28006"/>
              <a:chOff x="1760900" y="2701303"/>
              <a:chExt cx="794469" cy="28006"/>
            </a:xfrm>
          </p:grpSpPr>
          <p:cxnSp>
            <p:nvCxnSpPr>
              <p:cNvPr id="69" name="직선 연결선 68"/>
              <p:cNvCxnSpPr/>
              <p:nvPr/>
            </p:nvCxnSpPr>
            <p:spPr>
              <a:xfrm>
                <a:off x="1763281" y="2729309"/>
                <a:ext cx="792088" cy="0"/>
              </a:xfrm>
              <a:prstGeom prst="line">
                <a:avLst/>
              </a:prstGeom>
              <a:ln w="38100">
                <a:solidFill>
                  <a:srgbClr val="DD4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1760900" y="2701303"/>
                <a:ext cx="792088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3309072" y="2624856"/>
              <a:ext cx="794469" cy="24384"/>
              <a:chOff x="2074257" y="2939153"/>
              <a:chExt cx="794469" cy="24384"/>
            </a:xfrm>
          </p:grpSpPr>
          <p:cxnSp>
            <p:nvCxnSpPr>
              <p:cNvPr id="72" name="직선 연결선 71"/>
              <p:cNvCxnSpPr/>
              <p:nvPr/>
            </p:nvCxnSpPr>
            <p:spPr>
              <a:xfrm>
                <a:off x="2076638" y="2939153"/>
                <a:ext cx="792088" cy="0"/>
              </a:xfrm>
              <a:prstGeom prst="line">
                <a:avLst/>
              </a:prstGeom>
              <a:ln w="38100">
                <a:solidFill>
                  <a:srgbClr val="DD4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2074257" y="2963537"/>
                <a:ext cx="792088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216"/>
            <p:cNvSpPr txBox="1"/>
            <p:nvPr/>
          </p:nvSpPr>
          <p:spPr>
            <a:xfrm>
              <a:off x="3237064" y="2280234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2</a:t>
              </a:r>
            </a:p>
          </p:txBody>
        </p:sp>
        <p:sp>
          <p:nvSpPr>
            <p:cNvPr id="75" name="TextBox 40"/>
            <p:cNvSpPr txBox="1"/>
            <p:nvPr/>
          </p:nvSpPr>
          <p:spPr>
            <a:xfrm>
              <a:off x="3237064" y="2584419"/>
              <a:ext cx="115212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DB</a:t>
              </a:r>
            </a:p>
            <a:p>
              <a:r>
                <a:rPr lang="ko-KR" alt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구조</a:t>
              </a:r>
              <a:endPara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325756" y="2623635"/>
            <a:ext cx="1152128" cy="1511238"/>
            <a:chOff x="4785236" y="2286958"/>
            <a:chExt cx="1152128" cy="1511238"/>
          </a:xfrm>
        </p:grpSpPr>
        <p:grpSp>
          <p:nvGrpSpPr>
            <p:cNvPr id="76" name="그룹 75"/>
            <p:cNvGrpSpPr/>
            <p:nvPr/>
          </p:nvGrpSpPr>
          <p:grpSpPr>
            <a:xfrm>
              <a:off x="4854863" y="3770190"/>
              <a:ext cx="794469" cy="28006"/>
              <a:chOff x="1760900" y="2701303"/>
              <a:chExt cx="794469" cy="28006"/>
            </a:xfrm>
          </p:grpSpPr>
          <p:cxnSp>
            <p:nvCxnSpPr>
              <p:cNvPr id="77" name="직선 연결선 76"/>
              <p:cNvCxnSpPr/>
              <p:nvPr/>
            </p:nvCxnSpPr>
            <p:spPr>
              <a:xfrm>
                <a:off x="1763281" y="2729309"/>
                <a:ext cx="792088" cy="0"/>
              </a:xfrm>
              <a:prstGeom prst="line">
                <a:avLst/>
              </a:prstGeom>
              <a:ln w="38100">
                <a:solidFill>
                  <a:srgbClr val="DD4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/>
              <p:cNvCxnSpPr/>
              <p:nvPr/>
            </p:nvCxnSpPr>
            <p:spPr>
              <a:xfrm>
                <a:off x="1760900" y="2701303"/>
                <a:ext cx="792088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그룹 78"/>
            <p:cNvGrpSpPr/>
            <p:nvPr/>
          </p:nvGrpSpPr>
          <p:grpSpPr>
            <a:xfrm>
              <a:off x="4857244" y="2631580"/>
              <a:ext cx="794469" cy="24384"/>
              <a:chOff x="2074257" y="2939153"/>
              <a:chExt cx="794469" cy="24384"/>
            </a:xfrm>
          </p:grpSpPr>
          <p:cxnSp>
            <p:nvCxnSpPr>
              <p:cNvPr id="80" name="직선 연결선 79"/>
              <p:cNvCxnSpPr/>
              <p:nvPr/>
            </p:nvCxnSpPr>
            <p:spPr>
              <a:xfrm>
                <a:off x="2076638" y="2939153"/>
                <a:ext cx="792088" cy="0"/>
              </a:xfrm>
              <a:prstGeom prst="line">
                <a:avLst/>
              </a:prstGeom>
              <a:ln w="38100">
                <a:solidFill>
                  <a:srgbClr val="DD4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/>
              <p:nvPr/>
            </p:nvCxnSpPr>
            <p:spPr>
              <a:xfrm>
                <a:off x="2074257" y="2963537"/>
                <a:ext cx="792088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216"/>
            <p:cNvSpPr txBox="1"/>
            <p:nvPr/>
          </p:nvSpPr>
          <p:spPr>
            <a:xfrm>
              <a:off x="4785236" y="2286958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3</a:t>
              </a:r>
            </a:p>
          </p:txBody>
        </p:sp>
        <p:sp>
          <p:nvSpPr>
            <p:cNvPr id="83" name="TextBox 40"/>
            <p:cNvSpPr txBox="1"/>
            <p:nvPr/>
          </p:nvSpPr>
          <p:spPr>
            <a:xfrm>
              <a:off x="4785236" y="2863495"/>
              <a:ext cx="11521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6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기능</a:t>
              </a:r>
              <a:endPara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7952368" y="2623635"/>
            <a:ext cx="1152128" cy="1511238"/>
            <a:chOff x="4785236" y="2286958"/>
            <a:chExt cx="1152128" cy="1511238"/>
          </a:xfrm>
        </p:grpSpPr>
        <p:grpSp>
          <p:nvGrpSpPr>
            <p:cNvPr id="93" name="그룹 92"/>
            <p:cNvGrpSpPr/>
            <p:nvPr/>
          </p:nvGrpSpPr>
          <p:grpSpPr>
            <a:xfrm>
              <a:off x="4854863" y="3770190"/>
              <a:ext cx="794469" cy="28006"/>
              <a:chOff x="1760900" y="2701303"/>
              <a:chExt cx="794469" cy="28006"/>
            </a:xfrm>
          </p:grpSpPr>
          <p:cxnSp>
            <p:nvCxnSpPr>
              <p:cNvPr id="99" name="직선 연결선 98"/>
              <p:cNvCxnSpPr/>
              <p:nvPr/>
            </p:nvCxnSpPr>
            <p:spPr>
              <a:xfrm>
                <a:off x="1763281" y="2729309"/>
                <a:ext cx="792088" cy="0"/>
              </a:xfrm>
              <a:prstGeom prst="line">
                <a:avLst/>
              </a:prstGeom>
              <a:ln w="38100">
                <a:solidFill>
                  <a:srgbClr val="DD4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760900" y="2701303"/>
                <a:ext cx="792088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그룹 93"/>
            <p:cNvGrpSpPr/>
            <p:nvPr/>
          </p:nvGrpSpPr>
          <p:grpSpPr>
            <a:xfrm>
              <a:off x="4857244" y="2631580"/>
              <a:ext cx="794469" cy="24384"/>
              <a:chOff x="2074257" y="2939153"/>
              <a:chExt cx="794469" cy="24384"/>
            </a:xfrm>
          </p:grpSpPr>
          <p:cxnSp>
            <p:nvCxnSpPr>
              <p:cNvPr id="97" name="직선 연결선 96"/>
              <p:cNvCxnSpPr/>
              <p:nvPr/>
            </p:nvCxnSpPr>
            <p:spPr>
              <a:xfrm>
                <a:off x="2076638" y="2939153"/>
                <a:ext cx="792088" cy="0"/>
              </a:xfrm>
              <a:prstGeom prst="line">
                <a:avLst/>
              </a:prstGeom>
              <a:ln w="38100">
                <a:solidFill>
                  <a:srgbClr val="DD4E4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>
                <a:off x="2074257" y="2963537"/>
                <a:ext cx="792088" cy="0"/>
              </a:xfrm>
              <a:prstGeom prst="line">
                <a:avLst/>
              </a:prstGeom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216"/>
            <p:cNvSpPr txBox="1"/>
            <p:nvPr/>
          </p:nvSpPr>
          <p:spPr>
            <a:xfrm>
              <a:off x="4785236" y="2286958"/>
              <a:ext cx="1152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4</a:t>
              </a:r>
            </a:p>
          </p:txBody>
        </p:sp>
        <p:sp>
          <p:nvSpPr>
            <p:cNvPr id="96" name="TextBox 40"/>
            <p:cNvSpPr txBox="1"/>
            <p:nvPr/>
          </p:nvSpPr>
          <p:spPr>
            <a:xfrm>
              <a:off x="4785236" y="2863495"/>
              <a:ext cx="11521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시연</a:t>
              </a:r>
              <a:endPara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24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-224851" y="44971"/>
            <a:ext cx="12741639" cy="0"/>
          </a:xfrm>
          <a:prstGeom prst="line">
            <a:avLst/>
          </a:prstGeom>
          <a:ln w="114300">
            <a:solidFill>
              <a:srgbClr val="DD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449701" y="89944"/>
            <a:ext cx="130114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8"/>
          <p:cNvSpPr txBox="1"/>
          <p:nvPr/>
        </p:nvSpPr>
        <p:spPr>
          <a:xfrm>
            <a:off x="140720" y="13491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개요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5304" y="826220"/>
            <a:ext cx="11676346" cy="573385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38"/>
          <p:cNvSpPr txBox="1"/>
          <p:nvPr/>
        </p:nvSpPr>
        <p:spPr>
          <a:xfrm>
            <a:off x="435360" y="903364"/>
            <a:ext cx="3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1)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</a:t>
            </a:r>
            <a:r>
              <a:rPr lang="en-US" altLang="ko-K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설명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38"/>
          <p:cNvSpPr txBox="1"/>
          <p:nvPr/>
        </p:nvSpPr>
        <p:spPr>
          <a:xfrm>
            <a:off x="624812" y="1546040"/>
            <a:ext cx="1091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사용자가 간편하게 자신이 원하는 게임을 찾고 구매할 수</a:t>
            </a:r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있도록 돕는 웹사이트를 제작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38"/>
          <p:cNvSpPr txBox="1"/>
          <p:nvPr/>
        </p:nvSpPr>
        <p:spPr>
          <a:xfrm>
            <a:off x="435360" y="2963271"/>
            <a:ext cx="3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개발기간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38"/>
          <p:cNvSpPr txBox="1"/>
          <p:nvPr/>
        </p:nvSpPr>
        <p:spPr>
          <a:xfrm>
            <a:off x="687494" y="3583298"/>
            <a:ext cx="1091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2017.04.06 ~ 2017.06.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38"/>
          <p:cNvSpPr txBox="1"/>
          <p:nvPr/>
        </p:nvSpPr>
        <p:spPr>
          <a:xfrm>
            <a:off x="435360" y="4420227"/>
            <a:ext cx="3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3)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이름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687494" y="5040254"/>
            <a:ext cx="10916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b="1" dirty="0" smtClean="0">
                <a:solidFill>
                  <a:srgbClr val="4C8BF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GAMECART</a:t>
            </a:r>
            <a:endParaRPr lang="ko-KR" altLang="en-US" sz="6000" b="1" dirty="0">
              <a:solidFill>
                <a:srgbClr val="4C8BF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-224851" y="44971"/>
            <a:ext cx="12741639" cy="0"/>
          </a:xfrm>
          <a:prstGeom prst="line">
            <a:avLst/>
          </a:prstGeom>
          <a:ln w="114300">
            <a:solidFill>
              <a:srgbClr val="DD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449701" y="89944"/>
            <a:ext cx="130114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8"/>
          <p:cNvSpPr txBox="1"/>
          <p:nvPr/>
        </p:nvSpPr>
        <p:spPr>
          <a:xfrm>
            <a:off x="140720" y="13491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DB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5304" y="826220"/>
            <a:ext cx="11676346" cy="573385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8"/>
          <p:cNvSpPr txBox="1"/>
          <p:nvPr/>
        </p:nvSpPr>
        <p:spPr>
          <a:xfrm>
            <a:off x="435360" y="903364"/>
            <a:ext cx="3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1) ER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모델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8048768" descr="EMB000031ec0ec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0" y="1549695"/>
            <a:ext cx="11314680" cy="482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1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-224851" y="44971"/>
            <a:ext cx="12741639" cy="0"/>
          </a:xfrm>
          <a:prstGeom prst="line">
            <a:avLst/>
          </a:prstGeom>
          <a:ln w="114300">
            <a:solidFill>
              <a:srgbClr val="DD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449701" y="89944"/>
            <a:ext cx="130114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8"/>
          <p:cNvSpPr txBox="1"/>
          <p:nvPr/>
        </p:nvSpPr>
        <p:spPr>
          <a:xfrm>
            <a:off x="140720" y="13491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DB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5304" y="826220"/>
            <a:ext cx="11676346" cy="573385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8"/>
          <p:cNvSpPr txBox="1"/>
          <p:nvPr/>
        </p:nvSpPr>
        <p:spPr>
          <a:xfrm>
            <a:off x="435360" y="903364"/>
            <a:ext cx="3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스키마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58133"/>
              </p:ext>
            </p:extLst>
          </p:nvPr>
        </p:nvGraphicFramePr>
        <p:xfrm>
          <a:off x="463092" y="1887323"/>
          <a:ext cx="5327904" cy="2690368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603956583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986378484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4038755564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46013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14087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user_pw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char(30)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8415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user_pwcheck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char(30)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5416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user_name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42433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user_address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76164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user_email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char(30)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6717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user_phone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int(14)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56557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360" y="1487213"/>
            <a:ext cx="18781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CUSTOMER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92251"/>
              </p:ext>
            </p:extLst>
          </p:nvPr>
        </p:nvGraphicFramePr>
        <p:xfrm>
          <a:off x="6197371" y="1887323"/>
          <a:ext cx="5327904" cy="2453386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2519500926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1003162285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292520655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9462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game_id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2847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game_name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86632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game_age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int(3)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389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game_price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int(8)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46851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game_score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int(2)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1551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031877"/>
                  </a:ext>
                </a:extLst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05740" y="1487213"/>
            <a:ext cx="12426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GMAE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793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-224851" y="44971"/>
            <a:ext cx="12741639" cy="0"/>
          </a:xfrm>
          <a:prstGeom prst="line">
            <a:avLst/>
          </a:prstGeom>
          <a:ln w="114300">
            <a:solidFill>
              <a:srgbClr val="DD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449701" y="89944"/>
            <a:ext cx="130114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8"/>
          <p:cNvSpPr txBox="1"/>
          <p:nvPr/>
        </p:nvSpPr>
        <p:spPr>
          <a:xfrm>
            <a:off x="140720" y="13491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DB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5304" y="826220"/>
            <a:ext cx="11676346" cy="573385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8"/>
          <p:cNvSpPr txBox="1"/>
          <p:nvPr/>
        </p:nvSpPr>
        <p:spPr>
          <a:xfrm>
            <a:off x="435360" y="903364"/>
            <a:ext cx="3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스키마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360" y="1487213"/>
            <a:ext cx="13260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GENRE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05740" y="1487213"/>
            <a:ext cx="1104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ITEM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4374"/>
              </p:ext>
            </p:extLst>
          </p:nvPr>
        </p:nvGraphicFramePr>
        <p:xfrm>
          <a:off x="435360" y="1887323"/>
          <a:ext cx="5327904" cy="991362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4090961346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2989682976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75623102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5959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genre_id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354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genre_name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07994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35360" y="3138719"/>
            <a:ext cx="11472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CART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46536"/>
              </p:ext>
            </p:extLst>
          </p:nvPr>
        </p:nvGraphicFramePr>
        <p:xfrm>
          <a:off x="435360" y="3538829"/>
          <a:ext cx="5327904" cy="991362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812896387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2971895462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187903455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799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cart_id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9361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cart_total_cost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int(8)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2372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24305"/>
              </p:ext>
            </p:extLst>
          </p:nvPr>
        </p:nvGraphicFramePr>
        <p:xfrm>
          <a:off x="6180195" y="1887323"/>
          <a:ext cx="5327904" cy="2076196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1556330103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1045607227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4049061232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4603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item_id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int(2)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7258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item_quantity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int(2)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39826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item_total_cost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int(8)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37125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33006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3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95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-224851" y="44971"/>
            <a:ext cx="12741639" cy="0"/>
          </a:xfrm>
          <a:prstGeom prst="line">
            <a:avLst/>
          </a:prstGeom>
          <a:ln w="114300">
            <a:solidFill>
              <a:srgbClr val="DD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-449701" y="89944"/>
            <a:ext cx="130114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8"/>
          <p:cNvSpPr txBox="1"/>
          <p:nvPr/>
        </p:nvSpPr>
        <p:spPr>
          <a:xfrm>
            <a:off x="140720" y="13491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DB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5304" y="826220"/>
            <a:ext cx="11676346" cy="573385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38"/>
          <p:cNvSpPr txBox="1"/>
          <p:nvPr/>
        </p:nvSpPr>
        <p:spPr>
          <a:xfrm>
            <a:off x="435360" y="903364"/>
            <a:ext cx="3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2)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스키마</a:t>
            </a:r>
            <a:endParaRPr lang="ko-KR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5360" y="1487213"/>
            <a:ext cx="13997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 BRAND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75609"/>
              </p:ext>
            </p:extLst>
          </p:nvPr>
        </p:nvGraphicFramePr>
        <p:xfrm>
          <a:off x="435360" y="1887323"/>
          <a:ext cx="5327904" cy="1131570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4090961346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2989682976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75623102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5959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char(3)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354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brand_name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07994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435360" y="3138719"/>
            <a:ext cx="16858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PAYMENT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95749"/>
              </p:ext>
            </p:extLst>
          </p:nvPr>
        </p:nvGraphicFramePr>
        <p:xfrm>
          <a:off x="435360" y="3538829"/>
          <a:ext cx="5327904" cy="1131570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812896387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2971895462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187903455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799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payment_id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9361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payment_type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23728"/>
                  </a:ext>
                </a:extLst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6306082" y="1484776"/>
            <a:ext cx="11641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9. DOES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91997"/>
              </p:ext>
            </p:extLst>
          </p:nvPr>
        </p:nvGraphicFramePr>
        <p:xfrm>
          <a:off x="6306082" y="1884886"/>
          <a:ext cx="5327904" cy="1131570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4090961346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2989682976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3756231023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5959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354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07994"/>
                  </a:ext>
                </a:extLst>
              </a:tr>
            </a:tbl>
          </a:graphicData>
        </a:graphic>
      </p:graphicFrame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6306082" y="3136282"/>
            <a:ext cx="1095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10. PAY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0770"/>
              </p:ext>
            </p:extLst>
          </p:nvPr>
        </p:nvGraphicFramePr>
        <p:xfrm>
          <a:off x="6306082" y="3536392"/>
          <a:ext cx="5327904" cy="1131570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812896387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2971895462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187903455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799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cart_id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9361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23728"/>
                  </a:ext>
                </a:extLst>
              </a:tr>
            </a:tbl>
          </a:graphicData>
        </a:graphic>
      </p:graphicFrame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35360" y="4790225"/>
            <a:ext cx="15064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8. BELONG</a:t>
            </a:r>
            <a:endParaRPr kumimoji="0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9794"/>
              </p:ext>
            </p:extLst>
          </p:nvPr>
        </p:nvGraphicFramePr>
        <p:xfrm>
          <a:off x="435360" y="5235307"/>
          <a:ext cx="5327904" cy="1131570"/>
        </p:xfrm>
        <a:graphic>
          <a:graphicData uri="http://schemas.openxmlformats.org/drawingml/2006/table">
            <a:tbl>
              <a:tblPr/>
              <a:tblGrid>
                <a:gridCol w="1775968">
                  <a:extLst>
                    <a:ext uri="{9D8B030D-6E8A-4147-A177-3AD203B41FA5}">
                      <a16:colId xmlns:a16="http://schemas.microsoft.com/office/drawing/2014/main" val="812896387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2971895462"/>
                    </a:ext>
                  </a:extLst>
                </a:gridCol>
                <a:gridCol w="1775968">
                  <a:extLst>
                    <a:ext uri="{9D8B030D-6E8A-4147-A177-3AD203B41FA5}">
                      <a16:colId xmlns:a16="http://schemas.microsoft.com/office/drawing/2014/main" val="187903455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07799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game_id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char(20)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19361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genre_id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char(10)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CCD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315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23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9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>
            <a:off x="-224851" y="44971"/>
            <a:ext cx="12741639" cy="0"/>
          </a:xfrm>
          <a:prstGeom prst="line">
            <a:avLst/>
          </a:prstGeom>
          <a:ln w="114300">
            <a:solidFill>
              <a:srgbClr val="DD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-449701" y="89944"/>
            <a:ext cx="130114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8"/>
          <p:cNvSpPr txBox="1"/>
          <p:nvPr/>
        </p:nvSpPr>
        <p:spPr>
          <a:xfrm>
            <a:off x="140720" y="134917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기능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5304" y="826220"/>
            <a:ext cx="11676346" cy="573385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>
            <a:outerShdw blurRad="50800" dist="381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70845"/>
              </p:ext>
            </p:extLst>
          </p:nvPr>
        </p:nvGraphicFramePr>
        <p:xfrm>
          <a:off x="633285" y="1165638"/>
          <a:ext cx="10918635" cy="5189444"/>
        </p:xfrm>
        <a:graphic>
          <a:graphicData uri="http://schemas.openxmlformats.org/drawingml/2006/table">
            <a:tbl>
              <a:tblPr/>
              <a:tblGrid>
                <a:gridCol w="3305703">
                  <a:extLst>
                    <a:ext uri="{9D8B030D-6E8A-4147-A177-3AD203B41FA5}">
                      <a16:colId xmlns:a16="http://schemas.microsoft.com/office/drawing/2014/main" val="4234769279"/>
                    </a:ext>
                  </a:extLst>
                </a:gridCol>
                <a:gridCol w="7612932">
                  <a:extLst>
                    <a:ext uri="{9D8B030D-6E8A-4147-A177-3AD203B41FA5}">
                      <a16:colId xmlns:a16="http://schemas.microsoft.com/office/drawing/2014/main" val="495434509"/>
                    </a:ext>
                  </a:extLst>
                </a:gridCol>
              </a:tblGrid>
              <a:tr h="9156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기능명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설명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66215"/>
                  </a:ext>
                </a:extLst>
              </a:tr>
              <a:tr h="8547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검색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032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사용자가 원하는 게임을 조건에 맞게 검색을 한다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94846"/>
                  </a:ext>
                </a:extLst>
              </a:tr>
              <a:tr h="8547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 소개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032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3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게임을 장르</a:t>
                      </a:r>
                      <a:r>
                        <a:rPr lang="en-US" altLang="ko-KR" sz="2000" kern="0" spc="-3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000" kern="0" spc="-3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연령대</a:t>
                      </a:r>
                      <a:r>
                        <a:rPr lang="en-US" altLang="ko-KR" sz="2000" kern="0" spc="-3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000" kern="0" spc="-3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가격대 등으로 구분하여 보여준다</a:t>
                      </a:r>
                      <a:r>
                        <a:rPr lang="en-US" altLang="ko-KR" sz="2000" kern="0" spc="-3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82913"/>
                  </a:ext>
                </a:extLst>
              </a:tr>
              <a:tr h="8547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회원가입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032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3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사용자의 개인정보를 보관한다</a:t>
                      </a:r>
                      <a:r>
                        <a:rPr lang="en-US" altLang="ko-KR" sz="2000" kern="0" spc="-3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.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442314"/>
                  </a:ext>
                </a:extLst>
              </a:tr>
              <a:tr h="8547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장바구니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032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3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로그인한 사용자의 선택한 게임을 저장한다</a:t>
                      </a:r>
                      <a:r>
                        <a:rPr lang="en-US" altLang="ko-KR" sz="2000" kern="0" spc="-3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.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522393"/>
                  </a:ext>
                </a:extLst>
              </a:tr>
              <a:tr h="8547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결제</a:t>
                      </a: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2032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3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지불수단 선택 후 결제</a:t>
                      </a:r>
                      <a:r>
                        <a:rPr lang="en-US" altLang="ko-KR" sz="2000" kern="0" spc="-30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.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91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9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직선 연결선 40"/>
          <p:cNvCxnSpPr/>
          <p:nvPr/>
        </p:nvCxnSpPr>
        <p:spPr>
          <a:xfrm>
            <a:off x="-224851" y="44971"/>
            <a:ext cx="12741639" cy="0"/>
          </a:xfrm>
          <a:prstGeom prst="line">
            <a:avLst/>
          </a:prstGeom>
          <a:ln w="114300">
            <a:solidFill>
              <a:srgbClr val="DD4E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-449701" y="89944"/>
            <a:ext cx="130114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8"/>
          <p:cNvSpPr txBox="1"/>
          <p:nvPr/>
        </p:nvSpPr>
        <p:spPr>
          <a:xfrm>
            <a:off x="4988765" y="3197294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시연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310</Words>
  <Application>Microsoft Office PowerPoint</Application>
  <PresentationFormat>와이드스크린</PresentationFormat>
  <Paragraphs>171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한나는 열한살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theoooung@gmail.com</dc:creator>
  <cp:lastModifiedBy>전승현</cp:lastModifiedBy>
  <cp:revision>183</cp:revision>
  <dcterms:created xsi:type="dcterms:W3CDTF">2017-03-18T14:05:27Z</dcterms:created>
  <dcterms:modified xsi:type="dcterms:W3CDTF">2017-06-03T02:59:56Z</dcterms:modified>
</cp:coreProperties>
</file>