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954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9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9659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uSmEcc0Lhps6JMjqzS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uSncQTOTMnNcju0Ywk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uStA89XvRJCJxP_tUT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72837BC-F077-405B-A7BD-D50C453DD9A2}"/>
              </a:ext>
            </a:extLst>
          </p:cNvPr>
          <p:cNvSpPr txBox="1"/>
          <p:nvPr/>
        </p:nvSpPr>
        <p:spPr>
          <a:xfrm>
            <a:off x="4774019" y="2217807"/>
            <a:ext cx="424239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4000" kern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n-cs"/>
              </a:rPr>
              <a:t>INTRODUCTION</a:t>
            </a:r>
            <a:endParaRPr lang="zh-CN" altLang="en-US" sz="4000" kern="12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uSpwdASQZOJo0NwusK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uSqxk7droAEetT9Sn6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uStA89XvRJCJxP_tUT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72837BC-F077-405B-A7BD-D50C453DD9A2}"/>
              </a:ext>
            </a:extLst>
          </p:cNvPr>
          <p:cNvSpPr txBox="1"/>
          <p:nvPr/>
        </p:nvSpPr>
        <p:spPr>
          <a:xfrm>
            <a:off x="4774019" y="2217807"/>
            <a:ext cx="424239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CN" sz="4000" kern="1200" dirty="0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  <a:cs typeface="+mn-cs"/>
              </a:rPr>
              <a:t>DETAILS</a:t>
            </a:r>
            <a:endParaRPr lang="zh-CN" altLang="en-US" sz="4000" kern="1200" dirty="0">
              <a:solidFill>
                <a:schemeClr val="bg1">
                  <a:lumMod val="95000"/>
                </a:schemeClr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84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uSvc7riuVfDGtmCISL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4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-MuT-ZuQKMG-e-NBwBS0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</Words>
  <Application>Microsoft Office PowerPoint</Application>
  <PresentationFormat>全屏显示(16:9)</PresentationFormat>
  <Paragraphs>10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DengXian Light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 </cp:lastModifiedBy>
  <cp:revision>2</cp:revision>
  <dcterms:created xsi:type="dcterms:W3CDTF">2022-01-27T23:39:24Z</dcterms:created>
  <dcterms:modified xsi:type="dcterms:W3CDTF">2022-01-28T00:10:57Z</dcterms:modified>
</cp:coreProperties>
</file>